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4"/>
  </p:notesMasterIdLst>
  <p:sldIdLst>
    <p:sldId id="256" r:id="rId2"/>
    <p:sldId id="257" r:id="rId3"/>
  </p:sldIdLst>
  <p:sldSz cx="18288000" cy="10287000"/>
  <p:notesSz cx="6858000" cy="9144000"/>
  <p:embeddedFontLst>
    <p:embeddedFont>
      <p:font typeface="Calistoga" panose="020B0604020202020204" charset="0"/>
      <p:regular r:id="rId5"/>
    </p:embeddedFont>
    <p:embeddedFont>
      <p:font typeface="DM Sans" panose="020F0502020204030204" pitchFamily="2" charset="0"/>
      <p:bold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47C37E-AD18-40EF-A6A7-C7F9722244CB}">
  <a:tblStyle styleId="{FD47C37E-AD18-40EF-A6A7-C7F9722244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73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font" Target="fonts/font1.fntdata"/><Relationship Id="rId6" Type="http://schemas.openxmlformats.org/officeDocument/2006/relationships/font" Target="fonts/font2.fntdata"/><Relationship Id="rId7" Type="http://schemas.openxmlformats.org/officeDocument/2006/relationships/font" Target="fonts/font3.fntdata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162237" y="-52800"/>
            <a:ext cx="20765010" cy="1039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9750" y="594049"/>
            <a:ext cx="9988500" cy="909892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/>
        </p:nvSpPr>
        <p:spPr>
          <a:xfrm>
            <a:off x="5034824" y="3022193"/>
            <a:ext cx="8218500" cy="47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99" b="0" i="0" u="none" strike="noStrike" cap="none">
                <a:solidFill>
                  <a:srgbClr val="F9F3E5"/>
                </a:solidFill>
                <a:latin typeface="Calistoga"/>
                <a:ea typeface="Calistoga"/>
                <a:cs typeface="Calistoga"/>
                <a:sym typeface="Calistoga"/>
              </a:rPr>
              <a:t>Making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99" b="0" i="0" u="none" strike="noStrike" cap="none">
                <a:solidFill>
                  <a:srgbClr val="F9F3E5"/>
                </a:solidFill>
                <a:latin typeface="Calistoga"/>
                <a:ea typeface="Calistoga"/>
                <a:cs typeface="Calistoga"/>
                <a:sym typeface="Calistoga"/>
              </a:rPr>
              <a:t>Connections In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99" b="0" i="0" u="none" strike="noStrike" cap="none">
                <a:solidFill>
                  <a:srgbClr val="F9F3E5"/>
                </a:solidFill>
                <a:latin typeface="Calistoga"/>
                <a:ea typeface="Calistoga"/>
                <a:cs typeface="Calistoga"/>
                <a:sym typeface="Calistoga"/>
              </a:rPr>
              <a:t>Informational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99" b="0" i="0" u="none" strike="noStrike" cap="none">
                <a:solidFill>
                  <a:srgbClr val="F9F3E5"/>
                </a:solidFill>
                <a:latin typeface="Calistoga"/>
                <a:ea typeface="Calistoga"/>
                <a:cs typeface="Calistoga"/>
                <a:sym typeface="Calistoga"/>
              </a:rPr>
              <a:t>Texts</a:t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297783" y="292130"/>
            <a:ext cx="3709103" cy="3473069"/>
          </a:xfrm>
          <a:custGeom>
            <a:avLst/>
            <a:gdLst/>
            <a:ahLst/>
            <a:cxnLst/>
            <a:rect l="l" t="t" r="r" b="b"/>
            <a:pathLst>
              <a:path w="3709103" h="3473069" extrusionOk="0">
                <a:moveTo>
                  <a:pt x="0" y="0"/>
                </a:moveTo>
                <a:lnTo>
                  <a:pt x="3709102" y="0"/>
                </a:lnTo>
                <a:lnTo>
                  <a:pt x="3709102" y="3473069"/>
                </a:lnTo>
                <a:lnTo>
                  <a:pt x="0" y="34730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0" name="Google Shape;20;p3"/>
          <p:cNvSpPr/>
          <p:nvPr/>
        </p:nvSpPr>
        <p:spPr>
          <a:xfrm>
            <a:off x="14966915" y="2028664"/>
            <a:ext cx="2762663" cy="2767695"/>
          </a:xfrm>
          <a:custGeom>
            <a:avLst/>
            <a:gdLst/>
            <a:ahLst/>
            <a:cxnLst/>
            <a:rect l="l" t="t" r="r" b="b"/>
            <a:pathLst>
              <a:path w="2762663" h="2767695" extrusionOk="0">
                <a:moveTo>
                  <a:pt x="0" y="0"/>
                </a:moveTo>
                <a:lnTo>
                  <a:pt x="2762663" y="0"/>
                </a:lnTo>
                <a:lnTo>
                  <a:pt x="2762663" y="2767696"/>
                </a:lnTo>
                <a:lnTo>
                  <a:pt x="0" y="27676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1" name="Google Shape;21;p3"/>
          <p:cNvSpPr/>
          <p:nvPr/>
        </p:nvSpPr>
        <p:spPr>
          <a:xfrm rot="10800000">
            <a:off x="-920085" y="6092861"/>
            <a:ext cx="3897570" cy="3599937"/>
          </a:xfrm>
          <a:custGeom>
            <a:avLst/>
            <a:gdLst/>
            <a:ahLst/>
            <a:cxnLst/>
            <a:rect l="l" t="t" r="r" b="b"/>
            <a:pathLst>
              <a:path w="3897570" h="3599937" extrusionOk="0">
                <a:moveTo>
                  <a:pt x="3897570" y="3599937"/>
                </a:moveTo>
                <a:lnTo>
                  <a:pt x="0" y="3599937"/>
                </a:lnTo>
                <a:lnTo>
                  <a:pt x="0" y="0"/>
                </a:lnTo>
                <a:lnTo>
                  <a:pt x="3897570" y="0"/>
                </a:lnTo>
                <a:lnTo>
                  <a:pt x="3897570" y="3599937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2" name="Google Shape;22;p3"/>
          <p:cNvSpPr/>
          <p:nvPr/>
        </p:nvSpPr>
        <p:spPr>
          <a:xfrm>
            <a:off x="14660307" y="7205550"/>
            <a:ext cx="3627693" cy="2987900"/>
          </a:xfrm>
          <a:custGeom>
            <a:avLst/>
            <a:gdLst/>
            <a:ahLst/>
            <a:cxnLst/>
            <a:rect l="l" t="t" r="r" b="b"/>
            <a:pathLst>
              <a:path w="3627693" h="2987900" extrusionOk="0">
                <a:moveTo>
                  <a:pt x="0" y="0"/>
                </a:moveTo>
                <a:lnTo>
                  <a:pt x="3627693" y="0"/>
                </a:lnTo>
                <a:lnTo>
                  <a:pt x="3627693" y="2987900"/>
                </a:lnTo>
                <a:lnTo>
                  <a:pt x="0" y="2987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3" name="Google Shape;23;p3"/>
          <p:cNvSpPr txBox="1"/>
          <p:nvPr/>
        </p:nvSpPr>
        <p:spPr>
          <a:xfrm>
            <a:off x="9742300" y="8718550"/>
            <a:ext cx="381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9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through language organization</a:t>
            </a:r>
            <a:endParaRPr/>
          </a:p>
          <a:p>
            <a:pPr marL="0" marR="0" lvl="0" indent="0" algn="ctr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9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and information links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rgbClr val="F9F3E5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21259"/>
          <a:stretch/>
        </p:blipFill>
        <p:spPr>
          <a:xfrm>
            <a:off x="-106125" y="890750"/>
            <a:ext cx="18500250" cy="939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/>
        </p:nvSpPr>
        <p:spPr>
          <a:xfrm>
            <a:off x="9144000" y="881555"/>
            <a:ext cx="81588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99" b="0" i="0" u="none" strike="noStrike" cap="none">
                <a:solidFill>
                  <a:srgbClr val="00896B"/>
                </a:solidFill>
                <a:latin typeface="Calistoga"/>
                <a:ea typeface="Calistoga"/>
                <a:cs typeface="Calistoga"/>
                <a:sym typeface="Calistoga"/>
              </a:rPr>
              <a:t>Making sense of sentences</a:t>
            </a:r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10082096" y="5409225"/>
            <a:ext cx="7220700" cy="3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Understanding how a writer organizes language and links information in a paragraph or essay, helps us determine the purpose and key ideas of what we are reading. 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bg>
      <p:bgPr>
        <a:solidFill>
          <a:srgbClr val="F9F3E5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1528057" y="514350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5143500" h="5143500" extrusionOk="0">
                <a:moveTo>
                  <a:pt x="0" y="0"/>
                </a:moveTo>
                <a:lnTo>
                  <a:pt x="5143500" y="0"/>
                </a:lnTo>
                <a:lnTo>
                  <a:pt x="51435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0" name="Google Shape;30;p5"/>
          <p:cNvSpPr/>
          <p:nvPr/>
        </p:nvSpPr>
        <p:spPr>
          <a:xfrm>
            <a:off x="-1484357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5143500" h="5143500" extrusionOk="0">
                <a:moveTo>
                  <a:pt x="0" y="0"/>
                </a:moveTo>
                <a:lnTo>
                  <a:pt x="5143500" y="0"/>
                </a:lnTo>
                <a:lnTo>
                  <a:pt x="51435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1" name="Google Shape;31;p5"/>
          <p:cNvSpPr/>
          <p:nvPr/>
        </p:nvSpPr>
        <p:spPr>
          <a:xfrm>
            <a:off x="14628857" y="514350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5143500" h="5143500" extrusionOk="0">
                <a:moveTo>
                  <a:pt x="0" y="0"/>
                </a:moveTo>
                <a:lnTo>
                  <a:pt x="5143500" y="0"/>
                </a:lnTo>
                <a:lnTo>
                  <a:pt x="51435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2" name="Google Shape;32;p5"/>
          <p:cNvSpPr/>
          <p:nvPr/>
        </p:nvSpPr>
        <p:spPr>
          <a:xfrm>
            <a:off x="14672557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5143500" h="5143500" extrusionOk="0">
                <a:moveTo>
                  <a:pt x="0" y="0"/>
                </a:moveTo>
                <a:lnTo>
                  <a:pt x="5143500" y="0"/>
                </a:lnTo>
                <a:lnTo>
                  <a:pt x="51435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">
  <p:cSld name="OBJECT_2">
    <p:bg>
      <p:bgPr>
        <a:solidFill>
          <a:srgbClr val="FFB1C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Google Shape;34;p6"/>
          <p:cNvGraphicFramePr/>
          <p:nvPr/>
        </p:nvGraphicFramePr>
        <p:xfrm>
          <a:off x="1028700" y="47506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{FD47C37E-AD18-40EF-A6A7-C7F9722244CB}</a:tableStyleId>
              </a:tblPr>
              <a:tblGrid>
                <a:gridCol w="405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240400" marR="240400" marT="240400" marB="240400" anchor="ctr">
                    <a:lnL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240400" marR="240400" marT="240400" marB="240400" anchor="ctr">
                    <a:lnL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240400" marR="240400" marT="240400" marB="240400" anchor="ctr">
                    <a:lnL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240400" marR="240400" marT="240400" marB="240400" anchor="ctr">
                    <a:lnL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240400" marR="240400" marT="240400" marB="240400" anchor="ctr">
                    <a:lnL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240400" marR="240400" marT="240400" marB="240400" anchor="ctr">
                    <a:lnL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240400" marR="240400" marT="240400" marB="240400" anchor="ctr">
                    <a:lnL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240400" marR="240400" marT="240400" marB="240400" anchor="ctr">
                    <a:lnL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240400" marR="240400" marT="240400" marB="240400" anchor="ctr">
                    <a:lnL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240400" marR="240400" marT="240400" marB="240400" anchor="ctr">
                    <a:lnL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240400" marR="240400" marT="240400" marB="240400" anchor="ctr">
                    <a:lnL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240400" marR="240400" marT="240400" marB="240400" anchor="ctr">
                    <a:lnL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Google Shape;35;p6"/>
          <p:cNvSpPr/>
          <p:nvPr/>
        </p:nvSpPr>
        <p:spPr>
          <a:xfrm>
            <a:off x="-227983" y="-241106"/>
            <a:ext cx="4294383" cy="4114800"/>
          </a:xfrm>
          <a:custGeom>
            <a:avLst/>
            <a:gdLst/>
            <a:ahLst/>
            <a:cxnLst/>
            <a:rect l="l" t="t" r="r" b="b"/>
            <a:pathLst>
              <a:path w="4294383" h="4114800" extrusionOk="0">
                <a:moveTo>
                  <a:pt x="0" y="0"/>
                </a:moveTo>
                <a:lnTo>
                  <a:pt x="4294384" y="0"/>
                </a:lnTo>
                <a:lnTo>
                  <a:pt x="42943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6" name="Google Shape;36;p6"/>
          <p:cNvSpPr/>
          <p:nvPr/>
        </p:nvSpPr>
        <p:spPr>
          <a:xfrm flipH="1">
            <a:off x="14222743" y="-241106"/>
            <a:ext cx="4294383" cy="4114800"/>
          </a:xfrm>
          <a:custGeom>
            <a:avLst/>
            <a:gdLst/>
            <a:ahLst/>
            <a:cxnLst/>
            <a:rect l="l" t="t" r="r" b="b"/>
            <a:pathLst>
              <a:path w="4294383" h="4114800" extrusionOk="0">
                <a:moveTo>
                  <a:pt x="4294383" y="0"/>
                </a:moveTo>
                <a:lnTo>
                  <a:pt x="0" y="0"/>
                </a:lnTo>
                <a:lnTo>
                  <a:pt x="0" y="4114800"/>
                </a:lnTo>
                <a:lnTo>
                  <a:pt x="4294383" y="4114800"/>
                </a:lnTo>
                <a:lnTo>
                  <a:pt x="42943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3">
  <p:cSld name="OBJECT_3">
    <p:bg>
      <p:bgPr>
        <a:solidFill>
          <a:srgbClr val="F9F3E5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7"/>
          <p:cNvGrpSpPr/>
          <p:nvPr/>
        </p:nvGrpSpPr>
        <p:grpSpPr>
          <a:xfrm>
            <a:off x="1028700" y="3239252"/>
            <a:ext cx="10184608" cy="5169430"/>
            <a:chOff x="0" y="0"/>
            <a:chExt cx="1202135" cy="610171"/>
          </a:xfrm>
        </p:grpSpPr>
        <p:sp>
          <p:nvSpPr>
            <p:cNvPr id="39" name="Google Shape;39;p7"/>
            <p:cNvSpPr/>
            <p:nvPr/>
          </p:nvSpPr>
          <p:spPr>
            <a:xfrm>
              <a:off x="0" y="0"/>
              <a:ext cx="1202135" cy="610171"/>
            </a:xfrm>
            <a:custGeom>
              <a:avLst/>
              <a:gdLst/>
              <a:ahLst/>
              <a:cxnLst/>
              <a:rect l="l" t="t" r="r" b="b"/>
              <a:pathLst>
                <a:path w="1202135" h="610171" extrusionOk="0">
                  <a:moveTo>
                    <a:pt x="601068" y="0"/>
                  </a:moveTo>
                  <a:cubicBezTo>
                    <a:pt x="269107" y="0"/>
                    <a:pt x="0" y="136591"/>
                    <a:pt x="0" y="305085"/>
                  </a:cubicBezTo>
                  <a:cubicBezTo>
                    <a:pt x="0" y="473579"/>
                    <a:pt x="269107" y="610171"/>
                    <a:pt x="601068" y="610171"/>
                  </a:cubicBezTo>
                  <a:cubicBezTo>
                    <a:pt x="933028" y="610171"/>
                    <a:pt x="1202135" y="473579"/>
                    <a:pt x="1202135" y="305085"/>
                  </a:cubicBezTo>
                  <a:cubicBezTo>
                    <a:pt x="1202135" y="136591"/>
                    <a:pt x="933028" y="0"/>
                    <a:pt x="60106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00896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7"/>
            <p:cNvSpPr txBox="1"/>
            <p:nvPr/>
          </p:nvSpPr>
          <p:spPr>
            <a:xfrm>
              <a:off x="112700" y="95304"/>
              <a:ext cx="976800" cy="4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9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" name="Google Shape;41;p7"/>
          <p:cNvGrpSpPr/>
          <p:nvPr/>
        </p:nvGrpSpPr>
        <p:grpSpPr>
          <a:xfrm>
            <a:off x="7074652" y="3239252"/>
            <a:ext cx="10184608" cy="5169430"/>
            <a:chOff x="0" y="0"/>
            <a:chExt cx="1202135" cy="610171"/>
          </a:xfrm>
        </p:grpSpPr>
        <p:sp>
          <p:nvSpPr>
            <p:cNvPr id="42" name="Google Shape;42;p7"/>
            <p:cNvSpPr/>
            <p:nvPr/>
          </p:nvSpPr>
          <p:spPr>
            <a:xfrm>
              <a:off x="0" y="0"/>
              <a:ext cx="1202135" cy="610171"/>
            </a:xfrm>
            <a:custGeom>
              <a:avLst/>
              <a:gdLst/>
              <a:ahLst/>
              <a:cxnLst/>
              <a:rect l="l" t="t" r="r" b="b"/>
              <a:pathLst>
                <a:path w="1202135" h="610171" extrusionOk="0">
                  <a:moveTo>
                    <a:pt x="601068" y="0"/>
                  </a:moveTo>
                  <a:cubicBezTo>
                    <a:pt x="269107" y="0"/>
                    <a:pt x="0" y="136591"/>
                    <a:pt x="0" y="305085"/>
                  </a:cubicBezTo>
                  <a:cubicBezTo>
                    <a:pt x="0" y="473579"/>
                    <a:pt x="269107" y="610171"/>
                    <a:pt x="601068" y="610171"/>
                  </a:cubicBezTo>
                  <a:cubicBezTo>
                    <a:pt x="933028" y="610171"/>
                    <a:pt x="1202135" y="473579"/>
                    <a:pt x="1202135" y="305085"/>
                  </a:cubicBezTo>
                  <a:cubicBezTo>
                    <a:pt x="1202135" y="136591"/>
                    <a:pt x="933028" y="0"/>
                    <a:pt x="60106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00896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7"/>
            <p:cNvSpPr txBox="1"/>
            <p:nvPr/>
          </p:nvSpPr>
          <p:spPr>
            <a:xfrm>
              <a:off x="112700" y="95304"/>
              <a:ext cx="976800" cy="4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9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" name="Google Shape;44;p7"/>
          <p:cNvGrpSpPr/>
          <p:nvPr/>
        </p:nvGrpSpPr>
        <p:grpSpPr>
          <a:xfrm>
            <a:off x="4355820" y="2858691"/>
            <a:ext cx="3086120" cy="989852"/>
            <a:chOff x="0" y="0"/>
            <a:chExt cx="812800" cy="260700"/>
          </a:xfrm>
        </p:grpSpPr>
        <p:sp>
          <p:nvSpPr>
            <p:cNvPr id="45" name="Google Shape;45;p7"/>
            <p:cNvSpPr/>
            <p:nvPr/>
          </p:nvSpPr>
          <p:spPr>
            <a:xfrm>
              <a:off x="0" y="0"/>
              <a:ext cx="812800" cy="260570"/>
            </a:xfrm>
            <a:custGeom>
              <a:avLst/>
              <a:gdLst/>
              <a:ahLst/>
              <a:cxnLst/>
              <a:rect l="l" t="t" r="r" b="b"/>
              <a:pathLst>
                <a:path w="812800" h="260570" extrusionOk="0">
                  <a:moveTo>
                    <a:pt x="130285" y="0"/>
                  </a:moveTo>
                  <a:lnTo>
                    <a:pt x="682515" y="0"/>
                  </a:lnTo>
                  <a:cubicBezTo>
                    <a:pt x="754470" y="0"/>
                    <a:pt x="812800" y="58330"/>
                    <a:pt x="812800" y="130285"/>
                  </a:cubicBezTo>
                  <a:lnTo>
                    <a:pt x="812800" y="130285"/>
                  </a:lnTo>
                  <a:cubicBezTo>
                    <a:pt x="812800" y="202239"/>
                    <a:pt x="754470" y="260570"/>
                    <a:pt x="682515" y="260570"/>
                  </a:cubicBezTo>
                  <a:lnTo>
                    <a:pt x="130285" y="260570"/>
                  </a:lnTo>
                  <a:cubicBezTo>
                    <a:pt x="58330" y="260570"/>
                    <a:pt x="0" y="202239"/>
                    <a:pt x="0" y="130285"/>
                  </a:cubicBezTo>
                  <a:lnTo>
                    <a:pt x="0" y="130285"/>
                  </a:lnTo>
                  <a:cubicBezTo>
                    <a:pt x="0" y="58330"/>
                    <a:pt x="58330" y="0"/>
                    <a:pt x="130285" y="0"/>
                  </a:cubicBezTo>
                  <a:close/>
                </a:path>
              </a:pathLst>
            </a:custGeom>
            <a:solidFill>
              <a:srgbClr val="FFB1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7"/>
            <p:cNvSpPr txBox="1"/>
            <p:nvPr/>
          </p:nvSpPr>
          <p:spPr>
            <a:xfrm>
              <a:off x="0" y="38100"/>
              <a:ext cx="812700" cy="22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9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7"/>
          <p:cNvGrpSpPr/>
          <p:nvPr/>
        </p:nvGrpSpPr>
        <p:grpSpPr>
          <a:xfrm>
            <a:off x="10841705" y="2858691"/>
            <a:ext cx="3086120" cy="989852"/>
            <a:chOff x="0" y="0"/>
            <a:chExt cx="812800" cy="260700"/>
          </a:xfrm>
        </p:grpSpPr>
        <p:sp>
          <p:nvSpPr>
            <p:cNvPr id="48" name="Google Shape;48;p7"/>
            <p:cNvSpPr/>
            <p:nvPr/>
          </p:nvSpPr>
          <p:spPr>
            <a:xfrm>
              <a:off x="0" y="0"/>
              <a:ext cx="812800" cy="260570"/>
            </a:xfrm>
            <a:custGeom>
              <a:avLst/>
              <a:gdLst/>
              <a:ahLst/>
              <a:cxnLst/>
              <a:rect l="l" t="t" r="r" b="b"/>
              <a:pathLst>
                <a:path w="812800" h="260570" extrusionOk="0">
                  <a:moveTo>
                    <a:pt x="130285" y="0"/>
                  </a:moveTo>
                  <a:lnTo>
                    <a:pt x="682515" y="0"/>
                  </a:lnTo>
                  <a:cubicBezTo>
                    <a:pt x="754470" y="0"/>
                    <a:pt x="812800" y="58330"/>
                    <a:pt x="812800" y="130285"/>
                  </a:cubicBezTo>
                  <a:lnTo>
                    <a:pt x="812800" y="130285"/>
                  </a:lnTo>
                  <a:cubicBezTo>
                    <a:pt x="812800" y="202239"/>
                    <a:pt x="754470" y="260570"/>
                    <a:pt x="682515" y="260570"/>
                  </a:cubicBezTo>
                  <a:lnTo>
                    <a:pt x="130285" y="260570"/>
                  </a:lnTo>
                  <a:cubicBezTo>
                    <a:pt x="58330" y="260570"/>
                    <a:pt x="0" y="202239"/>
                    <a:pt x="0" y="130285"/>
                  </a:cubicBezTo>
                  <a:lnTo>
                    <a:pt x="0" y="130285"/>
                  </a:lnTo>
                  <a:cubicBezTo>
                    <a:pt x="0" y="58330"/>
                    <a:pt x="58330" y="0"/>
                    <a:pt x="130285" y="0"/>
                  </a:cubicBezTo>
                  <a:close/>
                </a:path>
              </a:pathLst>
            </a:custGeom>
            <a:solidFill>
              <a:srgbClr val="FFB1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7"/>
            <p:cNvSpPr txBox="1"/>
            <p:nvPr/>
          </p:nvSpPr>
          <p:spPr>
            <a:xfrm>
              <a:off x="0" y="38100"/>
              <a:ext cx="812700" cy="22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9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4">
  <p:cSld name="OBJECT_4">
    <p:bg>
      <p:bgPr>
        <a:solidFill>
          <a:srgbClr val="FFB1C3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1028700" y="3239252"/>
            <a:ext cx="10184608" cy="5169430"/>
            <a:chOff x="0" y="0"/>
            <a:chExt cx="1202135" cy="610171"/>
          </a:xfrm>
        </p:grpSpPr>
        <p:sp>
          <p:nvSpPr>
            <p:cNvPr id="52" name="Google Shape;52;p8"/>
            <p:cNvSpPr/>
            <p:nvPr/>
          </p:nvSpPr>
          <p:spPr>
            <a:xfrm>
              <a:off x="0" y="0"/>
              <a:ext cx="1202135" cy="610171"/>
            </a:xfrm>
            <a:custGeom>
              <a:avLst/>
              <a:gdLst/>
              <a:ahLst/>
              <a:cxnLst/>
              <a:rect l="l" t="t" r="r" b="b"/>
              <a:pathLst>
                <a:path w="1202135" h="610171" extrusionOk="0">
                  <a:moveTo>
                    <a:pt x="601068" y="0"/>
                  </a:moveTo>
                  <a:cubicBezTo>
                    <a:pt x="269107" y="0"/>
                    <a:pt x="0" y="136591"/>
                    <a:pt x="0" y="305085"/>
                  </a:cubicBezTo>
                  <a:cubicBezTo>
                    <a:pt x="0" y="473579"/>
                    <a:pt x="269107" y="610171"/>
                    <a:pt x="601068" y="610171"/>
                  </a:cubicBezTo>
                  <a:cubicBezTo>
                    <a:pt x="933028" y="610171"/>
                    <a:pt x="1202135" y="473579"/>
                    <a:pt x="1202135" y="305085"/>
                  </a:cubicBezTo>
                  <a:cubicBezTo>
                    <a:pt x="1202135" y="136591"/>
                    <a:pt x="933028" y="0"/>
                    <a:pt x="601068" y="0"/>
                  </a:cubicBezTo>
                  <a:close/>
                </a:path>
              </a:pathLst>
            </a:custGeom>
            <a:solidFill>
              <a:srgbClr val="FFFFFF"/>
            </a:solidFill>
            <a:ln w="76200" cap="sq" cmpd="sng">
              <a:solidFill>
                <a:srgbClr val="00896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 txBox="1"/>
            <p:nvPr/>
          </p:nvSpPr>
          <p:spPr>
            <a:xfrm>
              <a:off x="112700" y="95304"/>
              <a:ext cx="976800" cy="4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9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" name="Google Shape;54;p8"/>
          <p:cNvGrpSpPr/>
          <p:nvPr/>
        </p:nvGrpSpPr>
        <p:grpSpPr>
          <a:xfrm>
            <a:off x="7074652" y="3239252"/>
            <a:ext cx="10184608" cy="5169430"/>
            <a:chOff x="0" y="0"/>
            <a:chExt cx="1202135" cy="610171"/>
          </a:xfrm>
        </p:grpSpPr>
        <p:sp>
          <p:nvSpPr>
            <p:cNvPr id="55" name="Google Shape;55;p8"/>
            <p:cNvSpPr/>
            <p:nvPr/>
          </p:nvSpPr>
          <p:spPr>
            <a:xfrm>
              <a:off x="0" y="0"/>
              <a:ext cx="1202135" cy="610171"/>
            </a:xfrm>
            <a:custGeom>
              <a:avLst/>
              <a:gdLst/>
              <a:ahLst/>
              <a:cxnLst/>
              <a:rect l="l" t="t" r="r" b="b"/>
              <a:pathLst>
                <a:path w="1202135" h="610171" extrusionOk="0">
                  <a:moveTo>
                    <a:pt x="601068" y="0"/>
                  </a:moveTo>
                  <a:cubicBezTo>
                    <a:pt x="269107" y="0"/>
                    <a:pt x="0" y="136591"/>
                    <a:pt x="0" y="305085"/>
                  </a:cubicBezTo>
                  <a:cubicBezTo>
                    <a:pt x="0" y="473579"/>
                    <a:pt x="269107" y="610171"/>
                    <a:pt x="601068" y="610171"/>
                  </a:cubicBezTo>
                  <a:cubicBezTo>
                    <a:pt x="933028" y="610171"/>
                    <a:pt x="1202135" y="473579"/>
                    <a:pt x="1202135" y="305085"/>
                  </a:cubicBezTo>
                  <a:cubicBezTo>
                    <a:pt x="1202135" y="136591"/>
                    <a:pt x="933028" y="0"/>
                    <a:pt x="601068" y="0"/>
                  </a:cubicBezTo>
                  <a:close/>
                </a:path>
              </a:pathLst>
            </a:custGeom>
            <a:solidFill>
              <a:srgbClr val="FFFFFF"/>
            </a:solidFill>
            <a:ln w="76200" cap="sq" cmpd="sng">
              <a:solidFill>
                <a:srgbClr val="00896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 txBox="1"/>
            <p:nvPr/>
          </p:nvSpPr>
          <p:spPr>
            <a:xfrm>
              <a:off x="112700" y="95304"/>
              <a:ext cx="976800" cy="4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9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8"/>
          <p:cNvGrpSpPr/>
          <p:nvPr/>
        </p:nvGrpSpPr>
        <p:grpSpPr>
          <a:xfrm>
            <a:off x="4355820" y="2858691"/>
            <a:ext cx="3086120" cy="989852"/>
            <a:chOff x="0" y="0"/>
            <a:chExt cx="812800" cy="260700"/>
          </a:xfrm>
        </p:grpSpPr>
        <p:sp>
          <p:nvSpPr>
            <p:cNvPr id="58" name="Google Shape;58;p8"/>
            <p:cNvSpPr/>
            <p:nvPr/>
          </p:nvSpPr>
          <p:spPr>
            <a:xfrm>
              <a:off x="0" y="0"/>
              <a:ext cx="812800" cy="260570"/>
            </a:xfrm>
            <a:custGeom>
              <a:avLst/>
              <a:gdLst/>
              <a:ahLst/>
              <a:cxnLst/>
              <a:rect l="l" t="t" r="r" b="b"/>
              <a:pathLst>
                <a:path w="812800" h="260570" extrusionOk="0">
                  <a:moveTo>
                    <a:pt x="130285" y="0"/>
                  </a:moveTo>
                  <a:lnTo>
                    <a:pt x="682515" y="0"/>
                  </a:lnTo>
                  <a:cubicBezTo>
                    <a:pt x="754470" y="0"/>
                    <a:pt x="812800" y="58330"/>
                    <a:pt x="812800" y="130285"/>
                  </a:cubicBezTo>
                  <a:lnTo>
                    <a:pt x="812800" y="130285"/>
                  </a:lnTo>
                  <a:cubicBezTo>
                    <a:pt x="812800" y="202239"/>
                    <a:pt x="754470" y="260570"/>
                    <a:pt x="682515" y="260570"/>
                  </a:cubicBezTo>
                  <a:lnTo>
                    <a:pt x="130285" y="260570"/>
                  </a:lnTo>
                  <a:cubicBezTo>
                    <a:pt x="58330" y="260570"/>
                    <a:pt x="0" y="202239"/>
                    <a:pt x="0" y="130285"/>
                  </a:cubicBezTo>
                  <a:lnTo>
                    <a:pt x="0" y="130285"/>
                  </a:lnTo>
                  <a:cubicBezTo>
                    <a:pt x="0" y="58330"/>
                    <a:pt x="58330" y="0"/>
                    <a:pt x="130285" y="0"/>
                  </a:cubicBezTo>
                  <a:close/>
                </a:path>
              </a:pathLst>
            </a:custGeom>
            <a:solidFill>
              <a:srgbClr val="008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8"/>
            <p:cNvSpPr txBox="1"/>
            <p:nvPr/>
          </p:nvSpPr>
          <p:spPr>
            <a:xfrm>
              <a:off x="0" y="38100"/>
              <a:ext cx="812700" cy="22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9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" name="Google Shape;60;p8"/>
          <p:cNvGrpSpPr/>
          <p:nvPr/>
        </p:nvGrpSpPr>
        <p:grpSpPr>
          <a:xfrm>
            <a:off x="10841705" y="2858691"/>
            <a:ext cx="3086120" cy="989852"/>
            <a:chOff x="0" y="0"/>
            <a:chExt cx="812800" cy="260700"/>
          </a:xfrm>
        </p:grpSpPr>
        <p:sp>
          <p:nvSpPr>
            <p:cNvPr id="61" name="Google Shape;61;p8"/>
            <p:cNvSpPr/>
            <p:nvPr/>
          </p:nvSpPr>
          <p:spPr>
            <a:xfrm>
              <a:off x="0" y="0"/>
              <a:ext cx="812800" cy="260570"/>
            </a:xfrm>
            <a:custGeom>
              <a:avLst/>
              <a:gdLst/>
              <a:ahLst/>
              <a:cxnLst/>
              <a:rect l="l" t="t" r="r" b="b"/>
              <a:pathLst>
                <a:path w="812800" h="260570" extrusionOk="0">
                  <a:moveTo>
                    <a:pt x="130285" y="0"/>
                  </a:moveTo>
                  <a:lnTo>
                    <a:pt x="682515" y="0"/>
                  </a:lnTo>
                  <a:cubicBezTo>
                    <a:pt x="754470" y="0"/>
                    <a:pt x="812800" y="58330"/>
                    <a:pt x="812800" y="130285"/>
                  </a:cubicBezTo>
                  <a:lnTo>
                    <a:pt x="812800" y="130285"/>
                  </a:lnTo>
                  <a:cubicBezTo>
                    <a:pt x="812800" y="202239"/>
                    <a:pt x="754470" y="260570"/>
                    <a:pt x="682515" y="260570"/>
                  </a:cubicBezTo>
                  <a:lnTo>
                    <a:pt x="130285" y="260570"/>
                  </a:lnTo>
                  <a:cubicBezTo>
                    <a:pt x="58330" y="260570"/>
                    <a:pt x="0" y="202239"/>
                    <a:pt x="0" y="130285"/>
                  </a:cubicBezTo>
                  <a:lnTo>
                    <a:pt x="0" y="130285"/>
                  </a:lnTo>
                  <a:cubicBezTo>
                    <a:pt x="0" y="58330"/>
                    <a:pt x="58330" y="0"/>
                    <a:pt x="130285" y="0"/>
                  </a:cubicBezTo>
                  <a:close/>
                </a:path>
              </a:pathLst>
            </a:custGeom>
            <a:solidFill>
              <a:srgbClr val="008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 txBox="1"/>
            <p:nvPr/>
          </p:nvSpPr>
          <p:spPr>
            <a:xfrm>
              <a:off x="0" y="38100"/>
              <a:ext cx="812700" cy="22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9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3 1">
  <p:cSld name="OBJECT_3_1">
    <p:bg>
      <p:bgPr>
        <a:solidFill>
          <a:srgbClr val="F9F3E5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9"/>
          <p:cNvGrpSpPr/>
          <p:nvPr/>
        </p:nvGrpSpPr>
        <p:grpSpPr>
          <a:xfrm>
            <a:off x="1028700" y="4515185"/>
            <a:ext cx="16230707" cy="6241185"/>
            <a:chOff x="0" y="0"/>
            <a:chExt cx="4274726" cy="1643758"/>
          </a:xfrm>
        </p:grpSpPr>
        <p:sp>
          <p:nvSpPr>
            <p:cNvPr id="65" name="Google Shape;65;p9"/>
            <p:cNvSpPr/>
            <p:nvPr/>
          </p:nvSpPr>
          <p:spPr>
            <a:xfrm>
              <a:off x="0" y="0"/>
              <a:ext cx="4274726" cy="1643758"/>
            </a:xfrm>
            <a:custGeom>
              <a:avLst/>
              <a:gdLst/>
              <a:ahLst/>
              <a:cxnLst/>
              <a:rect l="l" t="t" r="r" b="b"/>
              <a:pathLst>
                <a:path w="4274726" h="1643758" extrusionOk="0">
                  <a:moveTo>
                    <a:pt x="0" y="0"/>
                  </a:moveTo>
                  <a:lnTo>
                    <a:pt x="4274726" y="0"/>
                  </a:lnTo>
                  <a:lnTo>
                    <a:pt x="4274726" y="1643758"/>
                  </a:lnTo>
                  <a:lnTo>
                    <a:pt x="0" y="1643758"/>
                  </a:lnTo>
                  <a:close/>
                </a:path>
              </a:pathLst>
            </a:custGeom>
            <a:solidFill>
              <a:srgbClr val="FFB1C3"/>
            </a:solidFill>
            <a:ln w="38100" cap="sq" cmpd="sng">
              <a:solidFill>
                <a:srgbClr val="00896B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66" name="Google Shape;66;p9"/>
            <p:cNvSpPr txBox="1"/>
            <p:nvPr/>
          </p:nvSpPr>
          <p:spPr>
            <a:xfrm>
              <a:off x="0" y="38100"/>
              <a:ext cx="4274700" cy="160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9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Google Shape;67;p9"/>
          <p:cNvSpPr/>
          <p:nvPr/>
        </p:nvSpPr>
        <p:spPr>
          <a:xfrm>
            <a:off x="14809461" y="-490403"/>
            <a:ext cx="4084874" cy="4114800"/>
          </a:xfrm>
          <a:custGeom>
            <a:avLst/>
            <a:gdLst/>
            <a:ahLst/>
            <a:cxnLst/>
            <a:rect l="l" t="t" r="r" b="b"/>
            <a:pathLst>
              <a:path w="4084874" h="4114800" extrusionOk="0">
                <a:moveTo>
                  <a:pt x="0" y="0"/>
                </a:moveTo>
                <a:lnTo>
                  <a:pt x="4084874" y="0"/>
                </a:lnTo>
                <a:lnTo>
                  <a:pt x="408487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68" name="Google Shape;68;p9"/>
          <p:cNvSpPr/>
          <p:nvPr/>
        </p:nvSpPr>
        <p:spPr>
          <a:xfrm>
            <a:off x="-606335" y="-490403"/>
            <a:ext cx="4084874" cy="4114800"/>
          </a:xfrm>
          <a:custGeom>
            <a:avLst/>
            <a:gdLst/>
            <a:ahLst/>
            <a:cxnLst/>
            <a:rect l="l" t="t" r="r" b="b"/>
            <a:pathLst>
              <a:path w="4084874" h="4114800" extrusionOk="0">
                <a:moveTo>
                  <a:pt x="0" y="0"/>
                </a:moveTo>
                <a:lnTo>
                  <a:pt x="4084874" y="0"/>
                </a:lnTo>
                <a:lnTo>
                  <a:pt x="408487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3 1 1">
  <p:cSld name="OBJECT_3_1_1">
    <p:bg>
      <p:bgPr>
        <a:solidFill>
          <a:srgbClr val="FFB1C3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0"/>
          <p:cNvGrpSpPr/>
          <p:nvPr/>
        </p:nvGrpSpPr>
        <p:grpSpPr>
          <a:xfrm>
            <a:off x="416892" y="552542"/>
            <a:ext cx="10602464" cy="3241159"/>
            <a:chOff x="0" y="0"/>
            <a:chExt cx="2792400" cy="853633"/>
          </a:xfrm>
        </p:grpSpPr>
        <p:sp>
          <p:nvSpPr>
            <p:cNvPr id="71" name="Google Shape;71;p10"/>
            <p:cNvSpPr/>
            <p:nvPr/>
          </p:nvSpPr>
          <p:spPr>
            <a:xfrm>
              <a:off x="0" y="0"/>
              <a:ext cx="2792293" cy="853633"/>
            </a:xfrm>
            <a:custGeom>
              <a:avLst/>
              <a:gdLst/>
              <a:ahLst/>
              <a:cxnLst/>
              <a:rect l="l" t="t" r="r" b="b"/>
              <a:pathLst>
                <a:path w="2792293" h="853633" extrusionOk="0">
                  <a:moveTo>
                    <a:pt x="0" y="0"/>
                  </a:moveTo>
                  <a:lnTo>
                    <a:pt x="2792293" y="0"/>
                  </a:lnTo>
                  <a:lnTo>
                    <a:pt x="2792293" y="853633"/>
                  </a:lnTo>
                  <a:lnTo>
                    <a:pt x="0" y="853633"/>
                  </a:lnTo>
                  <a:close/>
                </a:path>
              </a:pathLst>
            </a:custGeom>
            <a:solidFill>
              <a:srgbClr val="F9F3E5"/>
            </a:solidFill>
            <a:ln w="38100" cap="sq" cmpd="sng">
              <a:solidFill>
                <a:srgbClr val="00896B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72" name="Google Shape;72;p10"/>
            <p:cNvSpPr txBox="1"/>
            <p:nvPr/>
          </p:nvSpPr>
          <p:spPr>
            <a:xfrm>
              <a:off x="0" y="28575"/>
              <a:ext cx="2792400" cy="8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1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73;p10"/>
          <p:cNvGrpSpPr/>
          <p:nvPr/>
        </p:nvGrpSpPr>
        <p:grpSpPr>
          <a:xfrm>
            <a:off x="416892" y="4226351"/>
            <a:ext cx="10602464" cy="5508144"/>
            <a:chOff x="0" y="0"/>
            <a:chExt cx="2792400" cy="1450695"/>
          </a:xfrm>
        </p:grpSpPr>
        <p:sp>
          <p:nvSpPr>
            <p:cNvPr id="74" name="Google Shape;74;p10"/>
            <p:cNvSpPr/>
            <p:nvPr/>
          </p:nvSpPr>
          <p:spPr>
            <a:xfrm>
              <a:off x="0" y="0"/>
              <a:ext cx="2792293" cy="1450695"/>
            </a:xfrm>
            <a:custGeom>
              <a:avLst/>
              <a:gdLst/>
              <a:ahLst/>
              <a:cxnLst/>
              <a:rect l="l" t="t" r="r" b="b"/>
              <a:pathLst>
                <a:path w="2792293" h="1450695" extrusionOk="0">
                  <a:moveTo>
                    <a:pt x="0" y="0"/>
                  </a:moveTo>
                  <a:lnTo>
                    <a:pt x="2792293" y="0"/>
                  </a:lnTo>
                  <a:lnTo>
                    <a:pt x="2792293" y="1450695"/>
                  </a:lnTo>
                  <a:lnTo>
                    <a:pt x="0" y="1450695"/>
                  </a:lnTo>
                  <a:close/>
                </a:path>
              </a:pathLst>
            </a:custGeom>
            <a:solidFill>
              <a:srgbClr val="F9F3E5"/>
            </a:solidFill>
            <a:ln w="38100" cap="sq" cmpd="sng">
              <a:solidFill>
                <a:srgbClr val="00896B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75" name="Google Shape;75;p10"/>
            <p:cNvSpPr txBox="1"/>
            <p:nvPr/>
          </p:nvSpPr>
          <p:spPr>
            <a:xfrm>
              <a:off x="0" y="28575"/>
              <a:ext cx="2792400" cy="14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1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10"/>
          <p:cNvSpPr/>
          <p:nvPr/>
        </p:nvSpPr>
        <p:spPr>
          <a:xfrm flipH="1">
            <a:off x="11296870" y="552542"/>
            <a:ext cx="6677757" cy="9181916"/>
          </a:xfrm>
          <a:custGeom>
            <a:avLst/>
            <a:gdLst/>
            <a:ahLst/>
            <a:cxnLst/>
            <a:rect l="l" t="t" r="r" b="b"/>
            <a:pathLst>
              <a:path w="6677757" h="9181916" extrusionOk="0">
                <a:moveTo>
                  <a:pt x="6677757" y="0"/>
                </a:moveTo>
                <a:lnTo>
                  <a:pt x="0" y="0"/>
                </a:lnTo>
                <a:lnTo>
                  <a:pt x="0" y="9181916"/>
                </a:lnTo>
                <a:lnTo>
                  <a:pt x="6677757" y="9181916"/>
                </a:lnTo>
                <a:lnTo>
                  <a:pt x="6677757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3E5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39524" y="46774"/>
            <a:ext cx="20367037" cy="1019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9750" y="594049"/>
            <a:ext cx="9988500" cy="909892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1"/>
          <p:cNvSpPr txBox="1"/>
          <p:nvPr/>
        </p:nvSpPr>
        <p:spPr>
          <a:xfrm>
            <a:off x="5034824" y="3022193"/>
            <a:ext cx="8218500" cy="47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t>制作</a:t>
            </a:r>
          </a:p>
          <a:p>
            <a:r>
              <a:t>连接在</a:t>
            </a:r>
          </a:p>
          <a:p>
            <a:r>
              <a:t>信息</a:t>
            </a:r>
          </a:p>
          <a:p>
            <a:r>
              <a:t>文本</a:t>
            </a:r>
          </a:p>
        </p:txBody>
      </p:sp>
      <p:sp>
        <p:nvSpPr>
          <p:cNvPr id="84" name="Google Shape;84;p11"/>
          <p:cNvSpPr/>
          <p:nvPr/>
        </p:nvSpPr>
        <p:spPr>
          <a:xfrm>
            <a:off x="297783" y="292130"/>
            <a:ext cx="3709103" cy="3473069"/>
          </a:xfrm>
          <a:custGeom>
            <a:avLst/>
            <a:gdLst/>
            <a:ahLst/>
            <a:cxnLst/>
            <a:rect l="l" t="t" r="r" b="b"/>
            <a:pathLst>
              <a:path w="3709103" h="3473069" extrusionOk="0">
                <a:moveTo>
                  <a:pt x="0" y="0"/>
                </a:moveTo>
                <a:lnTo>
                  <a:pt x="3709102" y="0"/>
                </a:lnTo>
                <a:lnTo>
                  <a:pt x="3709102" y="3473069"/>
                </a:lnTo>
                <a:lnTo>
                  <a:pt x="0" y="34730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SG"/>
          </a:p>
        </p:txBody>
      </p:sp>
      <p:sp>
        <p:nvSpPr>
          <p:cNvPr id="85" name="Google Shape;85;p11"/>
          <p:cNvSpPr/>
          <p:nvPr/>
        </p:nvSpPr>
        <p:spPr>
          <a:xfrm>
            <a:off x="14966915" y="2028664"/>
            <a:ext cx="2762663" cy="2767695"/>
          </a:xfrm>
          <a:custGeom>
            <a:avLst/>
            <a:gdLst/>
            <a:ahLst/>
            <a:cxnLst/>
            <a:rect l="l" t="t" r="r" b="b"/>
            <a:pathLst>
              <a:path w="2762663" h="2767695" extrusionOk="0">
                <a:moveTo>
                  <a:pt x="0" y="0"/>
                </a:moveTo>
                <a:lnTo>
                  <a:pt x="2762663" y="0"/>
                </a:lnTo>
                <a:lnTo>
                  <a:pt x="2762663" y="2767696"/>
                </a:lnTo>
                <a:lnTo>
                  <a:pt x="0" y="27676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SG"/>
          </a:p>
        </p:txBody>
      </p:sp>
      <p:sp>
        <p:nvSpPr>
          <p:cNvPr id="86" name="Google Shape;86;p11"/>
          <p:cNvSpPr/>
          <p:nvPr/>
        </p:nvSpPr>
        <p:spPr>
          <a:xfrm rot="10800000">
            <a:off x="-920085" y="6092861"/>
            <a:ext cx="3897570" cy="3599937"/>
          </a:xfrm>
          <a:custGeom>
            <a:avLst/>
            <a:gdLst/>
            <a:ahLst/>
            <a:cxnLst/>
            <a:rect l="l" t="t" r="r" b="b"/>
            <a:pathLst>
              <a:path w="3897570" h="3599937" extrusionOk="0">
                <a:moveTo>
                  <a:pt x="3897570" y="3599937"/>
                </a:moveTo>
                <a:lnTo>
                  <a:pt x="0" y="3599937"/>
                </a:lnTo>
                <a:lnTo>
                  <a:pt x="0" y="0"/>
                </a:lnTo>
                <a:lnTo>
                  <a:pt x="3897570" y="0"/>
                </a:lnTo>
                <a:lnTo>
                  <a:pt x="3897570" y="3599937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SG"/>
          </a:p>
        </p:txBody>
      </p:sp>
      <p:sp>
        <p:nvSpPr>
          <p:cNvPr id="87" name="Google Shape;87;p11"/>
          <p:cNvSpPr/>
          <p:nvPr/>
        </p:nvSpPr>
        <p:spPr>
          <a:xfrm>
            <a:off x="14660307" y="7205550"/>
            <a:ext cx="3627693" cy="2987900"/>
          </a:xfrm>
          <a:custGeom>
            <a:avLst/>
            <a:gdLst/>
            <a:ahLst/>
            <a:cxnLst/>
            <a:rect l="l" t="t" r="r" b="b"/>
            <a:pathLst>
              <a:path w="3627693" h="2987900" extrusionOk="0">
                <a:moveTo>
                  <a:pt x="0" y="0"/>
                </a:moveTo>
                <a:lnTo>
                  <a:pt x="3627693" y="0"/>
                </a:lnTo>
                <a:lnTo>
                  <a:pt x="3627693" y="2987900"/>
                </a:lnTo>
                <a:lnTo>
                  <a:pt x="0" y="2987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SG"/>
          </a:p>
        </p:txBody>
      </p:sp>
      <p:sp>
        <p:nvSpPr>
          <p:cNvPr id="88" name="Google Shape;88;p11"/>
          <p:cNvSpPr txBox="1"/>
          <p:nvPr/>
        </p:nvSpPr>
        <p:spPr>
          <a:xfrm>
            <a:off x="9742300" y="8718550"/>
            <a:ext cx="3817828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t>通过语言组织</a:t>
            </a:r>
          </a:p>
          <a:p>
            <a:r>
              <a:t>和信息链接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3E5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2"/>
          <p:cNvPicPr preferRelativeResize="0"/>
          <p:nvPr/>
        </p:nvPicPr>
        <p:blipFill rotWithShape="1">
          <a:blip r:embed="rId3">
            <a:alphaModFix/>
          </a:blip>
          <a:srcRect b="21259"/>
          <a:stretch/>
        </p:blipFill>
        <p:spPr>
          <a:xfrm>
            <a:off x="-106125" y="890750"/>
            <a:ext cx="18500250" cy="93962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2"/>
          <p:cNvSpPr txBox="1"/>
          <p:nvPr/>
        </p:nvSpPr>
        <p:spPr>
          <a:xfrm>
            <a:off x="9144000" y="881555"/>
            <a:ext cx="81588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t>理解句子</a:t>
            </a:r>
          </a:p>
        </p:txBody>
      </p:sp>
      <p:sp>
        <p:nvSpPr>
          <p:cNvPr id="95" name="Google Shape;95;p12"/>
          <p:cNvSpPr txBox="1"/>
          <p:nvPr/>
        </p:nvSpPr>
        <p:spPr>
          <a:xfrm>
            <a:off x="10082096" y="5409225"/>
            <a:ext cx="7220700" cy="3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t>了解作者如何组织语言并在段落或文章中链接信息，有助于我们确定所阅读内容的目的和关键思想。</a:t>
            </a: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Custom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DM Sans</vt:lpstr>
      <vt:lpstr>Calistoga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mr 25</cp:lastModifiedBy>
  <cp:revision>1</cp:revision>
  <dcterms:modified xsi:type="dcterms:W3CDTF">2025-10-20T14:53:37Z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2025-10-20T14:53:32Z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aed12d74-a416-4b8f-9d04-6ceb4618bf05</vt:lpwstr>
  </property>
  <property fmtid="{D5CDD505-2E9C-101B-9397-08002B2CF9AE}" pid="7" name="MSIP_Label_defa4170-0d19-0005-0004-bc88714345d2_ActionId">
    <vt:lpwstr>0443defe-56bb-4020-9f9e-a6400c7bed30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