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0" d="100"/>
          <a:sy n="20" d="100"/>
        </p:scale>
        <p:origin x="25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6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1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4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3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3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3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2057-59A7-49BF-84A7-B63D411683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CB25-E902-4B75-AD43-36AC4774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C7F22E3-54AE-4893-8DA2-F71D0AD2E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7" t="23452" r="15287" b="15052"/>
          <a:stretch/>
        </p:blipFill>
        <p:spPr>
          <a:xfrm>
            <a:off x="31142356" y="6080760"/>
            <a:ext cx="10867287" cy="604330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6" name="Picture 5" descr="A close-up of a letter&#10;&#10;Description automatically generated">
            <a:extLst>
              <a:ext uri="{FF2B5EF4-FFF2-40B4-BE49-F238E27FC236}">
                <a16:creationId xmlns:a16="http://schemas.microsoft.com/office/drawing/2014/main" id="{DE3CB6E0-5E41-E93B-D982-A920A9C2D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3" t="20626" r="17273" b="12950"/>
          <a:stretch/>
        </p:blipFill>
        <p:spPr>
          <a:xfrm>
            <a:off x="-19635964" y="14305593"/>
            <a:ext cx="10867290" cy="604330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7" name="Picture 16" descr="A close-up of a message&#10;&#10;Description automatically generated">
            <a:extLst>
              <a:ext uri="{FF2B5EF4-FFF2-40B4-BE49-F238E27FC236}">
                <a16:creationId xmlns:a16="http://schemas.microsoft.com/office/drawing/2014/main" id="{5BA7E5B4-F487-6468-4429-DD7A0454B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0" t="10813" r="15364" b="11504"/>
          <a:stretch/>
        </p:blipFill>
        <p:spPr>
          <a:xfrm>
            <a:off x="13816252" y="7508465"/>
            <a:ext cx="10867287" cy="602082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9EAE5CF-40D0-B3E0-8619-06AC5F24D7A6}"/>
              </a:ext>
            </a:extLst>
          </p:cNvPr>
          <p:cNvGrpSpPr/>
          <p:nvPr/>
        </p:nvGrpSpPr>
        <p:grpSpPr>
          <a:xfrm>
            <a:off x="-6478183" y="7631297"/>
            <a:ext cx="24766182" cy="18485503"/>
            <a:chOff x="-13153303" y="10828797"/>
            <a:chExt cx="24766182" cy="18485503"/>
          </a:xfrm>
        </p:grpSpPr>
        <p:pic>
          <p:nvPicPr>
            <p:cNvPr id="9" name="Picture 8" descr="A white card with black text&#10;&#10;Description automatically generated">
              <a:extLst>
                <a:ext uri="{FF2B5EF4-FFF2-40B4-BE49-F238E27FC236}">
                  <a16:creationId xmlns:a16="http://schemas.microsoft.com/office/drawing/2014/main" id="{4FB6589F-4F63-2BF9-0D41-589743E8B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1" t="24186" r="18454" b="17005"/>
            <a:stretch/>
          </p:blipFill>
          <p:spPr>
            <a:xfrm>
              <a:off x="-13153303" y="10828797"/>
              <a:ext cx="10867290" cy="6043308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8A2170-1B66-8F45-27F9-7BFBD52DBE85}"/>
                </a:ext>
              </a:extLst>
            </p:cNvPr>
            <p:cNvGrpSpPr/>
            <p:nvPr/>
          </p:nvGrpSpPr>
          <p:grpSpPr>
            <a:xfrm>
              <a:off x="-8516222" y="14929971"/>
              <a:ext cx="20129101" cy="14384329"/>
              <a:chOff x="-14276942" y="591962"/>
              <a:chExt cx="20129101" cy="14384329"/>
            </a:xfrm>
          </p:grpSpPr>
          <p:pic>
            <p:nvPicPr>
              <p:cNvPr id="11" name="Picture 10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FDFF8F1E-DA8B-838F-84F5-983A783723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37" t="11384" r="12424" b="13212"/>
              <a:stretch/>
            </p:blipFill>
            <p:spPr>
              <a:xfrm>
                <a:off x="-14276942" y="591962"/>
                <a:ext cx="10867290" cy="6043308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16A95F-466B-6C65-9114-C7F372BB6899}"/>
                  </a:ext>
                </a:extLst>
              </p:cNvPr>
              <p:cNvGrpSpPr/>
              <p:nvPr/>
            </p:nvGrpSpPr>
            <p:grpSpPr>
              <a:xfrm>
                <a:off x="-9690882" y="4838230"/>
                <a:ext cx="10867290" cy="6025169"/>
                <a:chOff x="-9690882" y="4838230"/>
                <a:chExt cx="10867290" cy="6025169"/>
              </a:xfrm>
            </p:grpSpPr>
            <p:pic>
              <p:nvPicPr>
                <p:cNvPr id="4" name="Picture 3" descr="A close-up of a puddle&#10;&#10;Description automatically generated">
                  <a:extLst>
                    <a:ext uri="{FF2B5EF4-FFF2-40B4-BE49-F238E27FC236}">
                      <a16:creationId xmlns:a16="http://schemas.microsoft.com/office/drawing/2014/main" id="{259E51AB-A448-2EBB-4BCB-C789B38AF9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87" t="11550" r="11339" b="11989"/>
                <a:stretch/>
              </p:blipFill>
              <p:spPr>
                <a:xfrm>
                  <a:off x="-9690882" y="4838230"/>
                  <a:ext cx="10867290" cy="6025169"/>
                </a:xfrm>
                <a:prstGeom prst="rect">
                  <a:avLst/>
                </a:prstGeom>
                <a:ln w="76200">
                  <a:solidFill>
                    <a:schemeClr val="tx1"/>
                  </a:solidFill>
                </a:ln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B5F221B-7F1E-D09B-9661-9F79D93F713E}"/>
                    </a:ext>
                  </a:extLst>
                </p:cNvPr>
                <p:cNvSpPr/>
                <p:nvPr/>
              </p:nvSpPr>
              <p:spPr>
                <a:xfrm>
                  <a:off x="-8806377" y="5313354"/>
                  <a:ext cx="9098280" cy="50749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800" dirty="0"/>
                    <a:t>STIMULUS</a:t>
                  </a:r>
                  <a:endParaRPr lang="en-US" sz="1400" dirty="0"/>
                </a:p>
              </p:txBody>
            </p:sp>
          </p:grpSp>
          <p:pic>
            <p:nvPicPr>
              <p:cNvPr id="15" name="Picture 14" descr="A screenshot of a video&#10;&#10;Description automatically generated">
                <a:extLst>
                  <a:ext uri="{FF2B5EF4-FFF2-40B4-BE49-F238E27FC236}">
                    <a16:creationId xmlns:a16="http://schemas.microsoft.com/office/drawing/2014/main" id="{4F14239B-ACDA-6EF7-2F48-F65EB496B5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74" t="12456" r="11196" b="10595"/>
              <a:stretch/>
            </p:blipFill>
            <p:spPr>
              <a:xfrm>
                <a:off x="-5015129" y="8955467"/>
                <a:ext cx="10867288" cy="6020824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</p:pic>
        </p:grpSp>
      </p:grpSp>
      <p:pic>
        <p:nvPicPr>
          <p:cNvPr id="19" name="Picture 18" descr="A close-up of a paper&#10;&#10;Description automatically generated">
            <a:extLst>
              <a:ext uri="{FF2B5EF4-FFF2-40B4-BE49-F238E27FC236}">
                <a16:creationId xmlns:a16="http://schemas.microsoft.com/office/drawing/2014/main" id="{7E9E4FFD-D628-0358-861D-E8CEAD221C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6" t="4977" r="11117" b="7725"/>
          <a:stretch/>
        </p:blipFill>
        <p:spPr>
          <a:xfrm>
            <a:off x="18402305" y="11625703"/>
            <a:ext cx="10867286" cy="602082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3" name="Picture 2" descr="A close-up of a paper&#10;&#10;Description automatically generated">
            <a:extLst>
              <a:ext uri="{FF2B5EF4-FFF2-40B4-BE49-F238E27FC236}">
                <a16:creationId xmlns:a16="http://schemas.microsoft.com/office/drawing/2014/main" id="{92156891-1062-07EC-A329-DF7F1664A37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t="6983" r="11351" b="5280"/>
          <a:stretch/>
        </p:blipFill>
        <p:spPr>
          <a:xfrm>
            <a:off x="23039386" y="15696681"/>
            <a:ext cx="10867290" cy="602082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4" name="Picture 13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0B215A7C-C965-3E8A-5259-65F9801EFFC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25051" r="12697" b="14350"/>
          <a:stretch/>
        </p:blipFill>
        <p:spPr>
          <a:xfrm>
            <a:off x="35779441" y="10204419"/>
            <a:ext cx="10867290" cy="602082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213975-4881-8891-A719-86200EEA4CE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1" t="21923" r="15131" b="14435"/>
          <a:stretch/>
        </p:blipFill>
        <p:spPr>
          <a:xfrm>
            <a:off x="40365501" y="14305593"/>
            <a:ext cx="10867290" cy="604330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A55913-6B5F-4B1B-CB4E-B16961950A3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1" t="21923" r="14870" b="14435"/>
          <a:stretch/>
        </p:blipFill>
        <p:spPr>
          <a:xfrm>
            <a:off x="44951561" y="18429249"/>
            <a:ext cx="10867290" cy="602082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B73AE7-389D-CC11-0843-A36A7C60F912}"/>
              </a:ext>
            </a:extLst>
          </p:cNvPr>
          <p:cNvSpPr/>
          <p:nvPr/>
        </p:nvSpPr>
        <p:spPr>
          <a:xfrm>
            <a:off x="34070583" y="6995788"/>
            <a:ext cx="4891581" cy="2128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STIMULUS</a:t>
            </a:r>
            <a:endParaRPr lang="en-US" sz="10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3F00B2-4737-C404-2529-ADB51301A626}"/>
              </a:ext>
            </a:extLst>
          </p:cNvPr>
          <p:cNvSpPr/>
          <p:nvPr/>
        </p:nvSpPr>
        <p:spPr>
          <a:xfrm>
            <a:off x="38767295" y="11418517"/>
            <a:ext cx="4891581" cy="2158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STIMULUS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01597A-4CA2-A82E-3663-280B81A726BC}"/>
              </a:ext>
            </a:extLst>
          </p:cNvPr>
          <p:cNvSpPr/>
          <p:nvPr/>
        </p:nvSpPr>
        <p:spPr>
          <a:xfrm>
            <a:off x="43353355" y="16047667"/>
            <a:ext cx="4891581" cy="2158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STIMULUS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B83536-DA7C-CE50-580B-0C83DD401A82}"/>
              </a:ext>
            </a:extLst>
          </p:cNvPr>
          <p:cNvSpPr/>
          <p:nvPr/>
        </p:nvSpPr>
        <p:spPr>
          <a:xfrm>
            <a:off x="47939415" y="20171323"/>
            <a:ext cx="4891581" cy="2158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STIMULUS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36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D8ED-ACF5-C765-E136-DC0E634B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A72A-8B5B-6488-A89C-9D277F27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4280</TotalTime>
  <Words>5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Mitchell</dc:creator>
  <cp:lastModifiedBy>Billy Mitchell</cp:lastModifiedBy>
  <cp:revision>4</cp:revision>
  <dcterms:created xsi:type="dcterms:W3CDTF">2023-11-10T06:05:45Z</dcterms:created>
  <dcterms:modified xsi:type="dcterms:W3CDTF">2023-11-13T22:29:47Z</dcterms:modified>
</cp:coreProperties>
</file>