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47539"/>
            <a:ext cx="7543800" cy="222842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361902"/>
            <a:ext cx="7543800" cy="1545378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40783"/>
            <a:ext cx="216884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40783"/>
            <a:ext cx="638079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95756"/>
            <a:ext cx="8675370" cy="2662555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283499"/>
            <a:ext cx="8675370" cy="140017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82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82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03917"/>
            <a:ext cx="42748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0784"/>
            <a:ext cx="867537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69085"/>
            <a:ext cx="4255174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338070"/>
            <a:ext cx="4255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69085"/>
            <a:ext cx="4276130" cy="768985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338070"/>
            <a:ext cx="427613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21597"/>
            <a:ext cx="5092065" cy="4548717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26720"/>
            <a:ext cx="3244096" cy="149352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21597"/>
            <a:ext cx="5092065" cy="4548717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20240"/>
            <a:ext cx="3244096" cy="3557482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40784"/>
            <a:ext cx="867537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03917"/>
            <a:ext cx="867537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173DF-E2D9-4BF5-9ED3-CFCCAC067ABE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932594"/>
            <a:ext cx="33947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932594"/>
            <a:ext cx="22631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BDE2E-368C-4689-A063-70826214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icture of a house and a clock&#10;&#10;Description automatically generated">
            <a:extLst>
              <a:ext uri="{FF2B5EF4-FFF2-40B4-BE49-F238E27FC236}">
                <a16:creationId xmlns:a16="http://schemas.microsoft.com/office/drawing/2014/main" id="{35170C7B-9E04-AEB1-2B98-DB1F8EBBF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" y="236873"/>
            <a:ext cx="9960864" cy="2791968"/>
          </a:xfrm>
          <a:prstGeom prst="rect">
            <a:avLst/>
          </a:prstGeom>
        </p:spPr>
      </p:pic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DBDF2CEA-9D1D-C988-45B2-7A4272A79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3"/>
          <a:stretch/>
        </p:blipFill>
        <p:spPr>
          <a:xfrm>
            <a:off x="108038" y="3371960"/>
            <a:ext cx="4921162" cy="2791967"/>
          </a:xfrm>
          <a:prstGeom prst="rect">
            <a:avLst/>
          </a:prstGeom>
        </p:spPr>
      </p:pic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7FD39761-C2DD-FE29-1343-F7A91C7EA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1" r="493" b="4533"/>
          <a:stretch/>
        </p:blipFill>
        <p:spPr>
          <a:xfrm>
            <a:off x="5386358" y="3533389"/>
            <a:ext cx="4433493" cy="246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1BF08-7803-3C0E-12E0-499009B0142E}"/>
              </a:ext>
            </a:extLst>
          </p:cNvPr>
          <p:cNvSpPr txBox="1"/>
          <p:nvPr/>
        </p:nvSpPr>
        <p:spPr>
          <a:xfrm>
            <a:off x="0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2C86C-F341-FBF9-D75E-08DB8FA70EB2}"/>
              </a:ext>
            </a:extLst>
          </p:cNvPr>
          <p:cNvSpPr txBox="1"/>
          <p:nvPr/>
        </p:nvSpPr>
        <p:spPr>
          <a:xfrm>
            <a:off x="0" y="31411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E288-4605-F464-D16A-A003FA144667}"/>
              </a:ext>
            </a:extLst>
          </p:cNvPr>
          <p:cNvSpPr txBox="1"/>
          <p:nvPr/>
        </p:nvSpPr>
        <p:spPr>
          <a:xfrm>
            <a:off x="5086342" y="3200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2814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4</cp:revision>
  <dcterms:created xsi:type="dcterms:W3CDTF">2024-11-11T16:43:52Z</dcterms:created>
  <dcterms:modified xsi:type="dcterms:W3CDTF">2024-11-11T17:07:56Z</dcterms:modified>
</cp:coreProperties>
</file>