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047539"/>
            <a:ext cx="7543800" cy="222842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361902"/>
            <a:ext cx="7543800" cy="1545378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40783"/>
            <a:ext cx="216884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40783"/>
            <a:ext cx="638079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595756"/>
            <a:ext cx="8675370" cy="2662555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4283499"/>
            <a:ext cx="8675370" cy="140017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82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82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0784"/>
            <a:ext cx="867537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569085"/>
            <a:ext cx="4255174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338070"/>
            <a:ext cx="4255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569085"/>
            <a:ext cx="4276130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338070"/>
            <a:ext cx="427613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21597"/>
            <a:ext cx="5092065" cy="4548717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21597"/>
            <a:ext cx="5092065" cy="4548717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40784"/>
            <a:ext cx="867537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703917"/>
            <a:ext cx="867537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173DF-E2D9-4BF5-9ED3-CFCCAC067AB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932594"/>
            <a:ext cx="33947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words&#10;&#10;Description automatically generated">
            <a:extLst>
              <a:ext uri="{FF2B5EF4-FFF2-40B4-BE49-F238E27FC236}">
                <a16:creationId xmlns:a16="http://schemas.microsoft.com/office/drawing/2014/main" id="{DBDF2CEA-9D1D-C988-45B2-7A4272A7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93"/>
          <a:stretch/>
        </p:blipFill>
        <p:spPr>
          <a:xfrm>
            <a:off x="108038" y="3371960"/>
            <a:ext cx="4921162" cy="2791967"/>
          </a:xfrm>
          <a:prstGeom prst="rect">
            <a:avLst/>
          </a:prstGeom>
        </p:spPr>
      </p:pic>
      <p:pic>
        <p:nvPicPr>
          <p:cNvPr id="8" name="Picture 7" descr="A close-up of words&#10;&#10;Description automatically generated">
            <a:extLst>
              <a:ext uri="{FF2B5EF4-FFF2-40B4-BE49-F238E27FC236}">
                <a16:creationId xmlns:a16="http://schemas.microsoft.com/office/drawing/2014/main" id="{7FD39761-C2DD-FE29-1343-F7A91C7E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1" r="493" b="4533"/>
          <a:stretch/>
        </p:blipFill>
        <p:spPr>
          <a:xfrm>
            <a:off x="5386358" y="3533389"/>
            <a:ext cx="4433493" cy="2469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71BF08-7803-3C0E-12E0-499009B0142E}"/>
              </a:ext>
            </a:extLst>
          </p:cNvPr>
          <p:cNvSpPr txBox="1"/>
          <p:nvPr/>
        </p:nvSpPr>
        <p:spPr>
          <a:xfrm>
            <a:off x="0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2C86C-F341-FBF9-D75E-08DB8FA70EB2}"/>
              </a:ext>
            </a:extLst>
          </p:cNvPr>
          <p:cNvSpPr txBox="1"/>
          <p:nvPr/>
        </p:nvSpPr>
        <p:spPr>
          <a:xfrm>
            <a:off x="0" y="31411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FE288-4605-F464-D16A-A003FA144667}"/>
              </a:ext>
            </a:extLst>
          </p:cNvPr>
          <p:cNvSpPr txBox="1"/>
          <p:nvPr/>
        </p:nvSpPr>
        <p:spPr>
          <a:xfrm>
            <a:off x="5086342" y="3200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" name="Picture 2" descr="A clock and a house&#10;&#10;Description automatically generated with medium confidence">
            <a:extLst>
              <a:ext uri="{FF2B5EF4-FFF2-40B4-BE49-F238E27FC236}">
                <a16:creationId xmlns:a16="http://schemas.microsoft.com/office/drawing/2014/main" id="{0CEB2E56-D926-821E-2B7C-D20493A5212C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" y="293016"/>
            <a:ext cx="9960864" cy="27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4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Mitchell</dc:creator>
  <cp:lastModifiedBy>Billy Mitchell</cp:lastModifiedBy>
  <cp:revision>5</cp:revision>
  <dcterms:created xsi:type="dcterms:W3CDTF">2024-11-11T16:43:52Z</dcterms:created>
  <dcterms:modified xsi:type="dcterms:W3CDTF">2024-11-14T04:03:27Z</dcterms:modified>
</cp:coreProperties>
</file>