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BFB73-3A45-4D8A-A8D6-D5FB11A7D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B535F-6A69-46E9-A9EC-DB9C92AE4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1D501-F7C5-4BBE-86EF-C32821CE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2B9AA-3839-41B6-8C89-15A46361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BFA2F-C64B-431A-AE2F-70581D9A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8FC1-0F1A-4E4C-9211-A4B11C45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DDAA1-F2CE-4C55-883E-A756DF6A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4ECE0-805E-4CBB-B841-3A39A19A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EB722-5495-4986-98F2-028491F7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48D7A-2C3C-4458-8C3D-4F371D7C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0442C-B26E-487D-BDD6-0D632FBC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036F8-6611-48F2-AC5A-49169010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BE503-0B65-4AD6-8BE2-0272F4C8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AD8B-4D87-4953-857F-E16304F7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3E8F6-797F-4712-9FD6-4E14BDAB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C70B-D3A8-4631-8866-D284B84A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76A90-0A30-4ACB-991B-056232E1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62BFE-4B9E-4CAC-A19C-064AF260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2B46-C30E-4E51-88F9-7618463D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A3EF6-4C0A-4D82-AB34-C4236683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78334-B84C-4BD5-98C4-1CFBB12F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155AF-47BA-4CD7-A897-723D371C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081D4-FC27-4022-88C8-572BC09E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1736D-CBF8-4ADD-B009-F81BB3D7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62340-225E-4F22-8F92-92185A48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2F40-870D-402C-97BE-59162B18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8CA4-91C4-4800-9CE3-F7663644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066BA-73A5-4D36-87AF-3BA0A2E6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5A5ED-C54B-420F-A280-E20E672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A65A7-5D90-4F02-A7CA-43C5E228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7C8CA-4D7B-445A-9654-E9523574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E3D8-EAAF-4190-BB52-4836C94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99827-79EC-48DD-8300-12A8EF20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94952-BE17-4BA7-AB3A-F17390A9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17847-9F1A-4F3E-9667-385366C09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FA267-983F-4738-BE7F-B2810217A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CF8DC-733A-4493-9BD8-CBE43B56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19E739-E055-4EE8-8258-EAD9512E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E75EB-CF6D-478A-896F-DAB93E7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7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3A29-2EEF-42AF-B543-94D9D8BE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F2985-8E33-4075-A57E-7AC7441D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126DA9-6788-4581-9CEE-C844C35D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178C2D-B333-4D38-A0E2-4CD9E691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5F05B-74F6-4F51-9D2D-F44F8583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57245-6443-4167-8071-8769EB9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30BB7-8504-4FA0-855C-3C7C128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DF5A-1FF0-4E6E-9141-B8991577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08628-2496-4E62-ABD9-753583D0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2A7F8-2B53-4C50-9FFB-4B7FA552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24DDD-BA53-48B5-BDC5-0EF52320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E915D-9768-472C-846B-6B2435AF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A20A0-1D14-4C70-96EB-655065BF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C6B42-9BC9-45B9-8E18-FCDB71CE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65C144-6ACF-4467-B2EE-D643D2C1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70051-2201-4CBB-9D67-17817B58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9D7EA-EB97-4523-9C86-03C2A10A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5B684-AA70-45DE-A8D9-3B9372BA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931D9-8A72-43F7-A7BF-76569F35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956E2-AABF-48CC-B9C8-EB654928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1E0AD-3DB3-45FB-9EDB-6AAC9284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B64EF-0BC0-4FED-BB8F-346A0B8E6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DB5E-51DF-45B8-952A-1A737D9F0BC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60F96-272C-429D-B609-8171CE66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1CAF-AC79-432D-99FB-46DB4466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81E8-F3BE-4906-937A-E4EA5A7B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3BDF20-A056-4EAF-BB60-A421647BDDA4}"/>
              </a:ext>
            </a:extLst>
          </p:cNvPr>
          <p:cNvSpPr txBox="1"/>
          <p:nvPr/>
        </p:nvSpPr>
        <p:spPr>
          <a:xfrm>
            <a:off x="334851" y="351317"/>
            <a:ext cx="10625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内网</a:t>
            </a:r>
            <a:r>
              <a:rPr lang="en-US" altLang="zh-CN" sz="3200" dirty="0"/>
              <a:t>IP</a:t>
            </a:r>
            <a:r>
              <a:rPr lang="zh-CN" altLang="en-US" sz="3200" dirty="0"/>
              <a:t>：</a:t>
            </a:r>
            <a:r>
              <a:rPr lang="en-US" altLang="zh-CN" sz="3200" dirty="0"/>
              <a:t>192.168.142.129</a:t>
            </a:r>
          </a:p>
          <a:p>
            <a:r>
              <a:rPr lang="zh-CN" altLang="en-US" sz="3200" dirty="0"/>
              <a:t>内网网关：</a:t>
            </a:r>
            <a:r>
              <a:rPr lang="en-US" altLang="zh-CN" sz="3200" dirty="0"/>
              <a:t>192.168.142.128</a:t>
            </a:r>
          </a:p>
          <a:p>
            <a:endParaRPr lang="en-US" altLang="zh-CN" sz="3200" dirty="0"/>
          </a:p>
          <a:p>
            <a:r>
              <a:rPr lang="zh-CN" altLang="en-US" sz="3200" dirty="0"/>
              <a:t>外网</a:t>
            </a:r>
            <a:r>
              <a:rPr lang="en-US" altLang="zh-CN" sz="3200" dirty="0"/>
              <a:t>IP</a:t>
            </a:r>
            <a:r>
              <a:rPr lang="zh-CN" altLang="en-US" sz="3200" dirty="0"/>
              <a:t>：</a:t>
            </a:r>
            <a:r>
              <a:rPr lang="en-US" altLang="zh-CN" sz="3200" dirty="0"/>
              <a:t>192.168.248.129</a:t>
            </a:r>
          </a:p>
          <a:p>
            <a:r>
              <a:rPr lang="zh-CN" altLang="en-US" sz="3200" dirty="0"/>
              <a:t>外网网关：</a:t>
            </a:r>
            <a:r>
              <a:rPr lang="en-US" altLang="zh-CN" sz="3200" dirty="0"/>
              <a:t>192.168.248.128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58F4C8-6C9E-451C-A0CD-349A3B98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10" y="2970030"/>
            <a:ext cx="9878804" cy="2772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6224C7-B6CA-4FE7-A3E7-442D7966EA32}"/>
              </a:ext>
            </a:extLst>
          </p:cNvPr>
          <p:cNvSpPr txBox="1"/>
          <p:nvPr/>
        </p:nvSpPr>
        <p:spPr>
          <a:xfrm>
            <a:off x="2217083" y="57421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192.168.142.129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25C2FD-1FF6-4FF5-A250-BE13C6D2850F}"/>
              </a:ext>
            </a:extLst>
          </p:cNvPr>
          <p:cNvSpPr txBox="1"/>
          <p:nvPr/>
        </p:nvSpPr>
        <p:spPr>
          <a:xfrm>
            <a:off x="4495061" y="5742192"/>
            <a:ext cx="740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192.168.142.128        192.168.248.128                  192.168.248.129  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66698-671E-4CC5-9002-C3108A3EE4A5}"/>
              </a:ext>
            </a:extLst>
          </p:cNvPr>
          <p:cNvSpPr txBox="1"/>
          <p:nvPr/>
        </p:nvSpPr>
        <p:spPr>
          <a:xfrm>
            <a:off x="2563331" y="3705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内网主机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2E1D17-CBC2-4526-A30A-2EF691F7F6B2}"/>
              </a:ext>
            </a:extLst>
          </p:cNvPr>
          <p:cNvSpPr txBox="1"/>
          <p:nvPr/>
        </p:nvSpPr>
        <p:spPr>
          <a:xfrm>
            <a:off x="4740999" y="5160029"/>
            <a:ext cx="12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防火墙的内网接口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AFC5C-C2F0-4DD3-B2A0-0979D3D8FD81}"/>
              </a:ext>
            </a:extLst>
          </p:cNvPr>
          <p:cNvSpPr txBox="1"/>
          <p:nvPr/>
        </p:nvSpPr>
        <p:spPr>
          <a:xfrm>
            <a:off x="9905336" y="3705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外网主机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840840-8869-4FBC-BB7B-8706D03761FC}"/>
              </a:ext>
            </a:extLst>
          </p:cNvPr>
          <p:cNvSpPr txBox="1"/>
          <p:nvPr/>
        </p:nvSpPr>
        <p:spPr>
          <a:xfrm>
            <a:off x="606437" y="4356111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内网网段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192.168.142.0/24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51C829-1C87-4D06-8C97-864EF969E185}"/>
              </a:ext>
            </a:extLst>
          </p:cNvPr>
          <p:cNvSpPr txBox="1"/>
          <p:nvPr/>
        </p:nvSpPr>
        <p:spPr>
          <a:xfrm>
            <a:off x="7577147" y="3525114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内网网段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192.168.248.0/24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30487B-F6F0-4C76-8431-4EAA0908E28C}"/>
              </a:ext>
            </a:extLst>
          </p:cNvPr>
          <p:cNvSpPr txBox="1"/>
          <p:nvPr/>
        </p:nvSpPr>
        <p:spPr>
          <a:xfrm>
            <a:off x="7098612" y="5170542"/>
            <a:ext cx="12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防火墙的外网接口</a:t>
            </a:r>
          </a:p>
        </p:txBody>
      </p:sp>
    </p:spTree>
    <p:extLst>
      <p:ext uri="{BB962C8B-B14F-4D97-AF65-F5344CB8AC3E}">
        <p14:creationId xmlns:p14="http://schemas.microsoft.com/office/powerpoint/2010/main" val="35904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646349-6EE3-4FFC-973D-E929334D8E9B}"/>
              </a:ext>
            </a:extLst>
          </p:cNvPr>
          <p:cNvSpPr txBox="1"/>
          <p:nvPr/>
        </p:nvSpPr>
        <p:spPr>
          <a:xfrm>
            <a:off x="811368" y="772732"/>
            <a:ext cx="108993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TCP </a:t>
            </a:r>
            <a:r>
              <a:rPr lang="zh-CN" altLang="en-US" sz="3200" dirty="0"/>
              <a:t>用</a:t>
            </a:r>
            <a:r>
              <a:rPr lang="en-US" altLang="zh-CN" sz="3200" dirty="0"/>
              <a:t>telnet</a:t>
            </a:r>
            <a:r>
              <a:rPr lang="zh-CN" altLang="en-US" sz="3200" dirty="0"/>
              <a:t>指令完成</a:t>
            </a:r>
            <a:endParaRPr lang="en-US" altLang="zh-CN" sz="3200" dirty="0"/>
          </a:p>
          <a:p>
            <a:r>
              <a:rPr lang="en-US" altLang="zh-CN" sz="3200" dirty="0"/>
              <a:t>telnet 192.168.248.129</a:t>
            </a:r>
          </a:p>
          <a:p>
            <a:endParaRPr lang="en-US" altLang="zh-CN" sz="3200" dirty="0"/>
          </a:p>
          <a:p>
            <a:r>
              <a:rPr lang="en-US" altLang="zh-CN" sz="3200" dirty="0"/>
              <a:t>UDP</a:t>
            </a:r>
            <a:r>
              <a:rPr lang="zh-CN" altLang="en-US" sz="3200" dirty="0"/>
              <a:t>用</a:t>
            </a:r>
            <a:r>
              <a:rPr lang="en-US" altLang="zh-CN" sz="3200" dirty="0"/>
              <a:t>echo</a:t>
            </a:r>
            <a:r>
              <a:rPr lang="zh-CN" altLang="en-US" sz="3200" dirty="0"/>
              <a:t>来</a:t>
            </a:r>
            <a:endParaRPr lang="en-US" altLang="zh-CN" sz="3200" dirty="0"/>
          </a:p>
          <a:p>
            <a:pPr algn="l"/>
            <a:r>
              <a:rPr lang="zh-CN" altLang="en-US" sz="3200" dirty="0"/>
              <a:t>内网：</a:t>
            </a:r>
            <a:r>
              <a:rPr lang="es-ES" altLang="zh-CN" sz="3200" dirty="0"/>
              <a:t> </a:t>
            </a:r>
          </a:p>
          <a:p>
            <a:pPr algn="l"/>
            <a:r>
              <a:rPr lang="es-ES" altLang="zh-CN" sz="3200" dirty="0"/>
              <a:t>echo “hello” &gt; /dev/udp/192.168.248.</a:t>
            </a:r>
            <a:r>
              <a:rPr lang="en-US" altLang="zh-CN" sz="3200" dirty="0"/>
              <a:t>1</a:t>
            </a:r>
            <a:r>
              <a:rPr lang="es-ES" altLang="zh-CN" sz="3200" dirty="0"/>
              <a:t>2</a:t>
            </a:r>
            <a:r>
              <a:rPr lang="en-US" altLang="zh-CN" sz="3200" dirty="0"/>
              <a:t>9</a:t>
            </a:r>
            <a:r>
              <a:rPr lang="es-ES" altLang="zh-CN" sz="3200" dirty="0"/>
              <a:t>/5060</a:t>
            </a:r>
          </a:p>
          <a:p>
            <a:r>
              <a:rPr lang="zh-CN" altLang="en-US" sz="3200" dirty="0"/>
              <a:t>外网接受：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nc</a:t>
            </a:r>
            <a:r>
              <a:rPr lang="en-US" altLang="zh-CN" sz="3200" dirty="0"/>
              <a:t> -</a:t>
            </a:r>
            <a:r>
              <a:rPr lang="en-US" altLang="zh-CN" sz="3200" dirty="0" err="1"/>
              <a:t>lu</a:t>
            </a:r>
            <a:r>
              <a:rPr lang="en-US" altLang="zh-CN" sz="3200" dirty="0"/>
              <a:t> 5060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674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452BED-9FFF-432D-94F1-09CA05E10C42}"/>
              </a:ext>
            </a:extLst>
          </p:cNvPr>
          <p:cNvSpPr txBox="1"/>
          <p:nvPr/>
        </p:nvSpPr>
        <p:spPr>
          <a:xfrm>
            <a:off x="141668" y="592428"/>
            <a:ext cx="1258265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测试</a:t>
            </a:r>
            <a:r>
              <a:rPr lang="en-US" altLang="zh-CN" sz="4000" dirty="0" err="1"/>
              <a:t>nat</a:t>
            </a:r>
            <a:r>
              <a:rPr lang="zh-CN" altLang="en-US" sz="4000" dirty="0"/>
              <a:t>功能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zh-CN" altLang="en-US" sz="4000" dirty="0"/>
              <a:t>在防火墙添加  </a:t>
            </a:r>
            <a:r>
              <a:rPr lang="en-US" altLang="zh-CN" sz="4000" dirty="0"/>
              <a:t>10086 </a:t>
            </a:r>
            <a:r>
              <a:rPr lang="zh-CN" altLang="en-US" sz="4000" dirty="0"/>
              <a:t>到 </a:t>
            </a:r>
            <a:r>
              <a:rPr lang="en-US" altLang="zh-CN" sz="4000" dirty="0"/>
              <a:t>714</a:t>
            </a:r>
            <a:r>
              <a:rPr lang="zh-CN" altLang="en-US" sz="4000" dirty="0"/>
              <a:t>的转化</a:t>
            </a:r>
            <a:endParaRPr lang="en-US" altLang="zh-CN" sz="4000" dirty="0"/>
          </a:p>
          <a:p>
            <a:r>
              <a:rPr lang="en-US" altLang="zh-CN" sz="4000" dirty="0"/>
              <a:t>	</a:t>
            </a:r>
            <a:r>
              <a:rPr lang="zh-CN" altLang="en-US" sz="4000" dirty="0"/>
              <a:t>在外网：</a:t>
            </a:r>
            <a:endParaRPr lang="en-US" altLang="zh-CN" sz="4000" dirty="0"/>
          </a:p>
          <a:p>
            <a:r>
              <a:rPr lang="es-ES" altLang="zh-CN" sz="3600" dirty="0"/>
              <a:t>echo "Hello 10086 port " &gt; /dev/udp/192.168.142.129/714</a:t>
            </a:r>
            <a:r>
              <a:rPr lang="en-US" altLang="zh-CN" sz="3600" dirty="0"/>
              <a:t> </a:t>
            </a:r>
          </a:p>
          <a:p>
            <a:r>
              <a:rPr lang="en-US" altLang="zh-CN" sz="4000" dirty="0"/>
              <a:t>	</a:t>
            </a:r>
            <a:r>
              <a:rPr lang="zh-CN" altLang="en-US" sz="4000" dirty="0"/>
              <a:t>在内网：</a:t>
            </a:r>
            <a:endParaRPr lang="en-US" altLang="zh-CN" sz="4000" dirty="0"/>
          </a:p>
          <a:p>
            <a:r>
              <a:rPr lang="zh-CN" altLang="en-US" sz="4000" dirty="0"/>
              <a:t>使用 </a:t>
            </a:r>
            <a:r>
              <a:rPr lang="en-US" altLang="zh-CN" sz="4000" dirty="0" err="1"/>
              <a:t>nc</a:t>
            </a:r>
            <a:r>
              <a:rPr lang="en-US" altLang="zh-CN" sz="4000" dirty="0"/>
              <a:t> –</a:t>
            </a:r>
            <a:r>
              <a:rPr lang="en-US" altLang="zh-CN" sz="4000" dirty="0" err="1"/>
              <a:t>lu</a:t>
            </a:r>
            <a:r>
              <a:rPr lang="en-US" altLang="zh-CN" sz="4000" dirty="0"/>
              <a:t> 10086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0642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E57F-8541-42C0-BA57-866D3D1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FC6C5-13B0-4D6B-A1E3-4CF4921E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E57F-8541-42C0-BA57-866D3D1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FC6C5-13B0-4D6B-A1E3-4CF4921E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128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锦添吴</dc:creator>
  <cp:lastModifiedBy>锦添吴</cp:lastModifiedBy>
  <cp:revision>30</cp:revision>
  <dcterms:created xsi:type="dcterms:W3CDTF">2022-01-03T17:22:11Z</dcterms:created>
  <dcterms:modified xsi:type="dcterms:W3CDTF">2022-01-05T14:47:32Z</dcterms:modified>
</cp:coreProperties>
</file>