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  <p:sldMasterId id="2147483705" r:id="rId4"/>
    <p:sldMasterId id="2147483718" r:id="rId5"/>
  </p:sldMasterIdLst>
  <p:notesMasterIdLst>
    <p:notesMasterId r:id="rId31"/>
  </p:notesMasterIdLst>
  <p:handoutMasterIdLst>
    <p:handoutMasterId r:id="rId32"/>
  </p:handoutMasterIdLst>
  <p:sldIdLst>
    <p:sldId id="508" r:id="rId6"/>
    <p:sldId id="258" r:id="rId7"/>
    <p:sldId id="320" r:id="rId8"/>
    <p:sldId id="325" r:id="rId9"/>
    <p:sldId id="464" r:id="rId10"/>
    <p:sldId id="380" r:id="rId11"/>
    <p:sldId id="507" r:id="rId12"/>
    <p:sldId id="411" r:id="rId13"/>
    <p:sldId id="405" r:id="rId14"/>
    <p:sldId id="406" r:id="rId15"/>
    <p:sldId id="461" r:id="rId16"/>
    <p:sldId id="514" r:id="rId17"/>
    <p:sldId id="522" r:id="rId18"/>
    <p:sldId id="509" r:id="rId19"/>
    <p:sldId id="510" r:id="rId20"/>
    <p:sldId id="511" r:id="rId21"/>
    <p:sldId id="512" r:id="rId22"/>
    <p:sldId id="513" r:id="rId23"/>
    <p:sldId id="515" r:id="rId24"/>
    <p:sldId id="523" r:id="rId25"/>
    <p:sldId id="517" r:id="rId26"/>
    <p:sldId id="520" r:id="rId27"/>
    <p:sldId id="519" r:id="rId28"/>
    <p:sldId id="516" r:id="rId29"/>
    <p:sldId id="52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1719" autoAdjust="0"/>
  </p:normalViewPr>
  <p:slideViewPr>
    <p:cSldViewPr snapToGrid="0">
      <p:cViewPr>
        <p:scale>
          <a:sx n="81" d="100"/>
          <a:sy n="81" d="100"/>
        </p:scale>
        <p:origin x="388" y="68"/>
      </p:cViewPr>
      <p:guideLst/>
    </p:cSldViewPr>
  </p:slideViewPr>
  <p:outlineViewPr>
    <p:cViewPr>
      <p:scale>
        <a:sx n="33" d="100"/>
        <a:sy n="33" d="100"/>
      </p:scale>
      <p:origin x="0" y="-11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215052-E40D-40CB-81FE-FCDF4F3C3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A87F4-B46F-476B-A238-BFE1942B10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4E12-544D-4873-B06B-A595D952ECE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4D89F-6D47-4726-906D-2514F1CB81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9F4BF-DDDB-4735-817A-AB46CF9277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1A6DC-B21B-4EF3-B436-2956A3F5C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C7CB6-FDEB-41F0-A581-5866C2CC42B5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7E2FF-3CA6-4EE9-8442-510E5E93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2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23CFE02-4A1D-48D1-8D8D-AC65A8B75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3AFCCC-86D1-4692-91DA-EE0BED6148C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9D4BB8-B4C8-4194-87E8-DE0555562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861F057-F116-46FF-9750-30FD2709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1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1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5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31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7E2FF-3CA6-4EE9-8442-510E5E938F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62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3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1898650-CED5-4067-BD54-DFBD3D411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4BE35E-9BB6-4AF4-B449-EA31DA0820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579B2B4-7ACD-4BE9-946F-6FD4C9543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93370F6-E096-4686-90BB-BA244746F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8F12D11-F231-41BB-95AB-8C1FC53B2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10E7D7-2743-44E5-B20C-710D5B58DB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EA75248-4696-4897-A088-BA83B024A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2F5E9FD-7523-4BD2-ABB1-A2621038D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B297A1A-70A9-4992-A821-EEC49252D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8E002-16D8-45B3-AF45-7BFAB2F4383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080E05F-CCAD-4FB2-9750-42045D38A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D6535F9-C4DC-47DC-9F0C-233CA09D8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53C65291-C843-428D-BCF9-6308623A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8C91FD-B5C6-4D9F-9D02-D9B250A8641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DA61C1F-9225-4A38-AC18-77D27E2A7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261A8DE-2506-43CE-81FC-638B0112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419F967-D205-4547-95C4-FFA11BA5B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0F089D-65BF-4478-839B-26560028B7A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8BD0851-F02E-415F-9B83-52D4FFC3E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12D5A10B-EA3A-4287-8B63-ACEAF749D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AAB1AC1-59F8-47D9-9E01-0D7FCAD30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A66FD9-114D-400E-8E86-05B2FB68632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5D4D174-1194-416F-BE65-D60D35A22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9392EC2-AE64-46BE-B99D-7F19E0ED9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在大多数其它工具无法完成的特定任务中也表现优异，比如发送无效帧、添加自定义的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802.11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的侦、多技术的结合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跳跃攻击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(VLAN hopping)+ARP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缓存中毒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(ARP cache poisoning)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WEP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加密信道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(WEP encrypted channel)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VOIP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解码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(VOIP decoding))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等等等等。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）对于其它的大多数网络工具来说，您无法制作一些作者无法想到的东西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5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4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633414"/>
            <a:ext cx="12192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241270" imgH="5396825" progId="">
                    <p:embed/>
                  </p:oleObj>
                </mc:Choice>
                <mc:Fallback>
                  <p:oleObj name="Image" r:id="rId2" imgW="4241270" imgH="5396825" progId="">
                    <p:embed/>
                    <p:pic>
                      <p:nvPicPr>
                        <p:cNvPr id="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3263492" imgH="4863492" progId="">
                    <p:embed/>
                  </p:oleObj>
                </mc:Choice>
                <mc:Fallback>
                  <p:oleObj name="Image" r:id="rId4" imgW="3263492" imgH="4863492" progId="">
                    <p:embed/>
                    <p:pic>
                      <p:nvPicPr>
                        <p:cNvPr id="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6" imgW="3492063" imgH="4926984" progId="">
                    <p:embed/>
                  </p:oleObj>
                </mc:Choice>
                <mc:Fallback>
                  <p:oleObj name="Image" r:id="rId6" imgW="3492063" imgH="4926984" progId="">
                    <p:embed/>
                    <p:pic>
                      <p:nvPicPr>
                        <p:cNvPr id="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12192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zh-CN" altLang="en-US" sz="18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white">
          <a:xfrm>
            <a:off x="304801" y="104775"/>
            <a:ext cx="293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计算机网络课程</a:t>
            </a:r>
            <a:endParaRPr lang="en-US" altLang="zh-CN" sz="1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09600" y="4114800"/>
            <a:ext cx="109728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032000" y="4948238"/>
            <a:ext cx="7924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551613"/>
            <a:ext cx="3860800" cy="169862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553201"/>
            <a:ext cx="2844800" cy="168275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BE7B6237-0031-46A9-96ED-60C2018AC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CD1F6579-BD1E-4D94-A910-3EE7F337BCC7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19952-F683-40B6-BC12-36F40C8E7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76634F6A-3393-4595-BDBF-3359917B21C3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205B-D955-4B3E-A057-7759DC254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2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FF849499-1F0A-4702-9235-79E554739D3E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E226-B87B-41CD-8FD5-01063FF8B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8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237DDD4A-0D6D-42D3-A1EC-14105FD8A58F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3BBBD-0B27-4E07-A9EF-384976447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22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240EE7-F892-4252-A429-AFA6174A1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4954-9B3E-4664-91D2-32F50BBF923F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3D93B8-D973-470B-8CFE-E2F681B98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311C6-677B-4564-B813-B2DDAB8F1A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35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3D51575-D3E4-4AB2-922C-66CB06A1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57AB866-1315-4FA7-A96B-B8B38FACD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5BEB43-07F4-4884-8A70-E1EF5768D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3AC231-2977-41E9-B35E-0BDEDF5EB2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818F468-925C-4E47-A198-4A8A06838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D3F7318-14B6-40AA-9DCC-1DF422F49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55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B0868B-3BA2-429C-86E6-3ACA2AB51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08EED-C67C-42AA-B99F-3B27FC748298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2BA1E6-9BFF-464C-BC27-5A0A8DA32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2F7BA-6AB2-470E-8E43-B6E4F6A15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70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346BA-1686-4551-BA7F-605DD5139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8D68C-8844-425C-AB04-0DFA56BDC9C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E29273-03C6-4AD2-BE6B-B84DEA0CC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6674-C452-4842-89E5-78827A2A8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576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B4935-EE50-4BEF-9DA0-24C56CC6D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19427-5DD0-4484-AB21-CCA7EE946E4A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0A66E-F03B-43FB-94B5-B22ED3014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82AD-A2FA-4BBC-BF3B-948CB7070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4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EC6FFA-CB84-4F68-A255-DAE3991AA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19E3-1136-43EC-A3F0-48DFEE37F6C1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D1D6D4-00CE-4D63-9206-82436EA36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E4C7-8390-4B59-A48E-3A26D134D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59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4818" y="6237312"/>
            <a:ext cx="1217718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61" y="857232"/>
            <a:ext cx="10972800" cy="4953000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20000"/>
              </a:lnSpc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20000"/>
              </a:lnSpc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0000"/>
              </a:lnSpc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0000"/>
              </a:lnSpc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2ECA9-3E63-4AA8-96E0-11463D0BCF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DFCAEE-B454-4814-B7C9-36F62909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270A8-F6F7-4BBA-941C-315BF2D9F63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DA5FA8-0330-46A4-8781-E8B7FCEC4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D8C26-07CC-4FCF-91C8-D0534695C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90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456914-22B7-40B8-A5BA-66AF209D0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EA52F-5013-4576-9D83-29D75DB538AB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460D12-222A-488F-8DF7-84D03D2CB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6C55A-DCD1-482B-ABBD-DF5570166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100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523C4-59F4-4BBA-B5EE-D3058FEB4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8E37-6923-4B28-826E-3BB9AFF29E87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DA7D1-7DFF-4581-87D8-604D3C5CE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EFD33-9A05-45B5-B276-10C9DF123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052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FE3A2-80E2-47C6-B56C-C71D6AF1C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34E8-9233-484F-9E75-343C04699182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5763F-76C8-4EC2-BE6A-E8BB25C64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894C5-1DC6-4D3A-AFFE-7524D44EC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245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A55302-A5A5-4737-9797-526613839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BC2C-65A2-48EF-9CB6-FA171B3EFF24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41137F-6CC8-48D8-B2DF-FC9FAB289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DB67E-96DF-4908-9724-2BEF8EAE5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93713"/>
            <a:ext cx="2743200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93713"/>
            <a:ext cx="80264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A8909A-AA0E-44AA-83C2-F4AD38AC5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6000-60AB-4072-ACBD-D6EE513086E9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F1F6C4-102E-484D-AAB6-625CB2605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0F08-A90D-49FE-A02C-3E1C32598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668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3848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92539"/>
            <a:ext cx="53848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3685C3-0353-4F24-9399-158417318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4D544-379E-418A-A240-4612A72E7D2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52C175-984A-4F03-B7B1-C23EDC320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A820-2603-444A-9AEB-E8CBD2408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508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173F7-43E4-4393-A1A8-29E925702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0B8CF-1819-425C-B423-1CE2E661BAA9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FDA08-9537-4560-9177-1F8F5D8A6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3CC1-7269-41FF-B4E2-21E30AAB8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676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41438"/>
            <a:ext cx="109728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1DA965-BA4C-42F7-965F-068C44C86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BF76E-14D6-4F04-A5A9-74001D4E1B0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433DC7-38D9-47B6-B009-AACF6C2986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CB699-844A-45A1-B8F2-DA57550E7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761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E76CBFF-FB6A-4F0B-9EB5-019908E8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4161643-7E9B-4EF4-BFB0-476D8B6B1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34ADD1-238B-4E53-9E8E-49B679E19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CA0F3B-1816-4E07-AE96-A4898DB66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6B1E112-EE33-488B-B371-C126095F9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1A7FBFC-FD12-415B-B437-2E5F9CC1E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9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7D03-60CD-490F-B70B-8D7412B51C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08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782E42-F89E-47CC-B8A3-C545ADE7B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0EDC1-71E4-4570-A047-2D455699C3ED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D94DB7-B14B-4799-AE4F-34835C716E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B2B35-49DE-49AC-AF2B-79335EBCD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55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4E9BC6-6D28-4C7A-9E21-242B74F76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86B3-A2C4-4CA2-AAF7-D11DB84752EB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6DAFC6-8CC8-4E01-9025-EF2BAFA54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E996C-D960-4ABB-B707-29B7DD0C71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251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68DB6-59B5-4424-8AE7-BA1A2CBC7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69DFC-4E8C-4B1D-885A-0381E31F4E9B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590D9-B976-4F11-A270-CCBB16E21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A625-D4F5-4701-B7EF-9DB4511F0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35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1C626B-31E7-447A-85CC-D747F256E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829F2-6C05-47C2-82C0-C99F56D757A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3A7AD0E-F783-4E07-B9FA-19CEAEEFE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4F84-FF5B-4FB9-BD8F-732105886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946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910552-DCE8-4701-9ACB-D757139257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597A0-3ED7-494F-800D-5B74B58AD9D3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935F40-4459-46F0-A8E9-7A039F108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28CB5-71B2-4A12-A035-B318033B0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351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481BBA-A3B8-45D2-BFA8-31BB4A990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5E855-901E-4919-B4C4-D12EFCCBD107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6CA936-22F8-4016-92F6-1EA22BEB9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871F-4F80-4113-A579-9BA12D926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584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09AB4-496E-4B9F-B387-1B5FC7CE8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A9C9-0F00-4802-B086-8F29FCB32538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A0F88-3FD5-46E8-A0A9-81B853332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09A74-741F-4155-ADB2-FB7613D61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7964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5093B-933F-4794-8140-936EC4FC1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475A5-098C-45CD-B081-6F6ACE033187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67B18-B2B9-4F63-B57E-AB7CE1CAF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20978-55C2-4CC5-BA0A-D4E0CD562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61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AAE492-426B-4A7C-BB9B-BB7E6C0B1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E0515-A0C1-42AA-942E-D3F2CA96650E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C6AEB2-8402-40E2-A3FB-5EF5B978F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46B7C-C3B9-401F-AAC6-33AE8B10E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905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93713"/>
            <a:ext cx="2743200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93713"/>
            <a:ext cx="80264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993683-F76B-448E-A2AE-8D3C58357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3826C-5326-454B-808B-3140CC7FB14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F3E3B-8AC6-46C1-8263-8616EEC1B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B44DF-A8D4-475F-B25E-F01D2ED3C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1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F6CB1-822F-4DD2-853D-6DDC3E1B8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464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5C57E-BF27-4C17-87B1-8C85C9D0B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4D290-FD04-4CA3-A375-3F23D5AE8A5E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D14C-1F69-4DB9-998D-0DA782BC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B14C-07F0-4481-B2C5-A6050CA9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291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41438"/>
            <a:ext cx="109728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C71F7-0164-4F18-8D2E-6F9C174F2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A5B72-2119-4349-9451-A79C7082CE51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F5AD70-2D67-4053-8498-E72BB50C0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B9CA-0DF5-41D8-AE91-5E8F9574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23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3848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92539"/>
            <a:ext cx="53848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BA5585-DA2A-4A60-8D58-9AB7E43E4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470B3-59F6-4865-AC59-19D3036CB2E3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3FACB7-AEE8-4861-B81F-32B5C20A0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ECD64-284E-4766-8543-86F7BF73D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1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BF8DC94-FC1A-471B-8B31-A4E07813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13C52D8-739A-4191-82B4-E45D596B3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16A4B4-8BB3-494B-BAC7-C50E1E89D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A403E67-4E41-459B-9F48-376E3BF78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B53EF16-7F2A-4190-989E-73B788E09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5CEE605-7CDF-480E-B7D2-FC8B0D59F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2059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6B3600-5011-47D9-80B6-D41E9B854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F1C3F-4AB5-4F9F-A60E-D25DFC635F80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42149-3B62-4772-AC8A-FB9AA4185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BAEB-7108-44E7-8DF0-C0C087CDE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2068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9A8164-1BB0-4DCD-886C-30B731FB4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B99D1-A4CA-4042-A4C5-69A037A7435B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60638-3C3F-4945-B0D0-62DDD71B1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44D3-0C54-4164-B212-77165BAAB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283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2546D-97EA-465C-85BA-615AEF19A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E2EA5-3FAA-4B2D-8C11-FEB959140702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65572-407A-4B97-A969-77F52C18A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147C4-9718-4F1C-BFEC-0264377BC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866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E4A9A5-F331-41F9-9D17-A4128485F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147F0-F453-46C5-ABF3-2D5C075C83F3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2E0096-13AE-450F-A106-DA3C91282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675F-FD0E-47FE-A232-985DFB641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8598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694CBA-9F29-4D9F-84F4-24E9D1D2D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B3410-9FD0-4E2B-91DF-E1E77A203520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ACA3FD-5AAB-4A8A-9F0D-6790DCBAF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62436-1C12-4CBE-B4E6-F5F031884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702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11BAFF-2B55-4B24-A4B1-44A939E6D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83EE1-2936-4418-A4D3-CFA322ABEAB8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1E568E-39E1-4352-A500-B2CCCD199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C2A1D-8A5D-41E6-8759-F095DAC30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23DA-CF9C-4F5F-9A56-06A542F3C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28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CB29B-F152-4FB5-98D5-0A1885D92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F2FE1-FACE-4E82-B331-96DCAE3F9ABF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B2876-8BD0-4166-8895-779CD9067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84B12-BAA5-43AD-93E0-087B72432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545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4CF2E-A07C-475D-B6CB-5F97A20CA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4912-866A-4062-93FD-C568476A2B2A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FAD10-1509-4629-BC37-0E447F7DA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9542-6743-4F56-8E6E-E0472D3A7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1303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084FDC-CCED-47DC-A943-389B570B7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9AA62-ED71-4DCA-A261-95D3078CF259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F026F-56B1-46ED-BBF8-65E3EFB96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751A3-0CB5-4B89-9E79-25A587DE57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9849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93713"/>
            <a:ext cx="2743200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93713"/>
            <a:ext cx="80264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7EFF04-BC9E-4AFF-A4F8-426B709AB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51E77-0015-43FA-A3D8-01E0355A6E76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2C8EE6-5EA5-4698-B2A8-F36CA5B17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2BC44-1873-443E-B1B7-BBA0520D3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639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532BE-C7CE-4237-96D8-AE571CC2E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42F1-7410-4BF9-9AFE-0132469ABF98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E6A6-D921-4AFC-8107-F37F32289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85487-1592-47C2-8330-54868B09E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473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2B9E1AA-2682-4BD3-808A-E2F49D21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7D460FA-22B2-41B0-B4B9-6004CD3E5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356C81-FE27-41BF-A3D1-D6F67EC80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9AF627-AA54-4DCF-B844-50288CD93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625636-B252-49B9-95D4-9E0B1D875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E85BABC-4137-4105-890D-D93256674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DB585-C55C-4A6D-B499-D17686C106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E820-600F-433B-8CE3-D4A56B4D57F9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920730-4BA2-4F9F-B899-07B7FF005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8B55-6C94-49C0-B0F8-F3D2E41D8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854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67D589-7B2C-4638-B4CE-14086CB79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B0D2-F8E1-4A42-946F-F510DAD9778F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CF065F-52F1-4AE8-9C55-73D6D9859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E353-A266-433A-85BD-1ACF8315EB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045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EF485-CC1B-441F-9D34-46BC9ADC7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A1D27-D47A-437C-8962-89C4CC2890C9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F5A86-EB6F-434F-8A8B-A54ACFA37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D2855-36BB-432F-A1D0-B298795A6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0826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4B7B4E-E57A-405E-A38B-A879A184E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8FF5F-45FA-4B3D-86B1-5C5349728D65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9C537B-65EA-4F30-88D7-915E9E03A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2290-C5AF-45CC-A1ED-605A7C8FC0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87160-68E7-4CB0-BBC1-16B994148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69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162344-A754-496D-80E2-AB0EC68677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F010-0288-4613-A7AC-D01CC63649D2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44A769-50B4-46E6-9CF0-7AA431842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37297-0156-4E34-87D3-328E3E804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6717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56A0C5-03D4-4127-B32A-7A089B8BA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73762-504F-40F7-B44F-65DB5DB0E9E3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EA6F57-671E-4366-BE21-1366F2233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8746-ED86-4DF3-BBBE-82C44AF45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090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F6537-F5EE-4DEA-89AC-8F94496D2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B40C5-59A8-4F3F-9CC8-B46F76A152D4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F0D90-B167-4818-BDE8-2604F35DF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282B-CFD4-4E38-879F-163C8A88E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447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A5DF-9CE6-445E-8788-D7ACA19C8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F3C9F-E992-42DB-A5AA-9C390F5AA3AE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F8B56-065E-4164-96A1-4569B4BB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8BD8-8590-4C26-85E4-7ACB9D5BE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5192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754449-DF60-442A-B5EA-FD867322F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ACC8-57C6-49CC-8C1B-DE50EA2AB060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0CB09D-C52D-43A4-AF86-984569BE7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42B2D-8917-4593-B372-2B5976A91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8545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93713"/>
            <a:ext cx="2743200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93713"/>
            <a:ext cx="80264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869831-188C-4C1F-8BDC-72F6B78C2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6FFD2-A161-400D-AC9C-0D0159A03D8B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9154F7-7A25-4416-A41A-0B02C1979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2915B-3AEB-452F-B76F-E66ADC381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4046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937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3848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9D7D3-D610-4B5B-BFC5-19FD5E77E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9642F-1DC2-4876-854B-807E3F876DCC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8CD34-0565-4DE9-8C94-3C64DA592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0DC0-BF63-40CB-A5BA-ADC99A3AF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635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108B0FCE-7AF3-4F7F-A530-39735BE38C36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2F60E-C098-45F1-967D-49C30B220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4500" y="6489701"/>
            <a:ext cx="2844800" cy="320675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>
                <a:latin typeface="Arial" charset="0"/>
              </a:defRPr>
            </a:lvl1pPr>
          </a:lstStyle>
          <a:p>
            <a:pPr>
              <a:defRPr/>
            </a:pPr>
            <a:fld id="{35D760E8-BA65-4741-AB99-6E8603D7AD91}" type="datetimeFigureOut">
              <a:rPr lang="zh-CN" altLang="en-US"/>
              <a:pPr>
                <a:defRPr/>
              </a:pPr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E86B3-943D-4F03-B7A5-4A727A81EF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1"/>
          <p:cNvSpPr>
            <a:spLocks noChangeShapeType="1"/>
          </p:cNvSpPr>
          <p:nvPr/>
        </p:nvSpPr>
        <p:spPr bwMode="auto">
          <a:xfrm>
            <a:off x="567267" y="6524625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gray">
          <a:xfrm>
            <a:off x="0" y="0"/>
            <a:ext cx="12192000" cy="5715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zh-CN" altLang="en-US" sz="1800"/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8972552" y="-11113"/>
            <a:ext cx="3219449" cy="582613"/>
            <a:chOff x="0" y="390"/>
            <a:chExt cx="5760" cy="2202"/>
          </a:xfrm>
        </p:grpSpPr>
        <p:graphicFrame>
          <p:nvGraphicFramePr>
            <p:cNvPr id="1033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6" imgW="4241270" imgH="5396825" progId="">
                    <p:embed/>
                  </p:oleObj>
                </mc:Choice>
                <mc:Fallback>
                  <p:oleObj name="Image" r:id="rId16" imgW="4241270" imgH="5396825" progId="">
                    <p:embed/>
                    <p:pic>
                      <p:nvPicPr>
                        <p:cNvPr id="103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8" imgW="3263492" imgH="4863492" progId="">
                    <p:embed/>
                  </p:oleObj>
                </mc:Choice>
                <mc:Fallback>
                  <p:oleObj name="Image" r:id="rId18" imgW="3263492" imgH="4863492" progId="">
                    <p:embed/>
                    <p:pic>
                      <p:nvPicPr>
                        <p:cNvPr id="103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0" imgW="3492063" imgH="4926984" progId="">
                    <p:embed/>
                  </p:oleObj>
                </mc:Choice>
                <mc:Fallback>
                  <p:oleObj name="Image" r:id="rId20" imgW="3492063" imgH="4926984" progId="">
                    <p:embed/>
                    <p:pic>
                      <p:nvPicPr>
                        <p:cNvPr id="103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714375"/>
            <a:ext cx="10972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23200" y="64770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119B6E0-E1F6-4B59-B381-43EDA9110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80176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EA64A00-01F1-420F-89D6-714EA186C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" y="1"/>
            <a:ext cx="8839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 style</a:t>
            </a:r>
          </a:p>
        </p:txBody>
      </p:sp>
    </p:spTree>
    <p:extLst>
      <p:ext uri="{BB962C8B-B14F-4D97-AF65-F5344CB8AC3E}">
        <p14:creationId xmlns:p14="http://schemas.microsoft.com/office/powerpoint/2010/main" val="31244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7173E5-6EDC-4497-978E-694EF75F1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3713"/>
            <a:ext cx="10972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D3AB76-899B-4D6A-BFB7-2E548E9D6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A0C1681-AF42-4642-BF4C-8728C77571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 u="none">
                <a:latin typeface="+mj-lt"/>
              </a:defRPr>
            </a:lvl1pPr>
          </a:lstStyle>
          <a:p>
            <a:pPr>
              <a:defRPr/>
            </a:pPr>
            <a:fld id="{0C51AB1D-9B5F-48C1-96B9-3AD73BE2C686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6926504-C807-423D-A818-7F12C03271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2372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u="none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BBA30684-F92F-47A2-96D3-12A41069B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461BDADD-77EA-4A21-9CD1-E61F3C81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42913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D682939-C078-4C44-886C-3CC3F20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4BD5B7FE-7739-40E3-AD0B-37D6C7FA7D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333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u="none"/>
              <a:t>第四章 网络层</a:t>
            </a:r>
          </a:p>
        </p:txBody>
      </p:sp>
    </p:spTree>
    <p:extLst>
      <p:ext uri="{BB962C8B-B14F-4D97-AF65-F5344CB8AC3E}">
        <p14:creationId xmlns:p14="http://schemas.microsoft.com/office/powerpoint/2010/main" val="34615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5250F-EEDB-44B6-96F5-C0F5865A0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3713"/>
            <a:ext cx="10972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559DFD-EC4F-4E51-A4E8-222FBABF2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182F9A0-A9C1-4870-9605-7207620C94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+mj-lt"/>
              </a:defRPr>
            </a:lvl1pPr>
          </a:lstStyle>
          <a:p>
            <a:pPr>
              <a:defRPr/>
            </a:pPr>
            <a:fld id="{37A21AD1-6385-4125-AF03-DEC9CE9A6CFA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7853797-BE21-4425-AD6B-4E6BA060B8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2372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0490858-454C-4D95-BFEF-D2EAAC2F4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3BDFBA54-E43E-40B7-8434-54C4C9B5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42913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24DC36FC-D307-4622-99E3-F66F5A14D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0E8993B8-ECEA-4816-8681-66FB89251C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333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/>
              <a:t>第三章 运输层</a:t>
            </a:r>
          </a:p>
        </p:txBody>
      </p:sp>
    </p:spTree>
    <p:extLst>
      <p:ext uri="{BB962C8B-B14F-4D97-AF65-F5344CB8AC3E}">
        <p14:creationId xmlns:p14="http://schemas.microsoft.com/office/powerpoint/2010/main" val="57621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64472A-30ED-4437-B4DE-D1303C8EB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3713"/>
            <a:ext cx="10972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46E0E9-2984-4154-9A37-36BF83016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44519E2-3ACC-4DB3-BCDA-20C3146E02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+mj-lt"/>
              </a:defRPr>
            </a:lvl1pPr>
          </a:lstStyle>
          <a:p>
            <a:pPr>
              <a:defRPr/>
            </a:pPr>
            <a:fld id="{31BA34AF-8ABF-4DD7-9638-D2B3812E079A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E915806-0EF0-4D1C-AAAA-5E4CE0F602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2372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B10FF84-FCAF-4751-B59C-9E1FB2EE17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B61267D8-D9EC-42B1-90FA-9091D066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42913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DC1627EF-F49B-49FA-B30E-BD129FB6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4EEC732D-6DCF-4E6C-BA1B-CF230DC2A5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333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第六章 链路层和局域网</a:t>
            </a:r>
          </a:p>
        </p:txBody>
      </p:sp>
    </p:spTree>
    <p:extLst>
      <p:ext uri="{BB962C8B-B14F-4D97-AF65-F5344CB8AC3E}">
        <p14:creationId xmlns:p14="http://schemas.microsoft.com/office/powerpoint/2010/main" val="32095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D27415-D499-4A3C-ACC1-7F769EA2D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3713"/>
            <a:ext cx="10972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0BC719-421F-434C-8CC7-F5064A53F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109728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36B8942-728E-4B53-B1AC-154791424D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+mj-lt"/>
              </a:defRPr>
            </a:lvl1pPr>
          </a:lstStyle>
          <a:p>
            <a:pPr>
              <a:defRPr/>
            </a:pPr>
            <a:fld id="{17B42F15-9F14-4F64-96AF-2F93FE0A1C6A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56F6FE7-EABC-4799-9D1F-F01BD3816D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23728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96F509A-D209-4AF9-ABED-25055EB5E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C785EFB4-F492-48E3-86E7-BB0EC4EC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42913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F71B0582-A380-40D7-8BA8-D718174C9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2F3D4E96-401A-4A17-BC9E-76DDB72580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333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第六章 链路层和局域网</a:t>
            </a:r>
          </a:p>
        </p:txBody>
      </p:sp>
    </p:spTree>
    <p:extLst>
      <p:ext uri="{BB962C8B-B14F-4D97-AF65-F5344CB8AC3E}">
        <p14:creationId xmlns:p14="http://schemas.microsoft.com/office/powerpoint/2010/main" val="239734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B92111B-38BA-4F83-852E-23C91A5980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7200" dirty="0">
                <a:ea typeface="华文行楷" panose="02010800040101010101" pitchFamily="2" charset="-122"/>
              </a:rPr>
              <a:t>网络安全综合实践</a:t>
            </a:r>
            <a:r>
              <a:rPr lang="en-US" altLang="zh-CN" sz="7200" dirty="0">
                <a:ea typeface="华文行楷" panose="02010800040101010101" pitchFamily="2" charset="-122"/>
              </a:rPr>
              <a:t>(I)</a:t>
            </a:r>
            <a:endParaRPr lang="zh-CN" altLang="en-US" sz="9600" dirty="0">
              <a:ea typeface="华文行楷" panose="020108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EC3CED-3521-4F7E-9D6E-282E51FFB4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网络安全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en-US" altLang="zh-CN" sz="4000" dirty="0" err="1">
                <a:latin typeface="楷体" panose="02010609060101010101" pitchFamily="49" charset="-122"/>
                <a:ea typeface="楷体" panose="02010609060101010101" pitchFamily="49" charset="-122"/>
              </a:rPr>
              <a:t>Scapy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6D53BB2-E62B-4904-9454-2FED5B5122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41C5A-68FA-4A5C-ADE3-48B69CC4C856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104451" name="页脚占位符 4">
            <a:extLst>
              <a:ext uri="{FF2B5EF4-FFF2-40B4-BE49-F238E27FC236}">
                <a16:creationId xmlns:a16="http://schemas.microsoft.com/office/drawing/2014/main" id="{9C544D2D-E205-4EA8-B905-B19B3E2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9111CE-02E1-449B-AF7F-8E96C5DE14EE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2427D347-39F2-4F93-8668-6F8FDFA6D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应答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73A8D7F5-E2A4-4149-8B01-FEB4AC70D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目的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209.0.0.6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接收到该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请求包，建立包含自己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MAC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地址的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应答包（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请注意，应答包和请求包的源、目标是不一致的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直接向源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209.0.0.5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发送该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应答包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9B41CBA-C565-4644-A691-C27CA59EFCFB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2779713"/>
            <a:ext cx="8713787" cy="1225550"/>
            <a:chOff x="158" y="3202"/>
            <a:chExt cx="5489" cy="772"/>
          </a:xfrm>
        </p:grpSpPr>
        <p:sp>
          <p:nvSpPr>
            <p:cNvPr id="104455" name="Text Box 5">
              <a:extLst>
                <a:ext uri="{FF2B5EF4-FFF2-40B4-BE49-F238E27FC236}">
                  <a16:creationId xmlns:a16="http://schemas.microsoft.com/office/drawing/2014/main" id="{60112A23-D16A-4DAB-9A7F-19BCCCA02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202"/>
              <a:ext cx="5489" cy="756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                    MAC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报头                                                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IP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报头                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ARP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应答报文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      目标                          源                            目标                 源            我的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MAC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地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 dirty="0">
                  <a:solidFill>
                    <a:srgbClr val="333399"/>
                  </a:solidFill>
                  <a:ea typeface="黑体" panose="02010609060101010101" pitchFamily="49" charset="-122"/>
                </a:rPr>
                <a:t>00-00-C0-15-AD-18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08-00-02-89-90-80    209.0.0.5        209.0.0.6      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址是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……</a:t>
              </a:r>
            </a:p>
          </p:txBody>
        </p:sp>
        <p:sp>
          <p:nvSpPr>
            <p:cNvPr id="104456" name="Line 6">
              <a:extLst>
                <a:ext uri="{FF2B5EF4-FFF2-40B4-BE49-F238E27FC236}">
                  <a16:creationId xmlns:a16="http://schemas.microsoft.com/office/drawing/2014/main" id="{1560A4EF-5737-4736-BA4B-BF789FE59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02"/>
              <a:ext cx="0" cy="77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57" name="Line 7">
              <a:extLst>
                <a:ext uri="{FF2B5EF4-FFF2-40B4-BE49-F238E27FC236}">
                  <a16:creationId xmlns:a16="http://schemas.microsoft.com/office/drawing/2014/main" id="{8F2F63AE-EFB8-43A0-834D-6322736FF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202"/>
              <a:ext cx="0" cy="77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7BDE78-33C7-4992-869E-5AEE4007FFBA}"/>
              </a:ext>
            </a:extLst>
          </p:cNvPr>
          <p:cNvCxnSpPr/>
          <p:nvPr/>
        </p:nvCxnSpPr>
        <p:spPr>
          <a:xfrm>
            <a:off x="1828800" y="3121572"/>
            <a:ext cx="7146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E444AB-0B58-4028-BC48-71F5928F5FC8}"/>
              </a:ext>
            </a:extLst>
          </p:cNvPr>
          <p:cNvCxnSpPr/>
          <p:nvPr/>
        </p:nvCxnSpPr>
        <p:spPr>
          <a:xfrm>
            <a:off x="1846264" y="3514165"/>
            <a:ext cx="71294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CD9F23-A62B-4370-87E7-231561824AE4}"/>
              </a:ext>
            </a:extLst>
          </p:cNvPr>
          <p:cNvCxnSpPr/>
          <p:nvPr/>
        </p:nvCxnSpPr>
        <p:spPr>
          <a:xfrm>
            <a:off x="4043082" y="3121572"/>
            <a:ext cx="0" cy="858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66C622-91AA-408E-9DCD-6CF52EA6440B}"/>
              </a:ext>
            </a:extLst>
          </p:cNvPr>
          <p:cNvCxnSpPr/>
          <p:nvPr/>
        </p:nvCxnSpPr>
        <p:spPr>
          <a:xfrm>
            <a:off x="7503459" y="3121572"/>
            <a:ext cx="0" cy="858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日期占位符 3">
            <a:extLst>
              <a:ext uri="{FF2B5EF4-FFF2-40B4-BE49-F238E27FC236}">
                <a16:creationId xmlns:a16="http://schemas.microsoft.com/office/drawing/2014/main" id="{C10DCA2E-09C4-4E16-9530-B34E7401C6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041C5A-68FA-4A5C-ADE3-48B69CC4C856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106499" name="页脚占位符 4">
            <a:extLst>
              <a:ext uri="{FF2B5EF4-FFF2-40B4-BE49-F238E27FC236}">
                <a16:creationId xmlns:a16="http://schemas.microsoft.com/office/drawing/2014/main" id="{391CC7C6-A721-4A58-ACFE-69F8790A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5673A0-9DC3-4A97-B0F8-7B8CE12B6EB7}" type="slidenum">
              <a:rPr lang="en-US" altLang="zh-CN" smtClean="0">
                <a:latin typeface="Garamond" panose="02020404030301010803" pitchFamily="18" charset="0"/>
              </a:rPr>
              <a:pPr/>
              <a:t>11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64E80CE5-E7FD-4E44-9CF5-6303DE82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3500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6501" name="Group 3">
            <a:extLst>
              <a:ext uri="{FF2B5EF4-FFF2-40B4-BE49-F238E27FC236}">
                <a16:creationId xmlns:a16="http://schemas.microsoft.com/office/drawing/2014/main" id="{26EDF7EE-6F60-4925-8A7D-0F34BB8519E8}"/>
              </a:ext>
            </a:extLst>
          </p:cNvPr>
          <p:cNvGrpSpPr>
            <a:grpSpLocks/>
          </p:cNvGrpSpPr>
          <p:nvPr/>
        </p:nvGrpSpPr>
        <p:grpSpPr bwMode="auto">
          <a:xfrm>
            <a:off x="5227639" y="4794251"/>
            <a:ext cx="1590675" cy="409575"/>
            <a:chOff x="249" y="663"/>
            <a:chExt cx="1002" cy="258"/>
          </a:xfrm>
        </p:grpSpPr>
        <p:sp>
          <p:nvSpPr>
            <p:cNvPr id="106561" name="AutoShape 4">
              <a:extLst>
                <a:ext uri="{FF2B5EF4-FFF2-40B4-BE49-F238E27FC236}">
                  <a16:creationId xmlns:a16="http://schemas.microsoft.com/office/drawing/2014/main" id="{66719182-9ED1-415A-8DB4-60AEEA74C3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62" name="Text Box 5">
              <a:extLst>
                <a:ext uri="{FF2B5EF4-FFF2-40B4-BE49-F238E27FC236}">
                  <a16:creationId xmlns:a16="http://schemas.microsoft.com/office/drawing/2014/main" id="{D54AE74C-608E-4E01-901D-5E855B9D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5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ARP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响应</a:t>
              </a:r>
            </a:p>
          </p:txBody>
        </p:sp>
      </p:grpSp>
      <p:sp>
        <p:nvSpPr>
          <p:cNvPr id="106502" name="Line 6">
            <a:extLst>
              <a:ext uri="{FF2B5EF4-FFF2-40B4-BE49-F238E27FC236}">
                <a16:creationId xmlns:a16="http://schemas.microsoft.com/office/drawing/2014/main" id="{C5CA22C2-7880-40CD-A272-AB4F3A6C186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00413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24B36C02-0225-4944-8C97-92FBC38C738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315744" y="2302669"/>
            <a:ext cx="588962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4" name="Line 8">
            <a:extLst>
              <a:ext uri="{FF2B5EF4-FFF2-40B4-BE49-F238E27FC236}">
                <a16:creationId xmlns:a16="http://schemas.microsoft.com/office/drawing/2014/main" id="{E0D653D4-B892-4F96-8AEC-81CB8CFA0D2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48501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09D19ACF-26FE-48CE-8230-23B7445B3FD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091613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F5B8C343-F3D2-4A37-B8BA-BAA7261FB08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992313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6507" name="Picture 11">
            <a:extLst>
              <a:ext uri="{FF2B5EF4-FFF2-40B4-BE49-F238E27FC236}">
                <a16:creationId xmlns:a16="http://schemas.microsoft.com/office/drawing/2014/main" id="{4C5FC097-B70D-4C8B-B882-1886FF73046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459038"/>
            <a:ext cx="5032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8" name="Picture 12">
            <a:extLst>
              <a:ext uri="{FF2B5EF4-FFF2-40B4-BE49-F238E27FC236}">
                <a16:creationId xmlns:a16="http://schemas.microsoft.com/office/drawing/2014/main" id="{B4A7A978-A093-42A9-BF6D-250EBC91F97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2459038"/>
            <a:ext cx="501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9" name="Picture 13">
            <a:extLst>
              <a:ext uri="{FF2B5EF4-FFF2-40B4-BE49-F238E27FC236}">
                <a16:creationId xmlns:a16="http://schemas.microsoft.com/office/drawing/2014/main" id="{DEB2DDC5-CA7C-4D99-A98F-FE918E4F2D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9" y="2459038"/>
            <a:ext cx="5032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10" name="Picture 14">
            <a:extLst>
              <a:ext uri="{FF2B5EF4-FFF2-40B4-BE49-F238E27FC236}">
                <a16:creationId xmlns:a16="http://schemas.microsoft.com/office/drawing/2014/main" id="{8655B265-CA2B-4DC0-B4CA-CC70087538B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9" y="2459038"/>
            <a:ext cx="5032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1" name="Line 15">
            <a:extLst>
              <a:ext uri="{FF2B5EF4-FFF2-40B4-BE49-F238E27FC236}">
                <a16:creationId xmlns:a16="http://schemas.microsoft.com/office/drawing/2014/main" id="{FFE1816B-50A5-473C-BE2A-7AA3BE11C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2017714"/>
            <a:ext cx="8583613" cy="206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7B84AFE1-2328-4B85-A946-533F84C2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2528889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454041F9-15A9-42BC-94DD-C24BB6AE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6" y="2405064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06514" name="Text Box 18">
            <a:extLst>
              <a:ext uri="{FF2B5EF4-FFF2-40B4-BE49-F238E27FC236}">
                <a16:creationId xmlns:a16="http://schemas.microsoft.com/office/drawing/2014/main" id="{D07145DF-C058-428C-AA12-12870380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2405064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06515" name="Text Box 19">
            <a:extLst>
              <a:ext uri="{FF2B5EF4-FFF2-40B4-BE49-F238E27FC236}">
                <a16:creationId xmlns:a16="http://schemas.microsoft.com/office/drawing/2014/main" id="{CB47BA68-2C51-4641-946E-7A18C6284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6" y="252888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06516" name="Text Box 20">
            <a:extLst>
              <a:ext uri="{FF2B5EF4-FFF2-40B4-BE49-F238E27FC236}">
                <a16:creationId xmlns:a16="http://schemas.microsoft.com/office/drawing/2014/main" id="{54D2C88E-7631-4A00-977D-A3A7D10B8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038" y="2405064"/>
            <a:ext cx="34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372757" name="Text Box 21">
            <a:extLst>
              <a:ext uri="{FF2B5EF4-FFF2-40B4-BE49-F238E27FC236}">
                <a16:creationId xmlns:a16="http://schemas.microsoft.com/office/drawing/2014/main" id="{4D0107BA-F633-48E9-AB89-2EF65C03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3789364"/>
            <a:ext cx="2460625" cy="758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主机 </a:t>
            </a:r>
            <a:r>
              <a:rPr kumimoji="1"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B </a:t>
            </a: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向 </a:t>
            </a:r>
            <a:r>
              <a:rPr kumimoji="1"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发送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ARP </a:t>
            </a: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响应分组 </a:t>
            </a:r>
          </a:p>
        </p:txBody>
      </p:sp>
      <p:sp>
        <p:nvSpPr>
          <p:cNvPr id="372758" name="Text Box 22">
            <a:extLst>
              <a:ext uri="{FF2B5EF4-FFF2-40B4-BE49-F238E27FC236}">
                <a16:creationId xmlns:a16="http://schemas.microsoft.com/office/drawing/2014/main" id="{D177D77C-BE5A-4338-AE51-627FF289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219076"/>
            <a:ext cx="2393950" cy="758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主机 </a:t>
            </a:r>
            <a:r>
              <a:rPr kumimoji="1"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广播发送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400">
                <a:solidFill>
                  <a:srgbClr val="333399"/>
                </a:solidFill>
                <a:ea typeface="黑体" panose="02010609060101010101" pitchFamily="49" charset="-122"/>
              </a:rPr>
              <a:t>ARP </a:t>
            </a:r>
            <a:r>
              <a:rPr kumimoji="1" lang="zh-CN" altLang="en-US" sz="2400">
                <a:solidFill>
                  <a:srgbClr val="333399"/>
                </a:solidFill>
                <a:ea typeface="黑体" panose="02010609060101010101" pitchFamily="49" charset="-122"/>
              </a:rPr>
              <a:t>请求分组 </a:t>
            </a:r>
          </a:p>
        </p:txBody>
      </p:sp>
      <p:sp>
        <p:nvSpPr>
          <p:cNvPr id="106519" name="Text Box 23">
            <a:extLst>
              <a:ext uri="{FF2B5EF4-FFF2-40B4-BE49-F238E27FC236}">
                <a16:creationId xmlns:a16="http://schemas.microsoft.com/office/drawing/2014/main" id="{AA25C53F-9A2D-4428-8FC3-529133E7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1" y="1473201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06520" name="AutoShape 24">
            <a:extLst>
              <a:ext uri="{FF2B5EF4-FFF2-40B4-BE49-F238E27FC236}">
                <a16:creationId xmlns:a16="http://schemas.microsoft.com/office/drawing/2014/main" id="{0EBE32DC-6C5D-440E-B199-C75DE617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9" y="1570039"/>
            <a:ext cx="217487" cy="204787"/>
          </a:xfrm>
          <a:prstGeom prst="rightArrow">
            <a:avLst>
              <a:gd name="adj1" fmla="val 50000"/>
              <a:gd name="adj2" fmla="val 265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21" name="Text Box 25">
            <a:extLst>
              <a:ext uri="{FF2B5EF4-FFF2-40B4-BE49-F238E27FC236}">
                <a16:creationId xmlns:a16="http://schemas.microsoft.com/office/drawing/2014/main" id="{AE895FCA-1587-4649-8F47-1C22BC9B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1" y="1473201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06522" name="AutoShape 26">
            <a:extLst>
              <a:ext uri="{FF2B5EF4-FFF2-40B4-BE49-F238E27FC236}">
                <a16:creationId xmlns:a16="http://schemas.microsoft.com/office/drawing/2014/main" id="{8CCF88EF-110E-4D34-A505-53BFC0AA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1595438"/>
            <a:ext cx="217488" cy="2206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56872650-2A38-472A-985B-43CDCA72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1" y="1473201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06524" name="AutoShape 28">
            <a:extLst>
              <a:ext uri="{FF2B5EF4-FFF2-40B4-BE49-F238E27FC236}">
                <a16:creationId xmlns:a16="http://schemas.microsoft.com/office/drawing/2014/main" id="{CF74FE55-E108-426F-A3B3-393A242D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164" y="1558926"/>
            <a:ext cx="217487" cy="220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6525" name="Group 29">
            <a:extLst>
              <a:ext uri="{FF2B5EF4-FFF2-40B4-BE49-F238E27FC236}">
                <a16:creationId xmlns:a16="http://schemas.microsoft.com/office/drawing/2014/main" id="{7465B6D3-499A-4D28-AF7E-94B54A011A60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1485901"/>
            <a:ext cx="1590675" cy="409575"/>
            <a:chOff x="249" y="663"/>
            <a:chExt cx="1002" cy="258"/>
          </a:xfrm>
        </p:grpSpPr>
        <p:sp>
          <p:nvSpPr>
            <p:cNvPr id="106559" name="AutoShape 30">
              <a:extLst>
                <a:ext uri="{FF2B5EF4-FFF2-40B4-BE49-F238E27FC236}">
                  <a16:creationId xmlns:a16="http://schemas.microsoft.com/office/drawing/2014/main" id="{B17BC7DA-FA8D-4ABD-BDD9-34C8CA3969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60" name="Text Box 31">
              <a:extLst>
                <a:ext uri="{FF2B5EF4-FFF2-40B4-BE49-F238E27FC236}">
                  <a16:creationId xmlns:a16="http://schemas.microsoft.com/office/drawing/2014/main" id="{ECDB8F05-C908-4BD0-9CDD-5601AED8A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5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ARP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请求</a:t>
              </a:r>
            </a:p>
          </p:txBody>
        </p:sp>
      </p:grpSp>
      <p:sp>
        <p:nvSpPr>
          <p:cNvPr id="106526" name="Text Box 32">
            <a:extLst>
              <a:ext uri="{FF2B5EF4-FFF2-40B4-BE49-F238E27FC236}">
                <a16:creationId xmlns:a16="http://schemas.microsoft.com/office/drawing/2014/main" id="{EDC20546-B68D-41B1-B341-A8937D44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4" y="2241551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209.0.0.5</a:t>
            </a:r>
          </a:p>
        </p:txBody>
      </p:sp>
      <p:sp>
        <p:nvSpPr>
          <p:cNvPr id="106527" name="Text Box 33">
            <a:extLst>
              <a:ext uri="{FF2B5EF4-FFF2-40B4-BE49-F238E27FC236}">
                <a16:creationId xmlns:a16="http://schemas.microsoft.com/office/drawing/2014/main" id="{96948989-2A2A-43D4-9EE2-4F307A68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1" y="2135189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209.0.0.6</a:t>
            </a:r>
          </a:p>
        </p:txBody>
      </p:sp>
      <p:sp>
        <p:nvSpPr>
          <p:cNvPr id="106528" name="Text Box 34">
            <a:extLst>
              <a:ext uri="{FF2B5EF4-FFF2-40B4-BE49-F238E27FC236}">
                <a16:creationId xmlns:a16="http://schemas.microsoft.com/office/drawing/2014/main" id="{9ECAE14D-487B-480E-91B0-FFDBB79B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960689"/>
            <a:ext cx="2414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00-00-C0-15-AD-18</a:t>
            </a:r>
          </a:p>
        </p:txBody>
      </p:sp>
      <p:sp>
        <p:nvSpPr>
          <p:cNvPr id="372771" name="Text Box 35">
            <a:extLst>
              <a:ext uri="{FF2B5EF4-FFF2-40B4-BE49-F238E27FC236}">
                <a16:creationId xmlns:a16="http://schemas.microsoft.com/office/drawing/2014/main" id="{A34CFD6C-E5D5-44BB-B3F8-16B6734D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6237289"/>
            <a:ext cx="241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08-00-2B-00-EE-0A</a:t>
            </a:r>
          </a:p>
        </p:txBody>
      </p:sp>
      <p:sp>
        <p:nvSpPr>
          <p:cNvPr id="106530" name="AutoShape 36">
            <a:extLst>
              <a:ext uri="{FF2B5EF4-FFF2-40B4-BE49-F238E27FC236}">
                <a16:creationId xmlns:a16="http://schemas.microsoft.com/office/drawing/2014/main" id="{B92B0E01-CDF7-44BD-88FA-F59AE439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9" y="592139"/>
            <a:ext cx="5921375" cy="661987"/>
          </a:xfrm>
          <a:prstGeom prst="wedgeRoundRectCallout">
            <a:avLst>
              <a:gd name="adj1" fmla="val -51181"/>
              <a:gd name="adj2" fmla="val 8597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106531" name="Text Box 37">
            <a:extLst>
              <a:ext uri="{FF2B5EF4-FFF2-40B4-BE49-F238E27FC236}">
                <a16:creationId xmlns:a16="http://schemas.microsoft.com/office/drawing/2014/main" id="{551F6FF9-C3BA-40EA-85CE-6E011CE1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6" y="558801"/>
            <a:ext cx="5643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49" charset="-122"/>
              </a:rPr>
              <a:t>我是 </a:t>
            </a:r>
            <a:r>
              <a:rPr kumimoji="1" lang="en-US" altLang="zh-CN" sz="2000" dirty="0">
                <a:solidFill>
                  <a:srgbClr val="333399"/>
                </a:solidFill>
                <a:ea typeface="黑体" panose="02010609060101010101" pitchFamily="49" charset="-122"/>
              </a:rPr>
              <a:t>209.0.0.5</a:t>
            </a:r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49" charset="-122"/>
              </a:rPr>
              <a:t>，硬件地址是 </a:t>
            </a:r>
            <a:r>
              <a:rPr kumimoji="1" lang="en-US" altLang="zh-CN" sz="2000" dirty="0">
                <a:solidFill>
                  <a:srgbClr val="333399"/>
                </a:solidFill>
                <a:ea typeface="黑体" panose="02010609060101010101" pitchFamily="49" charset="-122"/>
              </a:rPr>
              <a:t>00-00-C0-15-AD-18</a:t>
            </a:r>
          </a:p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49" charset="-122"/>
              </a:rPr>
              <a:t>我想知道主机 </a:t>
            </a:r>
            <a:r>
              <a:rPr kumimoji="1" lang="en-US" altLang="zh-CN" sz="2000" dirty="0">
                <a:solidFill>
                  <a:srgbClr val="333399"/>
                </a:solidFill>
                <a:ea typeface="黑体" panose="02010609060101010101" pitchFamily="49" charset="-122"/>
              </a:rPr>
              <a:t>209.0.0.6 </a:t>
            </a:r>
            <a:r>
              <a:rPr kumimoji="1" lang="zh-CN" altLang="en-US" sz="2000" dirty="0">
                <a:solidFill>
                  <a:srgbClr val="333399"/>
                </a:solidFill>
                <a:ea typeface="黑体" panose="02010609060101010101" pitchFamily="49" charset="-122"/>
              </a:rPr>
              <a:t>的硬件地址</a:t>
            </a:r>
          </a:p>
        </p:txBody>
      </p:sp>
      <p:sp>
        <p:nvSpPr>
          <p:cNvPr id="106532" name="AutoShape 38">
            <a:extLst>
              <a:ext uri="{FF2B5EF4-FFF2-40B4-BE49-F238E27FC236}">
                <a16:creationId xmlns:a16="http://schemas.microsoft.com/office/drawing/2014/main" id="{A295104D-0475-4985-B000-0C47E567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933826"/>
            <a:ext cx="3892550" cy="727075"/>
          </a:xfrm>
          <a:prstGeom prst="wedgeRoundRectCallout">
            <a:avLst>
              <a:gd name="adj1" fmla="val -44574"/>
              <a:gd name="adj2" fmla="val 8165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106533" name="Text Box 39">
            <a:extLst>
              <a:ext uri="{FF2B5EF4-FFF2-40B4-BE49-F238E27FC236}">
                <a16:creationId xmlns:a16="http://schemas.microsoft.com/office/drawing/2014/main" id="{0E500BEE-633B-4042-9F21-E119E2E1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3933826"/>
            <a:ext cx="3897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我是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209.0.0.6</a:t>
            </a:r>
          </a:p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硬件地址是 </a:t>
            </a: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08-00-2B-00-EE-0A</a:t>
            </a:r>
          </a:p>
        </p:txBody>
      </p:sp>
      <p:pic>
        <p:nvPicPr>
          <p:cNvPr id="106534" name="Picture 40">
            <a:extLst>
              <a:ext uri="{FF2B5EF4-FFF2-40B4-BE49-F238E27FC236}">
                <a16:creationId xmlns:a16="http://schemas.microsoft.com/office/drawing/2014/main" id="{6BD01558-7CE8-46EA-B604-A0163B0E8E9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4" y="2459038"/>
            <a:ext cx="5032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35" name="Line 41">
            <a:extLst>
              <a:ext uri="{FF2B5EF4-FFF2-40B4-BE49-F238E27FC236}">
                <a16:creationId xmlns:a16="http://schemas.microsoft.com/office/drawing/2014/main" id="{3457F4FE-C0E2-40AD-A115-EFCC5ACB7F8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21051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6" name="Line 42">
            <a:extLst>
              <a:ext uri="{FF2B5EF4-FFF2-40B4-BE49-F238E27FC236}">
                <a16:creationId xmlns:a16="http://schemas.microsoft.com/office/drawing/2014/main" id="{1FDF8678-B34E-42C2-8EB3-03087D63A8A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336382" y="5612607"/>
            <a:ext cx="58896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7" name="Line 43">
            <a:extLst>
              <a:ext uri="{FF2B5EF4-FFF2-40B4-BE49-F238E27FC236}">
                <a16:creationId xmlns:a16="http://schemas.microsoft.com/office/drawing/2014/main" id="{D86F566E-32FE-4E7E-B02D-ABBF5610985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69138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8" name="Line 44">
            <a:extLst>
              <a:ext uri="{FF2B5EF4-FFF2-40B4-BE49-F238E27FC236}">
                <a16:creationId xmlns:a16="http://schemas.microsoft.com/office/drawing/2014/main" id="{9ED1D3A3-FE9A-4645-8661-1CE64BF867C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112251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9" name="Line 45">
            <a:extLst>
              <a:ext uri="{FF2B5EF4-FFF2-40B4-BE49-F238E27FC236}">
                <a16:creationId xmlns:a16="http://schemas.microsoft.com/office/drawing/2014/main" id="{ACDCDD4C-3EDD-46A2-92F1-C55C2165C58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12951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6540" name="Picture 46">
            <a:extLst>
              <a:ext uri="{FF2B5EF4-FFF2-40B4-BE49-F238E27FC236}">
                <a16:creationId xmlns:a16="http://schemas.microsoft.com/office/drawing/2014/main" id="{5B836F01-0F47-4BFB-BC53-34422FC1F5F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5768975"/>
            <a:ext cx="5032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1" name="Picture 47">
            <a:extLst>
              <a:ext uri="{FF2B5EF4-FFF2-40B4-BE49-F238E27FC236}">
                <a16:creationId xmlns:a16="http://schemas.microsoft.com/office/drawing/2014/main" id="{07257CA6-50D6-4371-BB1A-5447F2AF51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5768975"/>
            <a:ext cx="501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2" name="Picture 48">
            <a:extLst>
              <a:ext uri="{FF2B5EF4-FFF2-40B4-BE49-F238E27FC236}">
                <a16:creationId xmlns:a16="http://schemas.microsoft.com/office/drawing/2014/main" id="{90980819-C74A-4EF7-86AB-9EDB95075B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5768975"/>
            <a:ext cx="5032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3" name="Picture 49">
            <a:extLst>
              <a:ext uri="{FF2B5EF4-FFF2-40B4-BE49-F238E27FC236}">
                <a16:creationId xmlns:a16="http://schemas.microsoft.com/office/drawing/2014/main" id="{6A2FA588-8D97-40F0-97F2-B5C81A9111D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5" y="5768975"/>
            <a:ext cx="5032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44" name="Line 50">
            <a:extLst>
              <a:ext uri="{FF2B5EF4-FFF2-40B4-BE49-F238E27FC236}">
                <a16:creationId xmlns:a16="http://schemas.microsoft.com/office/drawing/2014/main" id="{CC55916A-B594-4208-B2DD-232DF5DF7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327650"/>
            <a:ext cx="8583612" cy="206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5" name="Text Box 51">
            <a:extLst>
              <a:ext uri="{FF2B5EF4-FFF2-40B4-BE49-F238E27FC236}">
                <a16:creationId xmlns:a16="http://schemas.microsoft.com/office/drawing/2014/main" id="{58C50EEE-A94D-42E0-88A5-38078231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5838826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06546" name="Text Box 52">
            <a:extLst>
              <a:ext uri="{FF2B5EF4-FFF2-40B4-BE49-F238E27FC236}">
                <a16:creationId xmlns:a16="http://schemas.microsoft.com/office/drawing/2014/main" id="{CFC15F1E-E685-48B7-8665-10BCE378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715001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06547" name="Text Box 53">
            <a:extLst>
              <a:ext uri="{FF2B5EF4-FFF2-40B4-BE49-F238E27FC236}">
                <a16:creationId xmlns:a16="http://schemas.microsoft.com/office/drawing/2014/main" id="{FE6778C1-3004-499E-9797-D005D6A0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6" y="571500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06548" name="Text Box 54">
            <a:extLst>
              <a:ext uri="{FF2B5EF4-FFF2-40B4-BE49-F238E27FC236}">
                <a16:creationId xmlns:a16="http://schemas.microsoft.com/office/drawing/2014/main" id="{FD735136-70C8-4944-937F-83CCDA16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213" y="5838826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06549" name="Text Box 55">
            <a:extLst>
              <a:ext uri="{FF2B5EF4-FFF2-40B4-BE49-F238E27FC236}">
                <a16:creationId xmlns:a16="http://schemas.microsoft.com/office/drawing/2014/main" id="{49056F3F-54D3-486B-93C7-F06DE2E6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6" y="5715001"/>
            <a:ext cx="34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106550" name="Text Box 56">
            <a:extLst>
              <a:ext uri="{FF2B5EF4-FFF2-40B4-BE49-F238E27FC236}">
                <a16:creationId xmlns:a16="http://schemas.microsoft.com/office/drawing/2014/main" id="{E1473FEE-516A-429E-9BC5-F1BC1C51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1" y="5551489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209.0.0.5</a:t>
            </a:r>
          </a:p>
        </p:txBody>
      </p:sp>
      <p:sp>
        <p:nvSpPr>
          <p:cNvPr id="106551" name="Text Box 57">
            <a:extLst>
              <a:ext uri="{FF2B5EF4-FFF2-40B4-BE49-F238E27FC236}">
                <a16:creationId xmlns:a16="http://schemas.microsoft.com/office/drawing/2014/main" id="{189A17BC-FEE4-495D-8AA7-0C9E0DC7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9" y="5445126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209.0.0.6</a:t>
            </a:r>
          </a:p>
        </p:txBody>
      </p:sp>
      <p:sp>
        <p:nvSpPr>
          <p:cNvPr id="106552" name="Text Box 58">
            <a:extLst>
              <a:ext uri="{FF2B5EF4-FFF2-40B4-BE49-F238E27FC236}">
                <a16:creationId xmlns:a16="http://schemas.microsoft.com/office/drawing/2014/main" id="{499AC209-0E33-4F2F-B18B-DE1A684B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9" y="6270626"/>
            <a:ext cx="241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00-00-C0-15-AD-18</a:t>
            </a:r>
          </a:p>
        </p:txBody>
      </p:sp>
      <p:pic>
        <p:nvPicPr>
          <p:cNvPr id="106553" name="Picture 59">
            <a:extLst>
              <a:ext uri="{FF2B5EF4-FFF2-40B4-BE49-F238E27FC236}">
                <a16:creationId xmlns:a16="http://schemas.microsoft.com/office/drawing/2014/main" id="{AEF1B488-3635-44AA-9293-2C3B9F2592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5768975"/>
            <a:ext cx="5032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96" name="Freeform 60">
            <a:extLst>
              <a:ext uri="{FF2B5EF4-FFF2-40B4-BE49-F238E27FC236}">
                <a16:creationId xmlns:a16="http://schemas.microsoft.com/office/drawing/2014/main" id="{0139FA3C-8689-4479-B00C-4F25FFB609DA}"/>
              </a:ext>
            </a:extLst>
          </p:cNvPr>
          <p:cNvSpPr>
            <a:spLocks/>
          </p:cNvSpPr>
          <p:nvPr/>
        </p:nvSpPr>
        <p:spPr bwMode="auto">
          <a:xfrm>
            <a:off x="3576638" y="2095500"/>
            <a:ext cx="1943100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7" name="Freeform 61">
            <a:extLst>
              <a:ext uri="{FF2B5EF4-FFF2-40B4-BE49-F238E27FC236}">
                <a16:creationId xmlns:a16="http://schemas.microsoft.com/office/drawing/2014/main" id="{4947DA85-8CC9-4A37-8804-158131BD7F5F}"/>
              </a:ext>
            </a:extLst>
          </p:cNvPr>
          <p:cNvSpPr>
            <a:spLocks/>
          </p:cNvSpPr>
          <p:nvPr/>
        </p:nvSpPr>
        <p:spPr bwMode="auto">
          <a:xfrm>
            <a:off x="3575051" y="2095500"/>
            <a:ext cx="3673475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8" name="Freeform 62">
            <a:extLst>
              <a:ext uri="{FF2B5EF4-FFF2-40B4-BE49-F238E27FC236}">
                <a16:creationId xmlns:a16="http://schemas.microsoft.com/office/drawing/2014/main" id="{6CF76635-179C-4154-A67A-A650EF5EFF59}"/>
              </a:ext>
            </a:extLst>
          </p:cNvPr>
          <p:cNvSpPr>
            <a:spLocks/>
          </p:cNvSpPr>
          <p:nvPr/>
        </p:nvSpPr>
        <p:spPr bwMode="auto">
          <a:xfrm>
            <a:off x="3575051" y="2095500"/>
            <a:ext cx="5834063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9" name="Freeform 63">
            <a:extLst>
              <a:ext uri="{FF2B5EF4-FFF2-40B4-BE49-F238E27FC236}">
                <a16:creationId xmlns:a16="http://schemas.microsoft.com/office/drawing/2014/main" id="{42B0C00F-F330-479B-9BBD-E521EE7270AE}"/>
              </a:ext>
            </a:extLst>
          </p:cNvPr>
          <p:cNvSpPr>
            <a:spLocks/>
          </p:cNvSpPr>
          <p:nvPr/>
        </p:nvSpPr>
        <p:spPr bwMode="auto">
          <a:xfrm flipH="1">
            <a:off x="2208214" y="2095500"/>
            <a:ext cx="1366837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800" name="Freeform 64">
            <a:extLst>
              <a:ext uri="{FF2B5EF4-FFF2-40B4-BE49-F238E27FC236}">
                <a16:creationId xmlns:a16="http://schemas.microsoft.com/office/drawing/2014/main" id="{B0AF03D2-F05B-4816-8675-2DD67B2DB3CA}"/>
              </a:ext>
            </a:extLst>
          </p:cNvPr>
          <p:cNvSpPr>
            <a:spLocks/>
          </p:cNvSpPr>
          <p:nvPr/>
        </p:nvSpPr>
        <p:spPr bwMode="auto">
          <a:xfrm flipH="1">
            <a:off x="3575051" y="5407025"/>
            <a:ext cx="3673475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5" presetClass="emph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7" grpId="0" animBg="1"/>
      <p:bldP spid="372758" grpId="0" animBg="1"/>
      <p:bldP spid="3727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DEA5-332A-43D8-96E9-B570BFC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报文格式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04E2-AE8A-4074-ACE3-A16F1D53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的报文格式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99FB-E8D2-4C8A-B67A-BA1D720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8252-459A-44EC-96B4-CC3996F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AB1613-15A8-45EB-9A12-264E4D8D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4" y="2093359"/>
            <a:ext cx="10402897" cy="3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DEA5-332A-43D8-96E9-B570BFC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欺骗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04E2-AE8A-4074-ACE3-A16F1D53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eaLnBrk="1" hangingPunct="1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Tx/>
              <a:buBlip>
                <a:blip r:embed="rId2"/>
              </a:buBlip>
            </a:pP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一台不可信赖的计算机会发出假冒的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ARP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查询或应答信息，并将所有流向它的数据流转移。这样，它就可以伪装成某台机器，或修改数据流。这种攻击叫做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ARP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欺骗攻击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99FB-E8D2-4C8A-B67A-BA1D720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8252-459A-44EC-96B4-CC3996F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8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6AD6B-65B7-40C5-9620-D41548AA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CD525-F72A-4252-B6C7-DEF04556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</a:rPr>
              <a:t>功能强大，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编写的交互式数据包处理程序</a:t>
            </a:r>
            <a:endParaRPr lang="en-US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能让用户发送、嗅探、解析，以及伪造网络报文，可用来侦测、扫描和向网络发动攻击。</a:t>
            </a:r>
            <a:endParaRPr lang="en-US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处理扫描、路由跟踪、探测、单元测试、攻击和发现网络之类的传统任务。</a:t>
            </a:r>
            <a:endParaRPr lang="en-US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可以代替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hping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arpspoof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arp-sk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arping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p0f,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甚至是部分的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tcpdump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tshark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的功能。</a:t>
            </a:r>
            <a:endParaRPr lang="en-US" altLang="zh-CN" sz="2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主要做两件事：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Helvetica Neue"/>
              </a:rPr>
              <a:t>发送报文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Helvetica Neue"/>
              </a:rPr>
              <a:t>接收回应</a:t>
            </a:r>
            <a:endParaRPr lang="en-US" altLang="zh-CN" sz="28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A4A84-0A5F-438A-9546-99A2219D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67BB-E1B0-4EF5-8D24-90809FB7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43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B46B-1C15-4856-BD52-4F3D1E99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31FF0-F336-4CE0-8C39-F4888ADA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CN" sz="3200" b="0" i="0" dirty="0" err="1">
                <a:solidFill>
                  <a:srgbClr val="333333"/>
                </a:solidFill>
                <a:effectLst/>
                <a:latin typeface="Helvetica Neue"/>
              </a:rPr>
              <a:t>scapy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更像是建造一个新的工具，不是处理上百行的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程序代码，只需要几行代码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CN" altLang="en-US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例如，嗅探报文，调用</a:t>
            </a:r>
            <a:r>
              <a:rPr lang="en-US" altLang="zh-CN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sniff()</a:t>
            </a:r>
            <a:r>
              <a:rPr lang="zh-CN" altLang="en-US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函数就可以实现</a:t>
            </a:r>
            <a:endParaRPr lang="en-US" altLang="zh-CN" kern="100" dirty="0">
              <a:solidFill>
                <a:srgbClr val="333333"/>
              </a:solidFill>
              <a:latin typeface="Helvetica Neue"/>
              <a:ea typeface="宋体" panose="02010600030101010101" pitchFamily="2" charset="-122"/>
            </a:endParaRPr>
          </a:p>
          <a:p>
            <a:pPr lvl="1"/>
            <a:r>
              <a:rPr lang="en-US" altLang="zh-CN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ARP</a:t>
            </a:r>
            <a:r>
              <a:rPr lang="zh-CN" altLang="en-US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欺骗，调用</a:t>
            </a:r>
            <a:r>
              <a:rPr lang="en-US" altLang="zh-CN" kern="100" dirty="0" err="1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sendp</a:t>
            </a:r>
            <a:r>
              <a:rPr lang="en-US" altLang="zh-CN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()</a:t>
            </a:r>
            <a:r>
              <a:rPr lang="zh-CN" altLang="en-US" kern="1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</a:rPr>
              <a:t>函数就可以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允许用户将一个或一系列报文描述成为一个个堆起来的层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(layer)</a:t>
            </a:r>
          </a:p>
          <a:p>
            <a:pPr lvl="1"/>
            <a:r>
              <a:rPr lang="en-US" altLang="zh-CN" dirty="0"/>
              <a:t>Ether()/ARP()</a:t>
            </a:r>
          </a:p>
          <a:p>
            <a:pPr lvl="1"/>
            <a:r>
              <a:rPr lang="en-US" altLang="zh-CN" dirty="0"/>
              <a:t>IP()/TCP()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45788-AB01-40EF-8B0E-F37CF5F0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0C51D-9919-4A00-A311-6916651D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4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DEA5-332A-43D8-96E9-B570BFC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04E2-AE8A-4074-ACE3-A16F1D53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ls()</a:t>
            </a:r>
            <a:r>
              <a:rPr lang="zh-CN" altLang="en-US" sz="2800" dirty="0"/>
              <a:t>：列出支持的协议</a:t>
            </a:r>
            <a:endParaRPr lang="en-US" altLang="zh-CN" sz="2800" dirty="0"/>
          </a:p>
          <a:p>
            <a:r>
              <a:rPr lang="en-US" altLang="zh-CN" sz="2800" dirty="0" err="1"/>
              <a:t>lsc</a:t>
            </a:r>
            <a:r>
              <a:rPr lang="en-US" altLang="zh-CN" sz="2800" dirty="0"/>
              <a:t>(): </a:t>
            </a:r>
            <a:r>
              <a:rPr lang="zh-CN" altLang="en-US" sz="2800" dirty="0"/>
              <a:t>查看支持的命令（函数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查看某种协议的参数名及默认值</a:t>
            </a:r>
            <a:endParaRPr lang="en-US" altLang="zh-CN" sz="2800" dirty="0"/>
          </a:p>
          <a:p>
            <a:pPr lvl="1"/>
            <a:r>
              <a:rPr lang="en-US" altLang="zh-CN" sz="2400" dirty="0"/>
              <a:t>ls(IP)</a:t>
            </a:r>
          </a:p>
          <a:p>
            <a:pPr lvl="1"/>
            <a:r>
              <a:rPr lang="en-US" altLang="zh-CN" sz="2400" dirty="0"/>
              <a:t>ls(TCP)</a:t>
            </a:r>
          </a:p>
          <a:p>
            <a:pPr lvl="1"/>
            <a:r>
              <a:rPr lang="en-US" altLang="zh-CN" sz="2400" dirty="0"/>
              <a:t>ls(UDP)</a:t>
            </a:r>
          </a:p>
          <a:p>
            <a:pPr lvl="1"/>
            <a:r>
              <a:rPr lang="en-US" altLang="zh-CN" sz="2400" dirty="0"/>
              <a:t>ls(ARP)</a:t>
            </a:r>
          </a:p>
          <a:p>
            <a:pPr lvl="1"/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99FB-E8D2-4C8A-B67A-BA1D720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8252-459A-44EC-96B4-CC3996F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66A81416-3E0F-4866-AC83-410C56C1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94" y="2900855"/>
            <a:ext cx="7798071" cy="31919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311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DEA5-332A-43D8-96E9-B570BFC6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04E2-AE8A-4074-ACE3-A16F1D53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 (ARP)</a:t>
            </a:r>
            <a:r>
              <a:rPr lang="zh-CN" altLang="en-US" dirty="0"/>
              <a:t>列出</a:t>
            </a:r>
            <a:r>
              <a:rPr lang="en-US" altLang="zh-CN" dirty="0"/>
              <a:t>ARP</a:t>
            </a:r>
            <a:r>
              <a:rPr lang="zh-CN" altLang="en-US" dirty="0"/>
              <a:t>的报文各字段，以及默认值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99FB-E8D2-4C8A-B67A-BA1D720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8252-459A-44EC-96B4-CC3996F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356912-76A0-4F21-B10E-DCC4F1A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7" y="2290352"/>
            <a:ext cx="8677394" cy="32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705-D2AE-451C-86B3-C6D13EF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F0F7-4489-4329-8062-1B6A4D61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构造一个到目的地址</a:t>
            </a:r>
            <a:r>
              <a:rPr lang="en-US" altLang="zh-CN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192.168.2.21</a:t>
            </a:r>
            <a:r>
              <a:rPr lang="zh-CN" altLang="en-US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r>
              <a:rPr lang="en-US" altLang="zh-CN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IP</a:t>
            </a:r>
            <a:r>
              <a:rPr lang="zh-CN" altLang="en-US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endParaRPr lang="en-US" altLang="zh-CN" i="0" spc="0" dirty="0">
              <a:solidFill>
                <a:srgbClr val="121212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IP(</a:t>
            </a:r>
            <a:r>
              <a:rPr lang="en-US" altLang="zh-CN" sz="24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=‘192.168.2.21’)</a:t>
            </a:r>
          </a:p>
          <a:p>
            <a:pPr lvl="1"/>
            <a:r>
              <a:rPr lang="en-US" altLang="zh-CN" sz="24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IP(</a:t>
            </a:r>
            <a:r>
              <a:rPr lang="en-US" altLang="zh-CN" sz="24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src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=‘192.168.2.20’</a:t>
            </a:r>
            <a:r>
              <a:rPr lang="zh-CN" altLang="en-US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4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=‘192.168.2.21’)</a:t>
            </a: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查看报文的信息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ls(</a:t>
            </a:r>
            <a:r>
              <a:rPr lang="en-US" altLang="zh-CN" dirty="0" err="1">
                <a:solidFill>
                  <a:srgbClr val="0000FF"/>
                </a:solidFill>
              </a:rPr>
              <a:t>ip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send(</a:t>
            </a:r>
            <a:r>
              <a:rPr lang="en-US" altLang="zh-CN" dirty="0" err="1">
                <a:solidFill>
                  <a:srgbClr val="0000FF"/>
                </a:solidFill>
              </a:rPr>
              <a:t>ip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iface</a:t>
            </a:r>
            <a:r>
              <a:rPr lang="en-US" altLang="zh-CN" dirty="0">
                <a:solidFill>
                  <a:srgbClr val="0000FF"/>
                </a:solidFill>
              </a:rPr>
              <a:t>=‘eth0’)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一条命令执行构造并发送</a:t>
            </a:r>
            <a:r>
              <a:rPr lang="en-US" altLang="zh-CN" dirty="0">
                <a:solidFill>
                  <a:schemeClr val="accent4"/>
                </a:solidFill>
              </a:rPr>
              <a:t>IP</a:t>
            </a:r>
            <a:r>
              <a:rPr lang="zh-CN" altLang="en-US" dirty="0">
                <a:solidFill>
                  <a:schemeClr val="accent4"/>
                </a:solidFill>
              </a:rPr>
              <a:t>报文：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send(IP(</a:t>
            </a:r>
            <a:r>
              <a:rPr lang="en-US" altLang="zh-CN" dirty="0" err="1">
                <a:solidFill>
                  <a:srgbClr val="0000FF"/>
                </a:solidFill>
              </a:rPr>
              <a:t>dst</a:t>
            </a:r>
            <a:r>
              <a:rPr lang="en-US" altLang="zh-CN" dirty="0">
                <a:solidFill>
                  <a:srgbClr val="0000FF"/>
                </a:solidFill>
              </a:rPr>
              <a:t>=‘192.168.2.21’), </a:t>
            </a:r>
            <a:r>
              <a:rPr lang="en-US" altLang="zh-CN" dirty="0" err="1">
                <a:solidFill>
                  <a:srgbClr val="0000FF"/>
                </a:solidFill>
              </a:rPr>
              <a:t>iface</a:t>
            </a:r>
            <a:r>
              <a:rPr lang="en-US" altLang="zh-CN" dirty="0">
                <a:solidFill>
                  <a:srgbClr val="0000FF"/>
                </a:solidFill>
              </a:rPr>
              <a:t>=‘eth0’)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BB0A-A9BC-448B-9976-DCFC6B1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67A4-1DBA-4223-B842-ED4BF29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E6F68-04B2-4F14-93C2-4CE6E7E5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17" y="1813526"/>
            <a:ext cx="8945634" cy="30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705-D2AE-451C-86B3-C6D13EF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ARP</a:t>
            </a:r>
            <a:r>
              <a:rPr lang="zh-CN" altLang="en-US" dirty="0"/>
              <a:t>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F0F7-4489-4329-8062-1B6A4D61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构造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endParaRPr lang="en-US" altLang="zh-CN" sz="2800" i="0" spc="0" dirty="0">
              <a:solidFill>
                <a:srgbClr val="121212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sendp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(Ether(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8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iface</a:t>
            </a:r>
            <a:r>
              <a:rPr lang="en-US" altLang="zh-CN" sz="18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='eth0’)</a:t>
            </a:r>
            <a:endParaRPr lang="en-US" altLang="zh-CN" sz="1800" dirty="0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i="0" spc="0" dirty="0">
                <a:solidFill>
                  <a:schemeClr val="accent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可以分成两条命令（</a:t>
            </a:r>
            <a:r>
              <a:rPr lang="zh-CN" altLang="en-US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构造和发送）</a:t>
            </a:r>
            <a:endParaRPr lang="en-US" altLang="zh-CN" sz="2800" i="0" spc="0" dirty="0">
              <a:solidFill>
                <a:schemeClr val="accent4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Ether(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’</a:t>
            </a:r>
          </a:p>
          <a:p>
            <a:r>
              <a:rPr lang="en-US" altLang="zh-CN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ls(</a:t>
            </a:r>
            <a:r>
              <a:rPr lang="en-US" altLang="zh-CN" sz="2800" dirty="0" err="1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en-US" altLang="zh-CN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zh-CN" altLang="en-US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查看报文的信息</a:t>
            </a:r>
            <a:endParaRPr lang="en-US" altLang="zh-CN" sz="28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修改某些字段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比如：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.op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=2</a:t>
            </a:r>
          </a:p>
          <a:p>
            <a:r>
              <a:rPr lang="zh-CN" altLang="en-US" dirty="0"/>
              <a:t>发送报文</a:t>
            </a:r>
            <a:endParaRPr lang="en-US" altLang="zh-CN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</a:rPr>
              <a:t>sendp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arp,iface</a:t>
            </a:r>
            <a:r>
              <a:rPr lang="en-US" altLang="zh-CN" sz="2400" dirty="0">
                <a:solidFill>
                  <a:srgbClr val="0000FF"/>
                </a:solidFill>
              </a:rPr>
              <a:t>=‘eth0’)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BB0A-A9BC-448B-9976-DCFC6B1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67A4-1DBA-4223-B842-ED4BF29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5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8EE7A-12F1-4D1C-8C67-0693E8BE58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041C5A-68FA-4A5C-ADE3-48B69CC4C856}" type="datetime2">
              <a:rPr lang="zh-CN" altLang="en-US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6147" name="页脚占位符 4">
            <a:extLst>
              <a:ext uri="{FF2B5EF4-FFF2-40B4-BE49-F238E27FC236}">
                <a16:creationId xmlns:a16="http://schemas.microsoft.com/office/drawing/2014/main" id="{6D70FCCB-B9E1-4000-AEF1-EA894D0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9E0590-E774-47D1-B337-5F152823029D}" type="slidenum">
              <a:rPr lang="en-US" altLang="zh-CN" smtClean="0">
                <a:latin typeface="Garamond" panose="02020404030301010803" pitchFamily="18" charset="0"/>
              </a:rPr>
              <a:pPr/>
              <a:t>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AB54577-D060-4F07-9E5E-DDD33D3D1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目          录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7D4F141-B286-44FE-BEDF-8A98ED941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计算机网络基础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Scapy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B2CB1-86BD-4114-AD06-50DC6953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ARP</a:t>
            </a:r>
            <a:r>
              <a:rPr lang="zh-CN" altLang="en-US" dirty="0"/>
              <a:t>欺骗的报文（进阶）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9BB4B-6092-4FE5-9779-3BF4DF42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（网关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上</a:t>
            </a:r>
            <a:r>
              <a:rPr lang="en-US" altLang="zh-CN" sz="2800" dirty="0"/>
              <a:t>ping</a:t>
            </a:r>
            <a:r>
              <a:rPr lang="zh-CN" altLang="en-US" sz="2800" dirty="0"/>
              <a:t>一下</a:t>
            </a:r>
            <a:r>
              <a:rPr lang="en-US" altLang="zh-CN" sz="2800" dirty="0"/>
              <a:t>C</a:t>
            </a:r>
            <a:r>
              <a:rPr lang="zh-CN" altLang="en-US" sz="2800" dirty="0"/>
              <a:t>，在</a:t>
            </a:r>
            <a:r>
              <a:rPr lang="en-US" altLang="zh-CN" sz="2800" dirty="0"/>
              <a:t>B</a:t>
            </a:r>
            <a:r>
              <a:rPr lang="zh-CN" altLang="en-US" sz="2800" dirty="0"/>
              <a:t>上用</a:t>
            </a:r>
            <a:r>
              <a:rPr lang="en-US" altLang="zh-CN" sz="2800" dirty="0" err="1"/>
              <a:t>arp</a:t>
            </a:r>
            <a:r>
              <a:rPr lang="en-US" altLang="zh-CN" sz="2800" dirty="0"/>
              <a:t> –a</a:t>
            </a:r>
            <a:r>
              <a:rPr lang="zh-CN" altLang="en-US" sz="2800" dirty="0"/>
              <a:t>可以看到</a:t>
            </a:r>
            <a:r>
              <a:rPr lang="en-US" altLang="zh-CN" sz="2800" dirty="0"/>
              <a:t>C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地址和</a:t>
            </a:r>
            <a:r>
              <a:rPr lang="en-US" altLang="zh-CN" sz="2800" dirty="0"/>
              <a:t>MAC</a:t>
            </a:r>
          </a:p>
          <a:p>
            <a:r>
              <a:rPr lang="en-US" altLang="zh-CN" sz="2800" dirty="0"/>
              <a:t> A</a:t>
            </a:r>
            <a:r>
              <a:rPr lang="zh-CN" altLang="en-US" sz="2800" dirty="0"/>
              <a:t>构造一个</a:t>
            </a:r>
            <a:r>
              <a:rPr lang="en-US" altLang="zh-CN" sz="2800" dirty="0"/>
              <a:t>ARP</a:t>
            </a:r>
            <a:r>
              <a:rPr lang="zh-CN" altLang="en-US" sz="2800" dirty="0"/>
              <a:t>欺骗的报文：</a:t>
            </a:r>
            <a:endParaRPr lang="en-US" altLang="zh-CN" sz="2800" dirty="0"/>
          </a:p>
          <a:p>
            <a:pPr lvl="1"/>
            <a:r>
              <a:rPr lang="zh-CN" altLang="en-US" sz="2400" dirty="0"/>
              <a:t>源</a:t>
            </a:r>
            <a:r>
              <a:rPr lang="en-US" altLang="zh-CN" sz="2400" dirty="0"/>
              <a:t>IP</a:t>
            </a:r>
            <a:r>
              <a:rPr lang="zh-CN" altLang="en-US" sz="2400" dirty="0"/>
              <a:t>为</a:t>
            </a:r>
            <a:r>
              <a:rPr lang="en-US" altLang="zh-CN" sz="2400" dirty="0"/>
              <a:t>C</a:t>
            </a:r>
            <a:r>
              <a:rPr lang="zh-CN" altLang="en-US" sz="2400" dirty="0"/>
              <a:t>，源</a:t>
            </a:r>
            <a:r>
              <a:rPr lang="en-US" altLang="zh-CN" sz="2400" dirty="0"/>
              <a:t>MAC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MAC,</a:t>
            </a:r>
            <a:r>
              <a:rPr lang="zh-CN" altLang="en-US" sz="2400" dirty="0"/>
              <a:t>目的为</a:t>
            </a:r>
            <a:r>
              <a:rPr lang="en-US" altLang="zh-CN" sz="2400" dirty="0"/>
              <a:t>B,</a:t>
            </a:r>
            <a:r>
              <a:rPr lang="zh-CN" altLang="en-US" sz="2400" dirty="0"/>
              <a:t>目的</a:t>
            </a:r>
            <a:r>
              <a:rPr lang="en-US" altLang="zh-CN" sz="2400" dirty="0"/>
              <a:t>MAC</a:t>
            </a:r>
            <a:r>
              <a:rPr lang="zh-CN" altLang="en-US" sz="2400" dirty="0"/>
              <a:t>为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op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r>
              <a:rPr lang="zh-CN" altLang="en-US" sz="2400" dirty="0"/>
              <a:t>（应答）的</a:t>
            </a:r>
            <a:r>
              <a:rPr lang="en-US" altLang="zh-CN" sz="2400" dirty="0"/>
              <a:t>ARP</a:t>
            </a:r>
            <a:r>
              <a:rPr lang="zh-CN" altLang="en-US" sz="2400" dirty="0"/>
              <a:t>应答报文</a:t>
            </a:r>
            <a:r>
              <a:rPr lang="en-US" altLang="zh-CN" sz="2400" dirty="0"/>
              <a:t> </a:t>
            </a:r>
          </a:p>
          <a:p>
            <a:pPr marL="344487" lvl="1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告诉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</a:rPr>
              <a:t>地址是自己的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</a:rPr>
              <a:t>地址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 发送伪造</a:t>
            </a:r>
            <a:r>
              <a:rPr lang="en-US" altLang="zh-CN" sz="2800" dirty="0"/>
              <a:t>ARP</a:t>
            </a:r>
            <a:r>
              <a:rPr lang="zh-CN" altLang="en-US" sz="2800" dirty="0"/>
              <a:t>以后，再在</a:t>
            </a:r>
            <a:r>
              <a:rPr lang="en-US" altLang="zh-CN" sz="2800" dirty="0"/>
              <a:t>B</a:t>
            </a:r>
            <a:r>
              <a:rPr lang="zh-CN" altLang="en-US" sz="2800" dirty="0"/>
              <a:t>上用</a:t>
            </a:r>
            <a:r>
              <a:rPr lang="en-US" altLang="zh-CN" sz="2800" dirty="0" err="1"/>
              <a:t>arp</a:t>
            </a:r>
            <a:r>
              <a:rPr lang="en-US" altLang="zh-CN" sz="2800" dirty="0"/>
              <a:t> –a</a:t>
            </a:r>
            <a:r>
              <a:rPr lang="zh-CN" altLang="en-US" sz="2800" dirty="0"/>
              <a:t>可以看到</a:t>
            </a:r>
            <a:r>
              <a:rPr lang="en-US" altLang="zh-CN" sz="2800" dirty="0"/>
              <a:t>C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地址和</a:t>
            </a:r>
            <a:r>
              <a:rPr lang="en-US" altLang="zh-CN" sz="2800" dirty="0"/>
              <a:t>MAC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如果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一直有对外通信的话，这个伪造的信息很快就会被真实信息更新</a:t>
            </a:r>
            <a:r>
              <a:rPr lang="zh-CN" altLang="en-US" sz="28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3AB3E-7FFF-4A4A-AA9D-54C8D2E9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86A75-61FA-4CB8-A14C-71CD76D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5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705-D2AE-451C-86B3-C6D13EF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F0F7-4489-4329-8062-1B6A4D61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发送和接收</a:t>
            </a:r>
            <a:r>
              <a:rPr lang="en-US" altLang="zh-CN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IP</a:t>
            </a:r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endParaRPr lang="en-US" altLang="zh-CN" sz="2800" i="0" spc="0" dirty="0">
              <a:solidFill>
                <a:srgbClr val="121212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（）、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sr1()</a:t>
            </a:r>
          </a:p>
          <a:p>
            <a:pPr lvl="1"/>
            <a:r>
              <a:rPr lang="de-DE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sr(IP(dst = '192.168.2.21') / ICMP())</a:t>
            </a:r>
            <a:endParaRPr lang="en-US" altLang="zh-CN" sz="2400" i="0" spc="0" dirty="0">
              <a:solidFill>
                <a:srgbClr val="121212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应答包列表</a:t>
            </a:r>
            <a:r>
              <a:rPr lang="en-US" altLang="zh-CN" sz="28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响应报文）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（未响应报文）</a:t>
            </a:r>
            <a:endParaRPr lang="fr-FR" altLang="zh-CN" sz="2800" dirty="0">
              <a:solidFill>
                <a:srgbClr val="121212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fr-FR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ans, unans = sr(IP(dst = '192.168.2.21') / ICMP())</a:t>
            </a:r>
            <a:endParaRPr lang="fr-FR" altLang="zh-CN" sz="2400" dirty="0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查看响应报文的信息</a:t>
            </a:r>
            <a:endParaRPr lang="en-US" altLang="zh-CN" sz="28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Show()</a:t>
            </a:r>
            <a:r>
              <a:rPr lang="zh-CN" alt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summary(), </a:t>
            </a:r>
            <a:r>
              <a:rPr lang="en-US" altLang="zh-CN" sz="2400" dirty="0" err="1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nsummary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32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ans.show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unans.show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ans.summary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</a:t>
            </a:r>
            <a:r>
              <a:rPr lang="zh-CN" altLang="en-US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有多个报文序列的话，还可以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用数组下标来具体看每个报文的信息，比如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[0],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[1]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[0][0](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的请求报文）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[0][1]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的响应报文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 i="0" spc="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BB0A-A9BC-448B-9976-DCFC6B1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67A4-1DBA-4223-B842-ED4BF29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22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705-D2AE-451C-86B3-C6D13EF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接收二层报文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F0F7-4489-4329-8062-1B6A4D61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发送和接收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二层</a:t>
            </a:r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r>
              <a:rPr lang="en-US" altLang="zh-CN" sz="28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srp</a:t>
            </a:r>
            <a:r>
              <a:rPr lang="en-US" altLang="zh-CN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srp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(Ether(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2000" i="0" spc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iface</a:t>
            </a:r>
            <a:r>
              <a:rPr lang="en-US" altLang="zh-CN" sz="20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='eth0’)</a:t>
            </a:r>
            <a:endParaRPr lang="en-US" altLang="zh-CN" sz="2000" dirty="0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应答包列表</a:t>
            </a:r>
            <a:r>
              <a:rPr lang="en-US" altLang="zh-CN" sz="28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响应报文）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（未响应报文）</a:t>
            </a:r>
            <a:endParaRPr lang="fr-FR" altLang="zh-CN" sz="2800" dirty="0">
              <a:solidFill>
                <a:srgbClr val="121212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fr-FR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ans, unans = sr</a:t>
            </a:r>
            <a:r>
              <a:rPr lang="en-US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fr-FR" altLang="zh-CN" sz="2400" i="0" spc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…)</a:t>
            </a:r>
            <a:endParaRPr lang="fr-FR" altLang="zh-CN" sz="2400" dirty="0"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查看响应报文的信息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Show()</a:t>
            </a:r>
            <a:r>
              <a:rPr lang="zh-CN" alt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summary(), </a:t>
            </a:r>
            <a:r>
              <a:rPr lang="en-US" altLang="zh-CN" sz="2400" dirty="0" err="1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nsummary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32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ans.show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unans.show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2000" i="0" spc="0" dirty="0" err="1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ans.summary</a:t>
            </a:r>
            <a:r>
              <a:rPr lang="en-US" altLang="zh-CN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(),</a:t>
            </a:r>
            <a:r>
              <a:rPr lang="zh-CN" altLang="en-US" sz="2000" i="0" spc="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有多个报文序列的话，还可以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用数组下标来具体看每个报文的信息，比如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[0],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[1]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[0][0](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的请求报文）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[0][1]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的响应报文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 i="0" spc="0" dirty="0"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BB0A-A9BC-448B-9976-DCFC6B1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4F1C3F-4AB5-4F9F-A60E-D25DFC635F80}" type="datetime2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2021年3月28日</a:t>
            </a:fld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67A4-1DBA-4223-B842-ED4BF29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4BAEB-7108-44E7-8DF0-C0C087CDE832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5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705-D2AE-451C-86B3-C6D13EF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构造四层报文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F0F7-4489-4329-8062-1B6A4D61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构造源端口为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，目的端口</a:t>
            </a:r>
            <a:r>
              <a:rPr lang="en-US" altLang="zh-CN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80</a:t>
            </a:r>
            <a:r>
              <a:rPr lang="zh-CN" altLang="en-US" sz="28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tcp</a:t>
            </a:r>
            <a:r>
              <a:rPr lang="zh-CN" altLang="en-US" sz="2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endParaRPr lang="en-US" altLang="zh-CN" sz="2800" i="0" spc="0" dirty="0">
              <a:solidFill>
                <a:srgbClr val="121212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(IP(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"192.168.2.21") / TCP(sport = 30,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dport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80, flags = "S"))</a:t>
            </a:r>
          </a:p>
          <a:p>
            <a:r>
              <a:rPr lang="zh-CN" altLang="en-US" sz="2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源端口随机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RandShort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RandNum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Fuzz()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(IP(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"192.168.2.21") / TCP(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sport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RandShort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dport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80, flags = "S"))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(IP(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"192.168.2.21") / TCP(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sport =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RandNum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(2000,3000)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dport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80, flags = "S"))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(IP(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“192.168.2.21”) 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fuzz(TCP(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dport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80, flags = “S”))),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可省略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sport)</a:t>
            </a:r>
          </a:p>
          <a:p>
            <a:pPr marL="344487" lvl="1" indent="0">
              <a:buNone/>
            </a:pPr>
            <a:endParaRPr lang="en-US" altLang="zh-CN" sz="2000" i="0" spc="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BB0A-A9BC-448B-9976-DCFC6B16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67A4-1DBA-4223-B842-ED4BF29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9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34357-E582-4864-B686-580F2AE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嗅探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5A57-EBD7-4D79-A8C8-3F839D19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sniff(filter="</a:t>
            </a:r>
            <a:r>
              <a:rPr lang="en-US" altLang="zh-CN" sz="18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icmp</a:t>
            </a:r>
            <a:r>
              <a:rPr lang="en-US" altLang="zh-CN" sz="1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and host </a:t>
            </a:r>
            <a:r>
              <a:rPr lang="en-US" altLang="zh-CN" sz="1800" i="0" spc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192.168.2.21</a:t>
            </a:r>
            <a:r>
              <a:rPr lang="en-US" altLang="zh-CN" sz="1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", count=</a:t>
            </a:r>
            <a:r>
              <a:rPr lang="en-US" altLang="zh-CN" sz="1800" i="0" spc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8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7F957-788A-4674-9991-EFDF75F6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5D1F5-F941-4CCF-9E2F-ED8179A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36EEE-D05B-4AA8-A851-D27340A0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2492840"/>
            <a:ext cx="10010394" cy="2446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20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2C37-A30F-4B06-B3FC-87424D8D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脚本进行嗅探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AC7C5-1B5B-45B2-973F-67450A0E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/>
            <a:r>
              <a:rPr lang="zh-CN" altLang="en-US" dirty="0"/>
              <a:t>编写</a:t>
            </a:r>
            <a:r>
              <a:rPr lang="en-US" altLang="zh-CN" dirty="0"/>
              <a:t>sniffer.py</a:t>
            </a:r>
            <a:r>
              <a:rPr lang="zh-CN" altLang="en-US" dirty="0"/>
              <a:t>脚本</a:t>
            </a:r>
            <a:endParaRPr lang="en-US" altLang="zh-CN" dirty="0"/>
          </a:p>
          <a:p>
            <a:pPr marL="327025" lvl="1" indent="0">
              <a:spcBef>
                <a:spcPts val="1050"/>
              </a:spcBef>
              <a:spcAft>
                <a:spcPts val="105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#!/usr/bin/python3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6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scapy.all</a:t>
            </a: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import *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print("SNIFFING PACKETS.........")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lang="en-US" altLang="zh-CN" sz="16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print_pkt</a:t>
            </a: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(pkt):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print("Source IP:", pkt[IP].</a:t>
            </a:r>
            <a:r>
              <a:rPr lang="en-US" altLang="zh-CN" sz="16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src</a:t>
            </a: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print("Destination IP:", pkt[IP].</a:t>
            </a:r>
            <a:r>
              <a:rPr lang="en-US" altLang="zh-CN" sz="1600" i="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print("Protocol:", pkt[IP].proto)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print("\n")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2702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0" kern="10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pkt = sniff(filter='</a:t>
            </a:r>
            <a:r>
              <a:rPr lang="en-US" altLang="zh-CN" sz="1600" i="0" kern="10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1600" i="0" kern="10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',</a:t>
            </a:r>
            <a:r>
              <a:rPr lang="en-US" altLang="zh-CN" sz="1600" i="0" kern="100" spc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prn</a:t>
            </a:r>
            <a:r>
              <a:rPr lang="en-US" altLang="zh-CN" sz="1600" i="0" kern="10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i="0" kern="100" spc="0" dirty="0" err="1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print_pkt</a:t>
            </a:r>
            <a:r>
              <a:rPr lang="en-US" altLang="zh-CN" sz="1600" i="0" kern="100" spc="0" dirty="0">
                <a:solidFill>
                  <a:srgbClr val="12121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/>
              <a:t>sudo</a:t>
            </a:r>
            <a:r>
              <a:rPr lang="en-US" altLang="zh-CN" dirty="0"/>
              <a:t> python3 sniffer.py </a:t>
            </a:r>
            <a:r>
              <a:rPr lang="zh-CN" altLang="en-US" dirty="0"/>
              <a:t>执行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02F5D-A64E-42AF-B6C3-08CB7724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  <a:pPr>
                <a:defRPr/>
              </a:pPr>
              <a:t>2021年3月28日</a:t>
            </a:fld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B1529-C1F9-4DBE-B5DF-37EA4501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60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08052" y="608188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因特网的协议栈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应用层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支持网络应用</a:t>
            </a:r>
          </a:p>
          <a:p>
            <a:pPr lvl="2" eaLnBrk="1" hangingPunct="1"/>
            <a:r>
              <a:rPr lang="en-US" altLang="zh-CN" dirty="0"/>
              <a:t>FTP, SMTP, HTTP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运输层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主机间的数据传输</a:t>
            </a:r>
          </a:p>
          <a:p>
            <a:pPr lvl="2" eaLnBrk="1" hangingPunct="1"/>
            <a:r>
              <a:rPr lang="en-US" altLang="zh-CN" dirty="0"/>
              <a:t>TCP, UDP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网络层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/>
              <a:t>将数据报从源端传送到目的端</a:t>
            </a:r>
          </a:p>
          <a:p>
            <a:pPr lvl="2" eaLnBrk="1" hangingPunct="1"/>
            <a:r>
              <a:rPr lang="en-US" altLang="zh-CN" dirty="0"/>
              <a:t>IP, </a:t>
            </a:r>
            <a:r>
              <a:rPr lang="zh-CN" altLang="en-US" dirty="0"/>
              <a:t>路由协议</a:t>
            </a:r>
            <a:r>
              <a:rPr lang="en-US" altLang="zh-CN" dirty="0"/>
              <a:t>,ICMP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链路层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数据在网络相邻结点之间传输</a:t>
            </a:r>
          </a:p>
          <a:p>
            <a:pPr lvl="2" eaLnBrk="1" hangingPunct="1"/>
            <a:r>
              <a:rPr lang="en-US" altLang="zh-CN" dirty="0"/>
              <a:t>PPP, </a:t>
            </a:r>
            <a:r>
              <a:rPr lang="zh-CN" altLang="en-US" dirty="0"/>
              <a:t>以太网，</a:t>
            </a:r>
            <a:r>
              <a:rPr lang="en-US" altLang="zh-CN" dirty="0"/>
              <a:t>ARP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物理层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在线路上传输比特流</a:t>
            </a:r>
          </a:p>
        </p:txBody>
      </p:sp>
      <p:sp>
        <p:nvSpPr>
          <p:cNvPr id="104454" name="Rectangle 11"/>
          <p:cNvSpPr>
            <a:spLocks noChangeArrowheads="1"/>
          </p:cNvSpPr>
          <p:nvPr/>
        </p:nvSpPr>
        <p:spPr bwMode="auto">
          <a:xfrm>
            <a:off x="8154988" y="1470200"/>
            <a:ext cx="2089150" cy="3976688"/>
          </a:xfrm>
          <a:prstGeom prst="rect">
            <a:avLst/>
          </a:prstGeom>
          <a:solidFill>
            <a:srgbClr val="0000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455" name="Rectangle 13"/>
          <p:cNvSpPr>
            <a:spLocks noChangeArrowheads="1"/>
          </p:cNvSpPr>
          <p:nvPr/>
        </p:nvSpPr>
        <p:spPr bwMode="auto">
          <a:xfrm>
            <a:off x="8091488" y="1584500"/>
            <a:ext cx="2089150" cy="39766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456" name="Text Box 14"/>
          <p:cNvSpPr txBox="1">
            <a:spLocks noChangeArrowheads="1"/>
          </p:cNvSpPr>
          <p:nvPr/>
        </p:nvSpPr>
        <p:spPr bwMode="auto">
          <a:xfrm>
            <a:off x="8594765" y="1665463"/>
            <a:ext cx="110799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2B166E"/>
                </a:solidFill>
                <a:latin typeface="Comic Sans MS" pitchFamily="66" charset="0"/>
              </a:rPr>
              <a:t>应用层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B166E"/>
              </a:solidFill>
              <a:latin typeface="Comic Sans MS" pitchFamily="66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2B166E"/>
                </a:solidFill>
                <a:latin typeface="Comic Sans MS" pitchFamily="66" charset="0"/>
              </a:rPr>
              <a:t>运输层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B166E"/>
              </a:solidFill>
              <a:latin typeface="Comic Sans MS" pitchFamily="66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B166E"/>
              </a:solidFill>
              <a:latin typeface="Comic Sans MS" pitchFamily="66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2B166E"/>
                </a:solidFill>
                <a:latin typeface="Comic Sans MS" pitchFamily="66" charset="0"/>
              </a:rPr>
              <a:t>网络层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B166E"/>
              </a:solidFill>
              <a:latin typeface="Comic Sans MS" pitchFamily="66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2B166E"/>
                </a:solidFill>
                <a:latin typeface="Comic Sans MS" pitchFamily="66" charset="0"/>
              </a:rPr>
              <a:t>链路层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B166E"/>
              </a:solidFill>
              <a:latin typeface="Comic Sans MS" pitchFamily="66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2B166E"/>
                </a:solidFill>
                <a:latin typeface="Comic Sans MS" pitchFamily="66" charset="0"/>
              </a:rPr>
              <a:t>物理层</a:t>
            </a:r>
          </a:p>
        </p:txBody>
      </p:sp>
      <p:sp>
        <p:nvSpPr>
          <p:cNvPr id="104457" name="Line 15"/>
          <p:cNvSpPr>
            <a:spLocks noChangeShapeType="1"/>
          </p:cNvSpPr>
          <p:nvPr/>
        </p:nvSpPr>
        <p:spPr bwMode="auto">
          <a:xfrm>
            <a:off x="8085139" y="2363963"/>
            <a:ext cx="20812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458" name="Line 16"/>
          <p:cNvSpPr>
            <a:spLocks noChangeShapeType="1"/>
          </p:cNvSpPr>
          <p:nvPr/>
        </p:nvSpPr>
        <p:spPr bwMode="auto">
          <a:xfrm>
            <a:off x="8085139" y="3157713"/>
            <a:ext cx="20812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459" name="Line 17"/>
          <p:cNvSpPr>
            <a:spLocks noChangeShapeType="1"/>
          </p:cNvSpPr>
          <p:nvPr/>
        </p:nvSpPr>
        <p:spPr bwMode="auto">
          <a:xfrm>
            <a:off x="8085139" y="3959400"/>
            <a:ext cx="20812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460" name="Line 18"/>
          <p:cNvSpPr>
            <a:spLocks noChangeShapeType="1"/>
          </p:cNvSpPr>
          <p:nvPr/>
        </p:nvSpPr>
        <p:spPr bwMode="auto">
          <a:xfrm>
            <a:off x="8085139" y="4759500"/>
            <a:ext cx="20812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white">
          <a:xfrm>
            <a:off x="408455" y="-26694"/>
            <a:ext cx="6629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08455" y="52680"/>
            <a:ext cx="37799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协议层次和服务模型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AutoShape 4"/>
          <p:cNvSpPr>
            <a:spLocks noChangeArrowheads="1"/>
          </p:cNvSpPr>
          <p:nvPr/>
        </p:nvSpPr>
        <p:spPr bwMode="auto">
          <a:xfrm rot="-5400000">
            <a:off x="5898357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305050" y="3027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305050" y="36544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305050" y="42116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305050" y="47704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305050" y="53371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2057401" y="34496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2066926" y="40243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97" name="Freeform 13"/>
          <p:cNvSpPr>
            <a:spLocks/>
          </p:cNvSpPr>
          <p:nvPr/>
        </p:nvSpPr>
        <p:spPr bwMode="auto">
          <a:xfrm>
            <a:off x="2044700" y="4600576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98" name="Freeform 14"/>
          <p:cNvSpPr>
            <a:spLocks/>
          </p:cNvSpPr>
          <p:nvPr/>
        </p:nvSpPr>
        <p:spPr bwMode="auto">
          <a:xfrm>
            <a:off x="2044701" y="5192714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799" name="AutoShape 15"/>
          <p:cNvSpPr>
            <a:spLocks noChangeArrowheads="1"/>
          </p:cNvSpPr>
          <p:nvPr/>
        </p:nvSpPr>
        <p:spPr bwMode="auto">
          <a:xfrm>
            <a:off x="9410700" y="2814639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9448800" y="29924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9448800" y="36195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9448800" y="417671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9448800" y="47371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9448800" y="53022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9410701" y="34147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9420226" y="39893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9398000" y="4565651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08" name="Freeform 24"/>
          <p:cNvSpPr>
            <a:spLocks/>
          </p:cNvSpPr>
          <p:nvPr/>
        </p:nvSpPr>
        <p:spPr bwMode="auto">
          <a:xfrm>
            <a:off x="9398001" y="5157789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919288" y="1973264"/>
            <a:ext cx="1122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118810" name="AutoShape 26"/>
          <p:cNvSpPr>
            <a:spLocks noChangeArrowheads="1"/>
          </p:cNvSpPr>
          <p:nvPr/>
        </p:nvSpPr>
        <p:spPr bwMode="auto">
          <a:xfrm>
            <a:off x="9558338" y="2317751"/>
            <a:ext cx="68580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9551988" y="2422525"/>
            <a:ext cx="622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062163" y="2360613"/>
            <a:ext cx="68580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B166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2082800" y="2481263"/>
            <a:ext cx="622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9294813" y="1973264"/>
            <a:ext cx="1122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18815" name="Rectangle 31"/>
          <p:cNvSpPr>
            <a:spLocks noChangeArrowheads="1"/>
          </p:cNvSpPr>
          <p:nvPr/>
        </p:nvSpPr>
        <p:spPr bwMode="auto">
          <a:xfrm>
            <a:off x="5591175" y="2493964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151313" y="2433638"/>
            <a:ext cx="1441450" cy="995362"/>
            <a:chOff x="1655" y="1533"/>
            <a:chExt cx="908" cy="627"/>
          </a:xfrm>
        </p:grpSpPr>
        <p:sp>
          <p:nvSpPr>
            <p:cNvPr id="118865" name="Text Box 33"/>
            <p:cNvSpPr txBox="1">
              <a:spLocks noChangeArrowheads="1"/>
            </p:cNvSpPr>
            <p:nvPr/>
          </p:nvSpPr>
          <p:spPr bwMode="auto">
            <a:xfrm>
              <a:off x="1655" y="1533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第</a:t>
              </a:r>
              <a:r>
                <a:rPr kumimoji="1" lang="en-US" altLang="zh-CN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5</a:t>
              </a: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8866" name="Line 34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67" name="Rectangle 35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118820" name="Rectangle 36"/>
          <p:cNvSpPr>
            <a:spLocks noChangeArrowheads="1"/>
          </p:cNvSpPr>
          <p:nvPr/>
        </p:nvSpPr>
        <p:spPr bwMode="auto">
          <a:xfrm>
            <a:off x="3503614" y="5373689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110101110101</a:t>
            </a:r>
          </a:p>
        </p:txBody>
      </p:sp>
      <p:sp>
        <p:nvSpPr>
          <p:cNvPr id="118818" name="Text Box 37"/>
          <p:cNvSpPr txBox="1">
            <a:spLocks noChangeArrowheads="1"/>
          </p:cNvSpPr>
          <p:nvPr/>
        </p:nvSpPr>
        <p:spPr bwMode="auto">
          <a:xfrm>
            <a:off x="3287713" y="1849438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5591175" y="3070226"/>
            <a:ext cx="2592388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程 序 数 据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087939" y="3646489"/>
            <a:ext cx="3095625" cy="358775"/>
            <a:chOff x="2245" y="2297"/>
            <a:chExt cx="1950" cy="226"/>
          </a:xfrm>
        </p:grpSpPr>
        <p:sp>
          <p:nvSpPr>
            <p:cNvPr id="118863" name="Rectangle 40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18864" name="Rectangle 41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583113" y="4222751"/>
            <a:ext cx="3600450" cy="358775"/>
            <a:chOff x="1927" y="2660"/>
            <a:chExt cx="2268" cy="226"/>
          </a:xfrm>
        </p:grpSpPr>
        <p:sp>
          <p:nvSpPr>
            <p:cNvPr id="118860" name="Rectangle 43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8861" name="Rectangle 44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18862" name="Rectangle 45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079875" y="4799014"/>
            <a:ext cx="4103688" cy="358775"/>
            <a:chOff x="1610" y="3023"/>
            <a:chExt cx="2585" cy="226"/>
          </a:xfrm>
        </p:grpSpPr>
        <p:sp>
          <p:nvSpPr>
            <p:cNvPr id="118856" name="Rectangle 47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18857" name="Rectangle 48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8858" name="Rectangle 49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18859" name="Rectangle 50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程 序 数 据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178050" y="2781301"/>
            <a:ext cx="4781550" cy="415925"/>
            <a:chOff x="412" y="1752"/>
            <a:chExt cx="3012" cy="262"/>
          </a:xfrm>
        </p:grpSpPr>
        <p:sp>
          <p:nvSpPr>
            <p:cNvPr id="118854" name="AutoShape 52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55" name="AutoShape 53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174875" y="3357564"/>
            <a:ext cx="4497388" cy="396875"/>
            <a:chOff x="410" y="2115"/>
            <a:chExt cx="2833" cy="250"/>
          </a:xfrm>
        </p:grpSpPr>
        <p:sp>
          <p:nvSpPr>
            <p:cNvPr id="118852" name="AutoShape 55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53" name="AutoShape 56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2174876" y="3917951"/>
            <a:ext cx="4137025" cy="409575"/>
            <a:chOff x="410" y="2468"/>
            <a:chExt cx="2606" cy="258"/>
          </a:xfrm>
        </p:grpSpPr>
        <p:sp>
          <p:nvSpPr>
            <p:cNvPr id="118850" name="AutoShape 58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51" name="AutoShape 59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173289" y="4508500"/>
            <a:ext cx="3832225" cy="444500"/>
            <a:chOff x="409" y="2840"/>
            <a:chExt cx="2414" cy="280"/>
          </a:xfrm>
        </p:grpSpPr>
        <p:sp>
          <p:nvSpPr>
            <p:cNvPr id="118848" name="AutoShape 61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49" name="AutoShape 62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2173289" y="5084764"/>
            <a:ext cx="3635375" cy="460375"/>
            <a:chOff x="409" y="3203"/>
            <a:chExt cx="2290" cy="290"/>
          </a:xfrm>
        </p:grpSpPr>
        <p:sp>
          <p:nvSpPr>
            <p:cNvPr id="118846" name="AutoShape 64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47" name="AutoShape 65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575050" y="2943225"/>
            <a:ext cx="1512888" cy="1062038"/>
            <a:chOff x="1292" y="1854"/>
            <a:chExt cx="953" cy="669"/>
          </a:xfrm>
        </p:grpSpPr>
        <p:sp>
          <p:nvSpPr>
            <p:cNvPr id="118843" name="Rectangle 67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8844" name="Text Box 68"/>
            <p:cNvSpPr txBox="1">
              <a:spLocks noChangeArrowheads="1"/>
            </p:cNvSpPr>
            <p:nvPr/>
          </p:nvSpPr>
          <p:spPr bwMode="auto">
            <a:xfrm>
              <a:off x="1292" y="1854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第</a:t>
              </a:r>
              <a:r>
                <a:rPr kumimoji="1" lang="en-US" altLang="zh-CN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4</a:t>
              </a: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8845" name="Line 69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57525" y="3441701"/>
            <a:ext cx="1525588" cy="1139825"/>
            <a:chOff x="966" y="2168"/>
            <a:chExt cx="961" cy="718"/>
          </a:xfrm>
        </p:grpSpPr>
        <p:sp>
          <p:nvSpPr>
            <p:cNvPr id="118840" name="Rectangle 71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18841" name="Text Box 72"/>
            <p:cNvSpPr txBox="1">
              <a:spLocks noChangeArrowheads="1"/>
            </p:cNvSpPr>
            <p:nvPr/>
          </p:nvSpPr>
          <p:spPr bwMode="auto">
            <a:xfrm>
              <a:off x="966" y="2168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第</a:t>
              </a:r>
              <a:r>
                <a:rPr kumimoji="1" lang="en-US" altLang="zh-CN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3</a:t>
              </a: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8842" name="Line 73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2970213" y="3873500"/>
            <a:ext cx="1109662" cy="1282700"/>
            <a:chOff x="911" y="2440"/>
            <a:chExt cx="699" cy="808"/>
          </a:xfrm>
        </p:grpSpPr>
        <p:sp>
          <p:nvSpPr>
            <p:cNvPr id="118837" name="Rectangle 75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18838" name="Text Box 76"/>
            <p:cNvSpPr txBox="1">
              <a:spLocks noChangeArrowheads="1"/>
            </p:cNvSpPr>
            <p:nvPr/>
          </p:nvSpPr>
          <p:spPr bwMode="auto">
            <a:xfrm>
              <a:off x="911" y="2440"/>
              <a:ext cx="5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第</a:t>
              </a:r>
              <a:r>
                <a:rPr kumimoji="1" lang="en-US" altLang="zh-CN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2</a:t>
              </a: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8839" name="Line 77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8183563" y="3879850"/>
            <a:ext cx="957262" cy="1277938"/>
            <a:chOff x="4195" y="2444"/>
            <a:chExt cx="603" cy="805"/>
          </a:xfrm>
        </p:grpSpPr>
        <p:sp>
          <p:nvSpPr>
            <p:cNvPr id="118834" name="Rectangle 79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18835" name="Line 80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B166E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8836" name="Text Box 81"/>
            <p:cNvSpPr txBox="1">
              <a:spLocks noChangeArrowheads="1"/>
            </p:cNvSpPr>
            <p:nvPr/>
          </p:nvSpPr>
          <p:spPr bwMode="auto">
            <a:xfrm>
              <a:off x="4267" y="2444"/>
              <a:ext cx="5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第</a:t>
              </a:r>
              <a:r>
                <a:rPr kumimoji="1" lang="en-US" altLang="zh-CN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2</a:t>
              </a: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层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18832" name="Rectangle 2"/>
          <p:cNvSpPr>
            <a:spLocks noChangeArrowheads="1"/>
          </p:cNvSpPr>
          <p:nvPr/>
        </p:nvSpPr>
        <p:spPr bwMode="auto">
          <a:xfrm>
            <a:off x="1981200" y="493713"/>
            <a:ext cx="8229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计算机网络体系结构中数据的流动</a:t>
            </a: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298376" y="10318"/>
            <a:ext cx="37799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协议层次和服务模型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182C811-E2BA-4471-84C9-46EFE93D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8" y="1610522"/>
            <a:ext cx="11638884" cy="310991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5" grpId="0" animBg="1" autoUpdateAnimBg="0"/>
      <p:bldP spid="118820" grpId="0" animBg="1"/>
      <p:bldP spid="1188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3">
            <a:extLst>
              <a:ext uri="{FF2B5EF4-FFF2-40B4-BE49-F238E27FC236}">
                <a16:creationId xmlns:a16="http://schemas.microsoft.com/office/drawing/2014/main" id="{EB5EAE30-3733-4658-94BD-B8394A31B5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5521E-5D62-4AB1-898B-066A5FB76C63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82947" name="页脚占位符 4">
            <a:extLst>
              <a:ext uri="{FF2B5EF4-FFF2-40B4-BE49-F238E27FC236}">
                <a16:creationId xmlns:a16="http://schemas.microsoft.com/office/drawing/2014/main" id="{2B2106CE-2047-4D60-B6BC-AFC50E70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C33A20-81F7-44CA-83A9-7004829F5DF4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003F9FF1-B661-4CAB-B4BD-9E40AF9A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层：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报文段首部结构</a:t>
            </a:r>
            <a:b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en-US" altLang="zh-CN" dirty="0"/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53F7D592-E5E4-4B1A-A9D7-6792E8C7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349" y="3562350"/>
            <a:ext cx="1083631" cy="5329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333399"/>
                </a:solidFill>
                <a:ea typeface="黑体" panose="02010609060101010101" pitchFamily="49" charset="-122"/>
              </a:rPr>
              <a:t>20 </a:t>
            </a: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字节的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>
                <a:solidFill>
                  <a:srgbClr val="333399"/>
                </a:solidFill>
                <a:ea typeface="黑体" panose="02010609060101010101" pitchFamily="49" charset="-122"/>
              </a:rPr>
              <a:t>固定首部</a:t>
            </a:r>
          </a:p>
        </p:txBody>
      </p:sp>
      <p:grpSp>
        <p:nvGrpSpPr>
          <p:cNvPr id="82951" name="Group 86">
            <a:extLst>
              <a:ext uri="{FF2B5EF4-FFF2-40B4-BE49-F238E27FC236}">
                <a16:creationId xmlns:a16="http://schemas.microsoft.com/office/drawing/2014/main" id="{4D48AB49-9CB2-418B-AFA2-4965A68E8F7A}"/>
              </a:ext>
            </a:extLst>
          </p:cNvPr>
          <p:cNvGrpSpPr>
            <a:grpSpLocks/>
          </p:cNvGrpSpPr>
          <p:nvPr/>
        </p:nvGrpSpPr>
        <p:grpSpPr bwMode="auto">
          <a:xfrm>
            <a:off x="1343026" y="1407319"/>
            <a:ext cx="9039226" cy="4109245"/>
            <a:chOff x="402" y="1244"/>
            <a:chExt cx="5178" cy="2231"/>
          </a:xfrm>
        </p:grpSpPr>
        <p:sp>
          <p:nvSpPr>
            <p:cNvPr id="82952" name="Line 4">
              <a:extLst>
                <a:ext uri="{FF2B5EF4-FFF2-40B4-BE49-F238E27FC236}">
                  <a16:creationId xmlns:a16="http://schemas.microsoft.com/office/drawing/2014/main" id="{57E757A9-37B0-4C16-8FD2-9CEB0C606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732"/>
              <a:ext cx="10" cy="1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3" name="Rectangle 5">
              <a:extLst>
                <a:ext uri="{FF2B5EF4-FFF2-40B4-BE49-F238E27FC236}">
                  <a16:creationId xmlns:a16="http://schemas.microsoft.com/office/drawing/2014/main" id="{8ECBA188-A001-4EE7-83ED-1F9760EB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" y="2406"/>
              <a:ext cx="374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TCP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首部</a:t>
              </a:r>
            </a:p>
          </p:txBody>
        </p:sp>
        <p:sp>
          <p:nvSpPr>
            <p:cNvPr id="82954" name="Line 6">
              <a:extLst>
                <a:ext uri="{FF2B5EF4-FFF2-40B4-BE49-F238E27FC236}">
                  <a16:creationId xmlns:a16="http://schemas.microsoft.com/office/drawing/2014/main" id="{CDFEC50A-4DE4-480F-B4CF-9CCCAB8B7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1728"/>
              <a:ext cx="0" cy="1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5" name="Rectangle 8">
              <a:extLst>
                <a:ext uri="{FF2B5EF4-FFF2-40B4-BE49-F238E27FC236}">
                  <a16:creationId xmlns:a16="http://schemas.microsoft.com/office/drawing/2014/main" id="{5EF13501-3090-491E-80AC-AB3A2A17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731"/>
              <a:ext cx="4290" cy="1741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2956" name="Line 9">
              <a:extLst>
                <a:ext uri="{FF2B5EF4-FFF2-40B4-BE49-F238E27FC236}">
                  <a16:creationId xmlns:a16="http://schemas.microsoft.com/office/drawing/2014/main" id="{35B9736F-2C07-43EC-8EE4-13BEEDC7E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" y="2027"/>
              <a:ext cx="4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7" name="Line 10">
              <a:extLst>
                <a:ext uri="{FF2B5EF4-FFF2-40B4-BE49-F238E27FC236}">
                  <a16:creationId xmlns:a16="http://schemas.microsoft.com/office/drawing/2014/main" id="{576D758B-37D6-4447-95C4-21F1F011F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320"/>
              <a:ext cx="42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8" name="Line 11">
              <a:extLst>
                <a:ext uri="{FF2B5EF4-FFF2-40B4-BE49-F238E27FC236}">
                  <a16:creationId xmlns:a16="http://schemas.microsoft.com/office/drawing/2014/main" id="{36300023-E308-44B8-89AC-38EAE5FBE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" y="2612"/>
              <a:ext cx="4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9" name="Line 12">
              <a:extLst>
                <a:ext uri="{FF2B5EF4-FFF2-40B4-BE49-F238E27FC236}">
                  <a16:creationId xmlns:a16="http://schemas.microsoft.com/office/drawing/2014/main" id="{86FC1F0B-E89C-40BE-B8D1-84BB24F0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" y="2904"/>
              <a:ext cx="4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0" name="Line 13">
              <a:extLst>
                <a:ext uri="{FF2B5EF4-FFF2-40B4-BE49-F238E27FC236}">
                  <a16:creationId xmlns:a16="http://schemas.microsoft.com/office/drawing/2014/main" id="{62B39C91-0C56-42D1-A9AC-F28239701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197"/>
              <a:ext cx="42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1" name="Line 14">
              <a:extLst>
                <a:ext uri="{FF2B5EF4-FFF2-40B4-BE49-F238E27FC236}">
                  <a16:creationId xmlns:a16="http://schemas.microsoft.com/office/drawing/2014/main" id="{498B1B6E-D047-4149-AFFD-5B3179712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734"/>
              <a:ext cx="0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2" name="Rectangle 15">
              <a:extLst>
                <a:ext uri="{FF2B5EF4-FFF2-40B4-BE49-F238E27FC236}">
                  <a16:creationId xmlns:a16="http://schemas.microsoft.com/office/drawing/2014/main" id="{D69B7EDF-CCEE-4C43-90A0-67145006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1788"/>
              <a:ext cx="8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目  的  端  口</a:t>
              </a:r>
            </a:p>
          </p:txBody>
        </p:sp>
        <p:sp>
          <p:nvSpPr>
            <p:cNvPr id="82963" name="Rectangle 16">
              <a:extLst>
                <a:ext uri="{FF2B5EF4-FFF2-40B4-BE49-F238E27FC236}">
                  <a16:creationId xmlns:a16="http://schemas.microsoft.com/office/drawing/2014/main" id="{088DF50F-CDD4-4045-B0D6-E591A1D6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75"/>
              <a:ext cx="3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首部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长度</a:t>
              </a:r>
            </a:p>
          </p:txBody>
        </p:sp>
        <p:sp>
          <p:nvSpPr>
            <p:cNvPr id="82964" name="Rectangle 17">
              <a:extLst>
                <a:ext uri="{FF2B5EF4-FFF2-40B4-BE49-F238E27FC236}">
                  <a16:creationId xmlns:a16="http://schemas.microsoft.com/office/drawing/2014/main" id="{EFF469E5-6D60-4A86-85DC-81BB0BB4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962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检   验   和</a:t>
              </a:r>
            </a:p>
          </p:txBody>
        </p:sp>
        <p:sp>
          <p:nvSpPr>
            <p:cNvPr id="82965" name="Rectangle 18">
              <a:extLst>
                <a:ext uri="{FF2B5EF4-FFF2-40B4-BE49-F238E27FC236}">
                  <a16:creationId xmlns:a16="http://schemas.microsoft.com/office/drawing/2014/main" id="{1949F371-2B45-47A4-AAF0-E46832251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3232"/>
              <a:ext cx="17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选    项    （长  度  可  变）</a:t>
              </a:r>
            </a:p>
          </p:txBody>
        </p:sp>
        <p:sp>
          <p:nvSpPr>
            <p:cNvPr id="82966" name="Rectangle 19">
              <a:extLst>
                <a:ext uri="{FF2B5EF4-FFF2-40B4-BE49-F238E27FC236}">
                  <a16:creationId xmlns:a16="http://schemas.microsoft.com/office/drawing/2014/main" id="{39B68D5A-8B5A-4616-8DD8-00042FC0C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788"/>
              <a:ext cx="6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源  端  口</a:t>
              </a:r>
            </a:p>
          </p:txBody>
        </p:sp>
        <p:sp>
          <p:nvSpPr>
            <p:cNvPr id="82967" name="Rectangle 20">
              <a:extLst>
                <a:ext uri="{FF2B5EF4-FFF2-40B4-BE49-F238E27FC236}">
                  <a16:creationId xmlns:a16="http://schemas.microsoft.com/office/drawing/2014/main" id="{72D92566-D332-484C-AE9B-F52AE9BC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077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序   号</a:t>
              </a:r>
            </a:p>
          </p:txBody>
        </p:sp>
        <p:sp>
          <p:nvSpPr>
            <p:cNvPr id="82968" name="Line 21">
              <a:extLst>
                <a:ext uri="{FF2B5EF4-FFF2-40B4-BE49-F238E27FC236}">
                  <a16:creationId xmlns:a16="http://schemas.microsoft.com/office/drawing/2014/main" id="{1BAAAC3A-0D89-4E4B-831E-4AF26FBE0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2616"/>
              <a:ext cx="0" cy="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9" name="Rectangle 22">
              <a:extLst>
                <a:ext uri="{FF2B5EF4-FFF2-40B4-BE49-F238E27FC236}">
                  <a16:creationId xmlns:a16="http://schemas.microsoft.com/office/drawing/2014/main" id="{639BC2FA-0FBC-4FB8-8516-8B9B352B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962"/>
              <a:ext cx="9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紧   急   指   针</a:t>
              </a:r>
            </a:p>
          </p:txBody>
        </p:sp>
        <p:sp>
          <p:nvSpPr>
            <p:cNvPr id="82970" name="Rectangle 23">
              <a:extLst>
                <a:ext uri="{FF2B5EF4-FFF2-40B4-BE49-F238E27FC236}">
                  <a16:creationId xmlns:a16="http://schemas.microsoft.com/office/drawing/2014/main" id="{83BAA343-CF3C-442C-AA1B-E4D9BDBD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59"/>
              <a:ext cx="4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窗   口</a:t>
              </a:r>
            </a:p>
          </p:txBody>
        </p:sp>
        <p:sp>
          <p:nvSpPr>
            <p:cNvPr id="82971" name="Rectangle 24">
              <a:extLst>
                <a:ext uri="{FF2B5EF4-FFF2-40B4-BE49-F238E27FC236}">
                  <a16:creationId xmlns:a16="http://schemas.microsoft.com/office/drawing/2014/main" id="{B9504E86-0497-401E-84E4-D9321C5C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382"/>
              <a:ext cx="8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确    认    号</a:t>
              </a:r>
            </a:p>
          </p:txBody>
        </p:sp>
        <p:sp>
          <p:nvSpPr>
            <p:cNvPr id="82972" name="Line 25">
              <a:extLst>
                <a:ext uri="{FF2B5EF4-FFF2-40B4-BE49-F238E27FC236}">
                  <a16:creationId xmlns:a16="http://schemas.microsoft.com/office/drawing/2014/main" id="{23752BA7-9BFD-4B45-90FF-57B14FB3A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616"/>
              <a:ext cx="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3" name="Line 26">
              <a:extLst>
                <a:ext uri="{FF2B5EF4-FFF2-40B4-BE49-F238E27FC236}">
                  <a16:creationId xmlns:a16="http://schemas.microsoft.com/office/drawing/2014/main" id="{BD21F911-EC6C-4497-9D7E-511764E4F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61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4" name="Line 27">
              <a:extLst>
                <a:ext uri="{FF2B5EF4-FFF2-40B4-BE49-F238E27FC236}">
                  <a16:creationId xmlns:a16="http://schemas.microsoft.com/office/drawing/2014/main" id="{EFD55093-5506-4DC3-93DF-2EC30C257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2616"/>
              <a:ext cx="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5" name="Line 28">
              <a:extLst>
                <a:ext uri="{FF2B5EF4-FFF2-40B4-BE49-F238E27FC236}">
                  <a16:creationId xmlns:a16="http://schemas.microsoft.com/office/drawing/2014/main" id="{8D5BBDD4-78BC-4B4C-9173-01FE4406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61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6" name="Line 29">
              <a:extLst>
                <a:ext uri="{FF2B5EF4-FFF2-40B4-BE49-F238E27FC236}">
                  <a16:creationId xmlns:a16="http://schemas.microsoft.com/office/drawing/2014/main" id="{5AA7D79B-D4FC-4D6A-B147-093F8E272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1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7" name="Line 30">
              <a:extLst>
                <a:ext uri="{FF2B5EF4-FFF2-40B4-BE49-F238E27FC236}">
                  <a16:creationId xmlns:a16="http://schemas.microsoft.com/office/drawing/2014/main" id="{2916FBC8-6E22-463A-AB24-28932A2AC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261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8" name="Line 31">
              <a:extLst>
                <a:ext uri="{FF2B5EF4-FFF2-40B4-BE49-F238E27FC236}">
                  <a16:creationId xmlns:a16="http://schemas.microsoft.com/office/drawing/2014/main" id="{BB02A26D-7B92-4563-8DB0-BEB65958E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61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79" name="Rectangle 32">
              <a:extLst>
                <a:ext uri="{FF2B5EF4-FFF2-40B4-BE49-F238E27FC236}">
                  <a16:creationId xmlns:a16="http://schemas.microsoft.com/office/drawing/2014/main" id="{35376500-7753-492E-838C-64E75F6B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665"/>
              <a:ext cx="4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保   留</a:t>
              </a:r>
            </a:p>
          </p:txBody>
        </p:sp>
        <p:sp>
          <p:nvSpPr>
            <p:cNvPr id="82980" name="Rectangle 33">
              <a:extLst>
                <a:ext uri="{FF2B5EF4-FFF2-40B4-BE49-F238E27FC236}">
                  <a16:creationId xmlns:a16="http://schemas.microsoft.com/office/drawing/2014/main" id="{CBD9DBDA-5F73-44BF-AF9B-7A1A181B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624"/>
              <a:ext cx="1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F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82981" name="Line 34">
              <a:extLst>
                <a:ext uri="{FF2B5EF4-FFF2-40B4-BE49-F238E27FC236}">
                  <a16:creationId xmlns:a16="http://schemas.microsoft.com/office/drawing/2014/main" id="{DCC18CE2-A87D-4D2A-8C19-DDBA348E5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1345"/>
              <a:ext cx="428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2" name="Rectangle 35">
              <a:extLst>
                <a:ext uri="{FF2B5EF4-FFF2-40B4-BE49-F238E27FC236}">
                  <a16:creationId xmlns:a16="http://schemas.microsoft.com/office/drawing/2014/main" id="{4B492D75-C230-4CB9-BB46-93338727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244"/>
              <a:ext cx="4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32 bit</a:t>
              </a:r>
            </a:p>
          </p:txBody>
        </p:sp>
        <p:sp>
          <p:nvSpPr>
            <p:cNvPr id="82983" name="Line 36">
              <a:extLst>
                <a:ext uri="{FF2B5EF4-FFF2-40B4-BE49-F238E27FC236}">
                  <a16:creationId xmlns:a16="http://schemas.microsoft.com/office/drawing/2014/main" id="{EE71D42A-0624-40DE-9D16-69683ADC4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665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4" name="Line 37">
              <a:extLst>
                <a:ext uri="{FF2B5EF4-FFF2-40B4-BE49-F238E27FC236}">
                  <a16:creationId xmlns:a16="http://schemas.microsoft.com/office/drawing/2014/main" id="{1F3F1B81-EFC5-420B-86A5-02A14FCE1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581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5" name="Line 38">
              <a:extLst>
                <a:ext uri="{FF2B5EF4-FFF2-40B4-BE49-F238E27FC236}">
                  <a16:creationId xmlns:a16="http://schemas.microsoft.com/office/drawing/2014/main" id="{32BEFF98-A95A-450F-B7B4-7FAA6BF5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6" name="Line 39">
              <a:extLst>
                <a:ext uri="{FF2B5EF4-FFF2-40B4-BE49-F238E27FC236}">
                  <a16:creationId xmlns:a16="http://schemas.microsoft.com/office/drawing/2014/main" id="{26699317-28EA-4882-A13C-C3A2C971E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7" name="Line 40">
              <a:extLst>
                <a:ext uri="{FF2B5EF4-FFF2-40B4-BE49-F238E27FC236}">
                  <a16:creationId xmlns:a16="http://schemas.microsoft.com/office/drawing/2014/main" id="{528A6786-4178-41D1-A206-A4D756483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8" name="Line 41">
              <a:extLst>
                <a:ext uri="{FF2B5EF4-FFF2-40B4-BE49-F238E27FC236}">
                  <a16:creationId xmlns:a16="http://schemas.microsoft.com/office/drawing/2014/main" id="{24E27A00-CB69-4FD7-B6E2-9C3F7BE7C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89" name="Line 42">
              <a:extLst>
                <a:ext uri="{FF2B5EF4-FFF2-40B4-BE49-F238E27FC236}">
                  <a16:creationId xmlns:a16="http://schemas.microsoft.com/office/drawing/2014/main" id="{6C105C90-C8E5-4E08-9471-30879137F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0" name="Line 43">
              <a:extLst>
                <a:ext uri="{FF2B5EF4-FFF2-40B4-BE49-F238E27FC236}">
                  <a16:creationId xmlns:a16="http://schemas.microsoft.com/office/drawing/2014/main" id="{33B0891F-72A6-467C-A6F7-661721C9F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1" name="Line 44">
              <a:extLst>
                <a:ext uri="{FF2B5EF4-FFF2-40B4-BE49-F238E27FC236}">
                  <a16:creationId xmlns:a16="http://schemas.microsoft.com/office/drawing/2014/main" id="{0FBFE031-5E42-4753-9D86-0068DE65F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2" name="Line 45">
              <a:extLst>
                <a:ext uri="{FF2B5EF4-FFF2-40B4-BE49-F238E27FC236}">
                  <a16:creationId xmlns:a16="http://schemas.microsoft.com/office/drawing/2014/main" id="{F72D8E32-9B24-4406-AE25-DE07688F0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581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3" name="Line 46">
              <a:extLst>
                <a:ext uri="{FF2B5EF4-FFF2-40B4-BE49-F238E27FC236}">
                  <a16:creationId xmlns:a16="http://schemas.microsoft.com/office/drawing/2014/main" id="{4EED142D-F304-4DB6-8DBE-FC69121E9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4" name="Line 47">
              <a:extLst>
                <a:ext uri="{FF2B5EF4-FFF2-40B4-BE49-F238E27FC236}">
                  <a16:creationId xmlns:a16="http://schemas.microsoft.com/office/drawing/2014/main" id="{F8263DC3-5B52-4FC4-80AA-46D03027E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5" name="Line 48">
              <a:extLst>
                <a:ext uri="{FF2B5EF4-FFF2-40B4-BE49-F238E27FC236}">
                  <a16:creationId xmlns:a16="http://schemas.microsoft.com/office/drawing/2014/main" id="{55B1BB8B-04F2-4E77-ACF7-7353016CE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6" name="Line 49">
              <a:extLst>
                <a:ext uri="{FF2B5EF4-FFF2-40B4-BE49-F238E27FC236}">
                  <a16:creationId xmlns:a16="http://schemas.microsoft.com/office/drawing/2014/main" id="{A97D2D03-C03B-4D20-AEA0-17C3329EF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7" name="Line 50">
              <a:extLst>
                <a:ext uri="{FF2B5EF4-FFF2-40B4-BE49-F238E27FC236}">
                  <a16:creationId xmlns:a16="http://schemas.microsoft.com/office/drawing/2014/main" id="{AACB9F8D-B579-4C5F-BF7D-CEDABF0F4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8" name="Line 51">
              <a:extLst>
                <a:ext uri="{FF2B5EF4-FFF2-40B4-BE49-F238E27FC236}">
                  <a16:creationId xmlns:a16="http://schemas.microsoft.com/office/drawing/2014/main" id="{50FFA5CE-9B63-4E7C-8DAE-916C1FA6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99" name="Line 52">
              <a:extLst>
                <a:ext uri="{FF2B5EF4-FFF2-40B4-BE49-F238E27FC236}">
                  <a16:creationId xmlns:a16="http://schemas.microsoft.com/office/drawing/2014/main" id="{76DC79A1-82E7-4FAD-A725-6A54A5DEB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0" name="Line 53">
              <a:extLst>
                <a:ext uri="{FF2B5EF4-FFF2-40B4-BE49-F238E27FC236}">
                  <a16:creationId xmlns:a16="http://schemas.microsoft.com/office/drawing/2014/main" id="{73AC05E8-E6BB-4B75-9245-8F4F2FC81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581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1" name="Line 54">
              <a:extLst>
                <a:ext uri="{FF2B5EF4-FFF2-40B4-BE49-F238E27FC236}">
                  <a16:creationId xmlns:a16="http://schemas.microsoft.com/office/drawing/2014/main" id="{E25B2082-BC7B-49E2-AF4A-76BB916E9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2" name="Line 55">
              <a:extLst>
                <a:ext uri="{FF2B5EF4-FFF2-40B4-BE49-F238E27FC236}">
                  <a16:creationId xmlns:a16="http://schemas.microsoft.com/office/drawing/2014/main" id="{63783244-DCA4-4EAA-9463-F325B5387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3" name="Line 56">
              <a:extLst>
                <a:ext uri="{FF2B5EF4-FFF2-40B4-BE49-F238E27FC236}">
                  <a16:creationId xmlns:a16="http://schemas.microsoft.com/office/drawing/2014/main" id="{20F548EF-4043-4E0D-B515-1B37351B1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4" name="Line 57">
              <a:extLst>
                <a:ext uri="{FF2B5EF4-FFF2-40B4-BE49-F238E27FC236}">
                  <a16:creationId xmlns:a16="http://schemas.microsoft.com/office/drawing/2014/main" id="{91D59D1C-D905-4B4C-B494-2D66469F3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5" name="Line 58">
              <a:extLst>
                <a:ext uri="{FF2B5EF4-FFF2-40B4-BE49-F238E27FC236}">
                  <a16:creationId xmlns:a16="http://schemas.microsoft.com/office/drawing/2014/main" id="{F42CCE49-2256-4256-8669-00E82C218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6" name="Line 59">
              <a:extLst>
                <a:ext uri="{FF2B5EF4-FFF2-40B4-BE49-F238E27FC236}">
                  <a16:creationId xmlns:a16="http://schemas.microsoft.com/office/drawing/2014/main" id="{5014B8A2-CC12-4665-B40D-9E8801BB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7" name="Line 60">
              <a:extLst>
                <a:ext uri="{FF2B5EF4-FFF2-40B4-BE49-F238E27FC236}">
                  <a16:creationId xmlns:a16="http://schemas.microsoft.com/office/drawing/2014/main" id="{587E9E24-FC43-4F2A-AE7B-502A05BB6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8" name="Line 61">
              <a:extLst>
                <a:ext uri="{FF2B5EF4-FFF2-40B4-BE49-F238E27FC236}">
                  <a16:creationId xmlns:a16="http://schemas.microsoft.com/office/drawing/2014/main" id="{8B0E5CA8-D268-4496-A576-24EC097F8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581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09" name="Line 62">
              <a:extLst>
                <a:ext uri="{FF2B5EF4-FFF2-40B4-BE49-F238E27FC236}">
                  <a16:creationId xmlns:a16="http://schemas.microsoft.com/office/drawing/2014/main" id="{694040D9-F569-43BE-95FB-8ABE1D3F4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0" name="Line 63">
              <a:extLst>
                <a:ext uri="{FF2B5EF4-FFF2-40B4-BE49-F238E27FC236}">
                  <a16:creationId xmlns:a16="http://schemas.microsoft.com/office/drawing/2014/main" id="{BBE62806-D14D-4AE6-BA6C-18901F78E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1" name="Line 64">
              <a:extLst>
                <a:ext uri="{FF2B5EF4-FFF2-40B4-BE49-F238E27FC236}">
                  <a16:creationId xmlns:a16="http://schemas.microsoft.com/office/drawing/2014/main" id="{D3620125-9E5F-4538-AA63-E16296B86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2" name="Line 65">
              <a:extLst>
                <a:ext uri="{FF2B5EF4-FFF2-40B4-BE49-F238E27FC236}">
                  <a16:creationId xmlns:a16="http://schemas.microsoft.com/office/drawing/2014/main" id="{3BCBD4A1-50CE-4D35-8371-23869567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3" name="Line 66">
              <a:extLst>
                <a:ext uri="{FF2B5EF4-FFF2-40B4-BE49-F238E27FC236}">
                  <a16:creationId xmlns:a16="http://schemas.microsoft.com/office/drawing/2014/main" id="{84CDE9D6-FD2A-4BA3-AB7D-B220D7CA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4" name="Line 67">
              <a:extLst>
                <a:ext uri="{FF2B5EF4-FFF2-40B4-BE49-F238E27FC236}">
                  <a16:creationId xmlns:a16="http://schemas.microsoft.com/office/drawing/2014/main" id="{F4DE96C2-AB45-42BD-A880-9DC942C59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5" name="Line 68">
              <a:extLst>
                <a:ext uri="{FF2B5EF4-FFF2-40B4-BE49-F238E27FC236}">
                  <a16:creationId xmlns:a16="http://schemas.microsoft.com/office/drawing/2014/main" id="{94C5383C-E9DB-4F84-8BBC-815BF1E24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1539"/>
              <a:ext cx="0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6" name="Line 69">
              <a:extLst>
                <a:ext uri="{FF2B5EF4-FFF2-40B4-BE49-F238E27FC236}">
                  <a16:creationId xmlns:a16="http://schemas.microsoft.com/office/drawing/2014/main" id="{B297C16E-2860-4D05-9290-7938A41EF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" y="1581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17" name="Rectangle 70">
              <a:extLst>
                <a:ext uri="{FF2B5EF4-FFF2-40B4-BE49-F238E27FC236}">
                  <a16:creationId xmlns:a16="http://schemas.microsoft.com/office/drawing/2014/main" id="{D8A94474-F5C0-4985-82C0-C8F3FA2D2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497"/>
              <a:ext cx="893" cy="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018" name="Rectangle 71">
              <a:extLst>
                <a:ext uri="{FF2B5EF4-FFF2-40B4-BE49-F238E27FC236}">
                  <a16:creationId xmlns:a16="http://schemas.microsoft.com/office/drawing/2014/main" id="{CE547307-619E-4A02-8CF7-C90373656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497"/>
              <a:ext cx="893" cy="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019" name="Rectangle 72">
              <a:extLst>
                <a:ext uri="{FF2B5EF4-FFF2-40B4-BE49-F238E27FC236}">
                  <a16:creationId xmlns:a16="http://schemas.microsoft.com/office/drawing/2014/main" id="{9674006A-ED5D-416F-9FCA-59F958DD1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497"/>
              <a:ext cx="893" cy="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020" name="Rectangle 73">
              <a:extLst>
                <a:ext uri="{FF2B5EF4-FFF2-40B4-BE49-F238E27FC236}">
                  <a16:creationId xmlns:a16="http://schemas.microsoft.com/office/drawing/2014/main" id="{9AAE8D28-3F90-4AA3-82DD-5ECCB707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1497"/>
              <a:ext cx="893" cy="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021" name="Rectangle 74">
              <a:extLst>
                <a:ext uri="{FF2B5EF4-FFF2-40B4-BE49-F238E27FC236}">
                  <a16:creationId xmlns:a16="http://schemas.microsoft.com/office/drawing/2014/main" id="{F6F0B5C1-F798-482C-8C8B-26A83F01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2624"/>
              <a:ext cx="1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S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Y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83022" name="Rectangle 75">
              <a:extLst>
                <a:ext uri="{FF2B5EF4-FFF2-40B4-BE49-F238E27FC236}">
                  <a16:creationId xmlns:a16="http://schemas.microsoft.com/office/drawing/2014/main" id="{9F3F8BE8-348A-4BBE-B6F5-F3C06325E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624"/>
              <a:ext cx="1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R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S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3023" name="Rectangle 76">
              <a:extLst>
                <a:ext uri="{FF2B5EF4-FFF2-40B4-BE49-F238E27FC236}">
                  <a16:creationId xmlns:a16="http://schemas.microsoft.com/office/drawing/2014/main" id="{4D4763F1-CDCE-454E-9C5D-77AE73CA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624"/>
              <a:ext cx="1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P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S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83024" name="Rectangle 77">
              <a:extLst>
                <a:ext uri="{FF2B5EF4-FFF2-40B4-BE49-F238E27FC236}">
                  <a16:creationId xmlns:a16="http://schemas.microsoft.com/office/drawing/2014/main" id="{05455858-B228-4B99-8FFD-F78FA7B6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624"/>
              <a:ext cx="1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A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C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83025" name="Rectangle 78">
              <a:extLst>
                <a:ext uri="{FF2B5EF4-FFF2-40B4-BE49-F238E27FC236}">
                  <a16:creationId xmlns:a16="http://schemas.microsoft.com/office/drawing/2014/main" id="{578A2A1D-7583-4216-8494-161CC6C4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624"/>
              <a:ext cx="19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U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R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83026" name="Rectangle 79">
              <a:extLst>
                <a:ext uri="{FF2B5EF4-FFF2-40B4-BE49-F238E27FC236}">
                  <a16:creationId xmlns:a16="http://schemas.microsoft.com/office/drawing/2014/main" id="{F538AE36-3E37-455C-8839-83C7B642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422"/>
              <a:ext cx="47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比特  </a:t>
              </a:r>
              <a:r>
                <a:rPr kumimoji="1" lang="en-US" altLang="zh-CN" sz="1600" b="1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0                           8                           16                          24                       31</a:t>
              </a:r>
            </a:p>
          </p:txBody>
        </p:sp>
        <p:sp>
          <p:nvSpPr>
            <p:cNvPr id="83027" name="Line 80">
              <a:extLst>
                <a:ext uri="{FF2B5EF4-FFF2-40B4-BE49-F238E27FC236}">
                  <a16:creationId xmlns:a16="http://schemas.microsoft.com/office/drawing/2014/main" id="{ED636B34-6429-4BB1-834E-FEA14890A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7" y="3204"/>
              <a:ext cx="2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28" name="Rectangle 81">
              <a:extLst>
                <a:ext uri="{FF2B5EF4-FFF2-40B4-BE49-F238E27FC236}">
                  <a16:creationId xmlns:a16="http://schemas.microsoft.com/office/drawing/2014/main" id="{64CB3A3B-874D-4108-9701-D42667A0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3232"/>
              <a:ext cx="5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填    充</a:t>
              </a:r>
            </a:p>
          </p:txBody>
        </p:sp>
        <p:sp>
          <p:nvSpPr>
            <p:cNvPr id="83029" name="Line 82">
              <a:extLst>
                <a:ext uri="{FF2B5EF4-FFF2-40B4-BE49-F238E27FC236}">
                  <a16:creationId xmlns:a16="http://schemas.microsoft.com/office/drawing/2014/main" id="{202359AF-1625-4BD9-B9FC-A389FAED7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" y="1721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30" name="Line 83">
              <a:extLst>
                <a:ext uri="{FF2B5EF4-FFF2-40B4-BE49-F238E27FC236}">
                  <a16:creationId xmlns:a16="http://schemas.microsoft.com/office/drawing/2014/main" id="{E689DFB3-624C-4E66-BF4B-6946A03CB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" y="3193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31" name="Line 84">
              <a:extLst>
                <a:ext uri="{FF2B5EF4-FFF2-40B4-BE49-F238E27FC236}">
                  <a16:creationId xmlns:a16="http://schemas.microsoft.com/office/drawing/2014/main" id="{689B483B-B9AA-4A4A-B630-CA35C40C2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1737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032" name="Line 85">
              <a:extLst>
                <a:ext uri="{FF2B5EF4-FFF2-40B4-BE49-F238E27FC236}">
                  <a16:creationId xmlns:a16="http://schemas.microsoft.com/office/drawing/2014/main" id="{4BB24C1A-8F96-4344-990B-0818A9377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3464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31870EAA-86B5-4199-B3E6-F4914A5423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5521E-5D62-4AB1-898B-066A5FB76C63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27651" name="页脚占位符 4">
            <a:extLst>
              <a:ext uri="{FF2B5EF4-FFF2-40B4-BE49-F238E27FC236}">
                <a16:creationId xmlns:a16="http://schemas.microsoft.com/office/drawing/2014/main" id="{7B20EE43-AD95-49D7-99A7-0BF87542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72F9B2-F0F4-44BF-87A7-D2B543BF3F7F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44460FE-1ADA-484B-9924-E8B8B1E2C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层：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UDP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报文段（</a:t>
            </a:r>
            <a:r>
              <a:rPr lang="zh-CN" altLang="en-US" b="1" i="1" dirty="0">
                <a:ea typeface="楷体" panose="02010609060101010101" pitchFamily="49" charset="-122"/>
                <a:cs typeface="Arial" panose="020B0604020202020204" pitchFamily="34" charset="0"/>
              </a:rPr>
              <a:t>数据报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）的结构</a:t>
            </a:r>
            <a:b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813081-239D-4E59-AD93-55082683A556}"/>
              </a:ext>
            </a:extLst>
          </p:cNvPr>
          <p:cNvGrpSpPr/>
          <p:nvPr/>
        </p:nvGrpSpPr>
        <p:grpSpPr>
          <a:xfrm>
            <a:off x="1550194" y="1196975"/>
            <a:ext cx="7930357" cy="4638675"/>
            <a:chOff x="2863850" y="2205039"/>
            <a:chExt cx="6616701" cy="3630611"/>
          </a:xfrm>
        </p:grpSpPr>
        <p:sp>
          <p:nvSpPr>
            <p:cNvPr id="27654" name="Rectangle 4">
              <a:extLst>
                <a:ext uri="{FF2B5EF4-FFF2-40B4-BE49-F238E27FC236}">
                  <a16:creationId xmlns:a16="http://schemas.microsoft.com/office/drawing/2014/main" id="{EB06CC5F-043A-43CA-9702-02BE6054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6" y="2540000"/>
              <a:ext cx="3324225" cy="320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7CE6DB53-E8CC-4DC1-A7E4-4A038B8B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26" y="2635250"/>
              <a:ext cx="3324225" cy="3200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56" name="Text Box 6">
              <a:extLst>
                <a:ext uri="{FF2B5EF4-FFF2-40B4-BE49-F238E27FC236}">
                  <a16:creationId xmlns:a16="http://schemas.microsoft.com/office/drawing/2014/main" id="{AAB034A8-F28A-4A02-BDA5-5418E61E7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0476" y="2657475"/>
              <a:ext cx="1114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源端口 </a:t>
              </a: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#</a:t>
              </a:r>
              <a:endParaRPr lang="en-US" altLang="zh-CN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57" name="Text Box 7">
              <a:extLst>
                <a:ext uri="{FF2B5EF4-FFF2-40B4-BE49-F238E27FC236}">
                  <a16:creationId xmlns:a16="http://schemas.microsoft.com/office/drawing/2014/main" id="{89BC358F-8C36-4F95-AB4E-3D9DDB650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6863" y="2657475"/>
              <a:ext cx="1306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目的端口 </a:t>
              </a: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#</a:t>
              </a: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4311D5E7-986F-41C4-AE7C-9F1B1621C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0600" y="3035300"/>
              <a:ext cx="332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5A94214A-4463-465D-B1AE-10ACD7798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076" y="3435350"/>
              <a:ext cx="3324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id="{D7DAA94F-0128-4866-91AB-04CBAE07F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425" y="2635250"/>
              <a:ext cx="0" cy="395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21351F73-6275-433F-AFA7-D2FB9793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4725" y="2205039"/>
              <a:ext cx="7381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32 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位</a:t>
              </a:r>
              <a:endParaRPr lang="zh-CN" altLang="en-US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62" name="Line 12">
              <a:extLst>
                <a:ext uri="{FF2B5EF4-FFF2-40B4-BE49-F238E27FC236}">
                  <a16:creationId xmlns:a16="http://schemas.microsoft.com/office/drawing/2014/main" id="{D330251C-08F6-4EC1-B6FF-8C938873C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5625" y="2401888"/>
              <a:ext cx="1200150" cy="4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Line 13">
              <a:extLst>
                <a:ext uri="{FF2B5EF4-FFF2-40B4-BE49-F238E27FC236}">
                  <a16:creationId xmlns:a16="http://schemas.microsoft.com/office/drawing/2014/main" id="{0A56331D-9CDE-4A3C-98D9-848CAB1F69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065838" y="2411413"/>
              <a:ext cx="1128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id="{79319A47-947C-443B-9CC1-798AEA4FB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738" y="4491039"/>
              <a:ext cx="12874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应用数据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(</a:t>
              </a:r>
              <a:r>
                <a:rPr lang="zh-CN" altLang="en-US" sz="2000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报文</a:t>
              </a:r>
              <a:r>
                <a:rPr lang="en-US" altLang="zh-CN" sz="2000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)</a:t>
              </a:r>
              <a:endParaRPr lang="en-US" altLang="zh-CN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65" name="Line 16">
              <a:extLst>
                <a:ext uri="{FF2B5EF4-FFF2-40B4-BE49-F238E27FC236}">
                  <a16:creationId xmlns:a16="http://schemas.microsoft.com/office/drawing/2014/main" id="{C5B44FB8-86F9-4394-A81D-4F11BCA76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425" y="3044825"/>
              <a:ext cx="0" cy="395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Text Box 17">
              <a:extLst>
                <a:ext uri="{FF2B5EF4-FFF2-40B4-BE49-F238E27FC236}">
                  <a16:creationId xmlns:a16="http://schemas.microsoft.com/office/drawing/2014/main" id="{B23D4D92-A9C3-4720-AA20-69996B16E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264" y="3028950"/>
              <a:ext cx="6508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长度</a:t>
              </a:r>
              <a:endParaRPr lang="zh-CN" altLang="en-US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67" name="Text Box 18">
              <a:extLst>
                <a:ext uri="{FF2B5EF4-FFF2-40B4-BE49-F238E27FC236}">
                  <a16:creationId xmlns:a16="http://schemas.microsoft.com/office/drawing/2014/main" id="{62CD717C-1BFC-498A-B657-A56ADD30F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9751" y="3019426"/>
              <a:ext cx="8747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检查和</a:t>
              </a:r>
              <a:endParaRPr lang="zh-CN" altLang="en-US" sz="2400" b="1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68" name="Text Box 19">
              <a:extLst>
                <a:ext uri="{FF2B5EF4-FFF2-40B4-BE49-F238E27FC236}">
                  <a16:creationId xmlns:a16="http://schemas.microsoft.com/office/drawing/2014/main" id="{248E5DD2-F68D-44A8-A663-AE0BFD3DA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850" y="2711450"/>
              <a:ext cx="20256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包括首部在内的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UDP</a:t>
              </a: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报文段长度</a:t>
              </a:r>
              <a:r>
                <a:rPr lang="en-US" altLang="zh-CN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,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FF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（以字节为单位）</a:t>
              </a:r>
            </a:p>
          </p:txBody>
        </p:sp>
        <p:sp>
          <p:nvSpPr>
            <p:cNvPr id="27669" name="Line 20">
              <a:extLst>
                <a:ext uri="{FF2B5EF4-FFF2-40B4-BE49-F238E27FC236}">
                  <a16:creationId xmlns:a16="http://schemas.microsoft.com/office/drawing/2014/main" id="{DD3A52FE-54C5-43B6-AAEF-72AA3CC70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538" y="3214688"/>
              <a:ext cx="1700212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日期占位符 3">
            <a:extLst>
              <a:ext uri="{FF2B5EF4-FFF2-40B4-BE49-F238E27FC236}">
                <a16:creationId xmlns:a16="http://schemas.microsoft.com/office/drawing/2014/main" id="{74DA8CA8-A448-4058-B8C0-D21FE2AECC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2928C-991C-4862-9D0E-F14CBE6CF4EA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72707" name="页脚占位符 4">
            <a:extLst>
              <a:ext uri="{FF2B5EF4-FFF2-40B4-BE49-F238E27FC236}">
                <a16:creationId xmlns:a16="http://schemas.microsoft.com/office/drawing/2014/main" id="{FBA64E27-27A1-41E2-BA1E-CE865D3FE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A5B9D97-1DA5-4924-97C7-327F3A74EC1E}" type="slidenum">
              <a:rPr lang="en-US" altLang="zh-CN" sz="16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2708" name="Rectangle 28">
            <a:extLst>
              <a:ext uri="{FF2B5EF4-FFF2-40B4-BE49-F238E27FC236}">
                <a16:creationId xmlns:a16="http://schemas.microsoft.com/office/drawing/2014/main" id="{C7C5E342-28BE-4151-9E4C-1C5D13A5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525" y="982664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31</a:t>
            </a:r>
          </a:p>
        </p:txBody>
      </p:sp>
      <p:grpSp>
        <p:nvGrpSpPr>
          <p:cNvPr id="72709" name="Group 86">
            <a:extLst>
              <a:ext uri="{FF2B5EF4-FFF2-40B4-BE49-F238E27FC236}">
                <a16:creationId xmlns:a16="http://schemas.microsoft.com/office/drawing/2014/main" id="{CD9134A7-9FC8-4390-AECA-26A634B59752}"/>
              </a:ext>
            </a:extLst>
          </p:cNvPr>
          <p:cNvGrpSpPr>
            <a:grpSpLocks/>
          </p:cNvGrpSpPr>
          <p:nvPr/>
        </p:nvGrpSpPr>
        <p:grpSpPr bwMode="auto">
          <a:xfrm>
            <a:off x="1700214" y="911225"/>
            <a:ext cx="8893175" cy="5830888"/>
            <a:chOff x="111" y="28"/>
            <a:chExt cx="5602" cy="3673"/>
          </a:xfrm>
        </p:grpSpPr>
        <p:sp>
          <p:nvSpPr>
            <p:cNvPr id="72711" name="Rectangle 2">
              <a:extLst>
                <a:ext uri="{FF2B5EF4-FFF2-40B4-BE49-F238E27FC236}">
                  <a16:creationId xmlns:a16="http://schemas.microsoft.com/office/drawing/2014/main" id="{397AFF08-2BDA-4167-85BC-351C95B1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117"/>
              <a:ext cx="277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固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定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部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72712" name="Rectangle 3">
              <a:extLst>
                <a:ext uri="{FF2B5EF4-FFF2-40B4-BE49-F238E27FC236}">
                  <a16:creationId xmlns:a16="http://schemas.microsoft.com/office/drawing/2014/main" id="{C502EC7A-B02C-46BB-BFC3-74496BD0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160"/>
              <a:ext cx="43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可变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部分</a:t>
              </a:r>
            </a:p>
          </p:txBody>
        </p:sp>
        <p:sp>
          <p:nvSpPr>
            <p:cNvPr id="72713" name="Line 4">
              <a:extLst>
                <a:ext uri="{FF2B5EF4-FFF2-40B4-BE49-F238E27FC236}">
                  <a16:creationId xmlns:a16="http://schemas.microsoft.com/office/drawing/2014/main" id="{0F1F016E-C32B-4219-B1C1-5230C40E8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3582"/>
              <a:ext cx="3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4" name="AutoShape 5">
              <a:extLst>
                <a:ext uri="{FF2B5EF4-FFF2-40B4-BE49-F238E27FC236}">
                  <a16:creationId xmlns:a16="http://schemas.microsoft.com/office/drawing/2014/main" id="{9546D23F-7975-4D9C-83C6-87382FC01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196"/>
              <a:ext cx="518" cy="121"/>
            </a:xfrm>
            <a:prstGeom prst="leftArrow">
              <a:avLst>
                <a:gd name="adj1" fmla="val 50000"/>
                <a:gd name="adj2" fmla="val 107025"/>
              </a:avLst>
            </a:prstGeom>
            <a:gradFill rotWithShape="0">
              <a:gsLst>
                <a:gs pos="0">
                  <a:srgbClr val="939393"/>
                </a:gs>
                <a:gs pos="100000">
                  <a:srgbClr val="DDDDDD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15" name="Rectangle 6">
              <a:extLst>
                <a:ext uri="{FF2B5EF4-FFF2-40B4-BE49-F238E27FC236}">
                  <a16:creationId xmlns:a16="http://schemas.microsoft.com/office/drawing/2014/main" id="{B4EC57A5-D5E1-432E-9220-28699651C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864"/>
              <a:ext cx="1239" cy="2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16" name="Freeform 7">
              <a:extLst>
                <a:ext uri="{FF2B5EF4-FFF2-40B4-BE49-F238E27FC236}">
                  <a16:creationId xmlns:a16="http://schemas.microsoft.com/office/drawing/2014/main" id="{131F2331-8651-4401-A13C-D66F5863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515"/>
              <a:ext cx="3604" cy="347"/>
            </a:xfrm>
            <a:custGeom>
              <a:avLst/>
              <a:gdLst>
                <a:gd name="T0" fmla="*/ 0 w 3344"/>
                <a:gd name="T1" fmla="*/ 0 h 510"/>
                <a:gd name="T2" fmla="*/ 10279 w 3344"/>
                <a:gd name="T3" fmla="*/ 0 h 510"/>
                <a:gd name="T4" fmla="*/ 5720 w 3344"/>
                <a:gd name="T5" fmla="*/ 1 h 510"/>
                <a:gd name="T6" fmla="*/ 2137 w 3344"/>
                <a:gd name="T7" fmla="*/ 1 h 510"/>
                <a:gd name="T8" fmla="*/ 0 w 3344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4"/>
                <a:gd name="T16" fmla="*/ 0 h 510"/>
                <a:gd name="T17" fmla="*/ 3344 w 3344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4" h="510">
                  <a:moveTo>
                    <a:pt x="0" y="0"/>
                  </a:moveTo>
                  <a:lnTo>
                    <a:pt x="3344" y="0"/>
                  </a:lnTo>
                  <a:lnTo>
                    <a:pt x="1860" y="510"/>
                  </a:lnTo>
                  <a:lnTo>
                    <a:pt x="695" y="49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BBBBB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Rectangle 8">
              <a:extLst>
                <a:ext uri="{FF2B5EF4-FFF2-40B4-BE49-F238E27FC236}">
                  <a16:creationId xmlns:a16="http://schemas.microsoft.com/office/drawing/2014/main" id="{57D7DABD-DF18-4246-9987-6CAC51D5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47"/>
              <a:ext cx="907" cy="28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18" name="Rectangle 9">
              <a:extLst>
                <a:ext uri="{FF2B5EF4-FFF2-40B4-BE49-F238E27FC236}">
                  <a16:creationId xmlns:a16="http://schemas.microsoft.com/office/drawing/2014/main" id="{C0DFCDFF-12F4-4903-9761-71691263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858"/>
              <a:ext cx="4954" cy="1665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19" name="Rectangle 10">
              <a:extLst>
                <a:ext uri="{FF2B5EF4-FFF2-40B4-BE49-F238E27FC236}">
                  <a16:creationId xmlns:a16="http://schemas.microsoft.com/office/drawing/2014/main" id="{F9517E88-3925-4D1A-A90C-6C517698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530"/>
              <a:ext cx="4934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20" name="Line 11">
              <a:extLst>
                <a:ext uri="{FF2B5EF4-FFF2-40B4-BE49-F238E27FC236}">
                  <a16:creationId xmlns:a16="http://schemas.microsoft.com/office/drawing/2014/main" id="{338DF8A6-07F6-4C1C-9589-61A6C497E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142"/>
              <a:ext cx="4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Line 12">
              <a:extLst>
                <a:ext uri="{FF2B5EF4-FFF2-40B4-BE49-F238E27FC236}">
                  <a16:creationId xmlns:a16="http://schemas.microsoft.com/office/drawing/2014/main" id="{6F9CFEF2-1C93-47FB-B9F3-EEBA55DE3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421"/>
              <a:ext cx="4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Line 13">
              <a:extLst>
                <a:ext uri="{FF2B5EF4-FFF2-40B4-BE49-F238E27FC236}">
                  <a16:creationId xmlns:a16="http://schemas.microsoft.com/office/drawing/2014/main" id="{042721B2-7FBC-4421-AD04-3527D7FDD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701"/>
              <a:ext cx="4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3" name="Line 14">
              <a:extLst>
                <a:ext uri="{FF2B5EF4-FFF2-40B4-BE49-F238E27FC236}">
                  <a16:creationId xmlns:a16="http://schemas.microsoft.com/office/drawing/2014/main" id="{D9BD66B7-D6CC-4DE9-BF26-8D205218D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977"/>
              <a:ext cx="4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Line 15">
              <a:extLst>
                <a:ext uri="{FF2B5EF4-FFF2-40B4-BE49-F238E27FC236}">
                  <a16:creationId xmlns:a16="http://schemas.microsoft.com/office/drawing/2014/main" id="{8C5D1A01-DBCA-48B5-AA00-0C7DC8CC7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257"/>
              <a:ext cx="4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Line 16">
              <a:extLst>
                <a:ext uri="{FF2B5EF4-FFF2-40B4-BE49-F238E27FC236}">
                  <a16:creationId xmlns:a16="http://schemas.microsoft.com/office/drawing/2014/main" id="{36BDA359-B2EA-485F-813D-8D58A3423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863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Line 17">
              <a:extLst>
                <a:ext uri="{FF2B5EF4-FFF2-40B4-BE49-F238E27FC236}">
                  <a16:creationId xmlns:a16="http://schemas.microsoft.com/office/drawing/2014/main" id="{A2534C3B-19AB-4364-964B-BFE0E8E5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863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7" name="Line 18">
              <a:extLst>
                <a:ext uri="{FF2B5EF4-FFF2-40B4-BE49-F238E27FC236}">
                  <a16:creationId xmlns:a16="http://schemas.microsoft.com/office/drawing/2014/main" id="{052FC47B-A7BF-4380-9071-2D1F2A44A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142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8" name="Line 19">
              <a:extLst>
                <a:ext uri="{FF2B5EF4-FFF2-40B4-BE49-F238E27FC236}">
                  <a16:creationId xmlns:a16="http://schemas.microsoft.com/office/drawing/2014/main" id="{589FC2DF-FB0F-4C82-B8E1-792B6298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863"/>
              <a:ext cx="0" cy="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9" name="Line 20">
              <a:extLst>
                <a:ext uri="{FF2B5EF4-FFF2-40B4-BE49-F238E27FC236}">
                  <a16:creationId xmlns:a16="http://schemas.microsoft.com/office/drawing/2014/main" id="{BD93621E-7B61-4AE0-8892-FDC8BE619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2254"/>
              <a:ext cx="0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0" name="Line 21">
              <a:extLst>
                <a:ext uri="{FF2B5EF4-FFF2-40B4-BE49-F238E27FC236}">
                  <a16:creationId xmlns:a16="http://schemas.microsoft.com/office/drawing/2014/main" id="{710263CA-B0B9-40D3-9875-C409EA1F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1148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31" name="Rectangle 22">
              <a:extLst>
                <a:ext uri="{FF2B5EF4-FFF2-40B4-BE49-F238E27FC236}">
                  <a16:creationId xmlns:a16="http://schemas.microsoft.com/office/drawing/2014/main" id="{EFD08456-BE45-42EB-9275-6C6ACFE2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6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72732" name="Rectangle 23">
              <a:extLst>
                <a:ext uri="{FF2B5EF4-FFF2-40B4-BE49-F238E27FC236}">
                  <a16:creationId xmlns:a16="http://schemas.microsoft.com/office/drawing/2014/main" id="{0EA9501D-3282-4373-8A06-586A3270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6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2733" name="Rectangle 24">
              <a:extLst>
                <a:ext uri="{FF2B5EF4-FFF2-40B4-BE49-F238E27FC236}">
                  <a16:creationId xmlns:a16="http://schemas.microsoft.com/office/drawing/2014/main" id="{289592D6-8BC6-47E4-9AC5-AECBFA65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61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72734" name="Rectangle 25">
              <a:extLst>
                <a:ext uri="{FF2B5EF4-FFF2-40B4-BE49-F238E27FC236}">
                  <a16:creationId xmlns:a16="http://schemas.microsoft.com/office/drawing/2014/main" id="{372C498D-8A99-4A02-BC11-281DB9C7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61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16</a:t>
              </a:r>
            </a:p>
          </p:txBody>
        </p:sp>
        <p:sp>
          <p:nvSpPr>
            <p:cNvPr id="72735" name="Rectangle 26">
              <a:extLst>
                <a:ext uri="{FF2B5EF4-FFF2-40B4-BE49-F238E27FC236}">
                  <a16:creationId xmlns:a16="http://schemas.microsoft.com/office/drawing/2014/main" id="{AF9902C6-02B9-4899-B056-0F1E0A11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61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19</a:t>
              </a:r>
            </a:p>
          </p:txBody>
        </p:sp>
        <p:sp>
          <p:nvSpPr>
            <p:cNvPr id="72736" name="Rectangle 27">
              <a:extLst>
                <a:ext uri="{FF2B5EF4-FFF2-40B4-BE49-F238E27FC236}">
                  <a16:creationId xmlns:a16="http://schemas.microsoft.com/office/drawing/2014/main" id="{E29213A3-6ADB-4E46-9B9D-901CB8E1A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61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24</a:t>
              </a:r>
            </a:p>
          </p:txBody>
        </p:sp>
        <p:sp>
          <p:nvSpPr>
            <p:cNvPr id="72737" name="Rectangle 29">
              <a:extLst>
                <a:ext uri="{FF2B5EF4-FFF2-40B4-BE49-F238E27FC236}">
                  <a16:creationId xmlns:a16="http://schemas.microsoft.com/office/drawing/2014/main" id="{25B843C5-7CC6-429B-A99C-39EFA21E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880"/>
              <a:ext cx="4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版 本</a:t>
              </a:r>
            </a:p>
          </p:txBody>
        </p:sp>
        <p:sp>
          <p:nvSpPr>
            <p:cNvPr id="72738" name="Rectangle 30">
              <a:extLst>
                <a:ext uri="{FF2B5EF4-FFF2-40B4-BE49-F238E27FC236}">
                  <a16:creationId xmlns:a16="http://schemas.microsoft.com/office/drawing/2014/main" id="{4ACB1A2F-A8A9-47C1-8242-ACE003E3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18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标志</a:t>
              </a:r>
            </a:p>
          </p:txBody>
        </p:sp>
        <p:sp>
          <p:nvSpPr>
            <p:cNvPr id="72739" name="Rectangle 31">
              <a:extLst>
                <a:ext uri="{FF2B5EF4-FFF2-40B4-BE49-F238E27FC236}">
                  <a16:creationId xmlns:a16="http://schemas.microsoft.com/office/drawing/2014/main" id="{9649C1D1-4428-496A-8A6C-A43A984DB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1435"/>
              <a:ext cx="8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生 存 时 间</a:t>
              </a:r>
            </a:p>
          </p:txBody>
        </p:sp>
        <p:sp>
          <p:nvSpPr>
            <p:cNvPr id="72740" name="Rectangle 32">
              <a:extLst>
                <a:ext uri="{FF2B5EF4-FFF2-40B4-BE49-F238E27FC236}">
                  <a16:creationId xmlns:a16="http://schemas.microsoft.com/office/drawing/2014/main" id="{712B7B10-8806-4FA4-A586-0CAC2D17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435"/>
              <a:ext cx="6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协    议</a:t>
              </a:r>
            </a:p>
          </p:txBody>
        </p:sp>
        <p:sp>
          <p:nvSpPr>
            <p:cNvPr id="72741" name="Rectangle 33">
              <a:extLst>
                <a:ext uri="{FF2B5EF4-FFF2-40B4-BE49-F238E27FC236}">
                  <a16:creationId xmlns:a16="http://schemas.microsoft.com/office/drawing/2014/main" id="{0D7311D5-5589-4A0A-AD22-20C2A778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180"/>
              <a:ext cx="6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标    识</a:t>
              </a:r>
            </a:p>
          </p:txBody>
        </p:sp>
        <p:sp>
          <p:nvSpPr>
            <p:cNvPr id="72742" name="Rectangle 34">
              <a:extLst>
                <a:ext uri="{FF2B5EF4-FFF2-40B4-BE49-F238E27FC236}">
                  <a16:creationId xmlns:a16="http://schemas.microsoft.com/office/drawing/2014/main" id="{D2A0B2A2-F1E6-4054-A353-0E7B3B30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880"/>
              <a:ext cx="8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服 务 类 型</a:t>
              </a:r>
            </a:p>
          </p:txBody>
        </p:sp>
        <p:sp>
          <p:nvSpPr>
            <p:cNvPr id="72743" name="Rectangle 35">
              <a:extLst>
                <a:ext uri="{FF2B5EF4-FFF2-40B4-BE49-F238E27FC236}">
                  <a16:creationId xmlns:a16="http://schemas.microsoft.com/office/drawing/2014/main" id="{61C08EB9-9D2D-4E34-9B20-E5903EFE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880"/>
              <a:ext cx="8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总   长   度</a:t>
              </a:r>
            </a:p>
          </p:txBody>
        </p:sp>
        <p:sp>
          <p:nvSpPr>
            <p:cNvPr id="72744" name="Rectangle 36">
              <a:extLst>
                <a:ext uri="{FF2B5EF4-FFF2-40B4-BE49-F238E27FC236}">
                  <a16:creationId xmlns:a16="http://schemas.microsoft.com/office/drawing/2014/main" id="{06F70B35-9D3B-41AB-B104-89E61419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180"/>
              <a:ext cx="8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片   偏   移</a:t>
              </a:r>
            </a:p>
          </p:txBody>
        </p:sp>
        <p:sp>
          <p:nvSpPr>
            <p:cNvPr id="72745" name="Rectangle 37">
              <a:extLst>
                <a:ext uri="{FF2B5EF4-FFF2-40B4-BE49-F238E27FC236}">
                  <a16:creationId xmlns:a16="http://schemas.microsoft.com/office/drawing/2014/main" id="{8651AC6F-1484-40AA-B76E-F5931272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272"/>
              <a:ext cx="6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填    充</a:t>
              </a:r>
            </a:p>
          </p:txBody>
        </p:sp>
        <p:sp>
          <p:nvSpPr>
            <p:cNvPr id="72746" name="Rectangle 38">
              <a:extLst>
                <a:ext uri="{FF2B5EF4-FFF2-40B4-BE49-F238E27FC236}">
                  <a16:creationId xmlns:a16="http://schemas.microsoft.com/office/drawing/2014/main" id="{7D837F04-BF24-43EF-BB1F-853ED8C33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435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   部   检   验   和</a:t>
              </a:r>
            </a:p>
          </p:txBody>
        </p:sp>
        <p:sp>
          <p:nvSpPr>
            <p:cNvPr id="72747" name="Rectangle 39">
              <a:extLst>
                <a:ext uri="{FF2B5EF4-FFF2-40B4-BE49-F238E27FC236}">
                  <a16:creationId xmlns:a16="http://schemas.microsoft.com/office/drawing/2014/main" id="{C445DCD9-5EA8-4624-9792-91020E419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724"/>
              <a:ext cx="8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源   地   址</a:t>
              </a:r>
            </a:p>
          </p:txBody>
        </p:sp>
        <p:sp>
          <p:nvSpPr>
            <p:cNvPr id="72748" name="Rectangle 40">
              <a:extLst>
                <a:ext uri="{FF2B5EF4-FFF2-40B4-BE49-F238E27FC236}">
                  <a16:creationId xmlns:a16="http://schemas.microsoft.com/office/drawing/2014/main" id="{FDB93C3B-79E6-48B1-BCA4-2F2AD744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002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目   的   地   址</a:t>
              </a:r>
            </a:p>
          </p:txBody>
        </p:sp>
        <p:sp>
          <p:nvSpPr>
            <p:cNvPr id="72749" name="Rectangle 41">
              <a:extLst>
                <a:ext uri="{FF2B5EF4-FFF2-40B4-BE49-F238E27FC236}">
                  <a16:creationId xmlns:a16="http://schemas.microsoft.com/office/drawing/2014/main" id="{BD73163D-2245-4F39-AB28-26FA1C91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272"/>
              <a:ext cx="26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可   选   字   段  （长   度   可   变）</a:t>
              </a:r>
            </a:p>
          </p:txBody>
        </p:sp>
        <p:sp>
          <p:nvSpPr>
            <p:cNvPr id="72750" name="Rectangle 42">
              <a:extLst>
                <a:ext uri="{FF2B5EF4-FFF2-40B4-BE49-F238E27FC236}">
                  <a16:creationId xmlns:a16="http://schemas.microsoft.com/office/drawing/2014/main" id="{4FCB8064-4DA9-4044-8892-9CEEC448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61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比特</a:t>
              </a:r>
            </a:p>
          </p:txBody>
        </p:sp>
        <p:sp>
          <p:nvSpPr>
            <p:cNvPr id="72751" name="Rectangle 43">
              <a:extLst>
                <a:ext uri="{FF2B5EF4-FFF2-40B4-BE49-F238E27FC236}">
                  <a16:creationId xmlns:a16="http://schemas.microsoft.com/office/drawing/2014/main" id="{FEEF6055-4A2C-4E1F-8F14-C2A997D5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868"/>
              <a:ext cx="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首部长度</a:t>
              </a:r>
            </a:p>
          </p:txBody>
        </p:sp>
        <p:grpSp>
          <p:nvGrpSpPr>
            <p:cNvPr id="72752" name="Group 44">
              <a:extLst>
                <a:ext uri="{FF2B5EF4-FFF2-40B4-BE49-F238E27FC236}">
                  <a16:creationId xmlns:a16="http://schemas.microsoft.com/office/drawing/2014/main" id="{64B76BC3-D2A5-45B8-945E-8BF058B47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" y="2361"/>
              <a:ext cx="83" cy="44"/>
              <a:chOff x="833" y="3024"/>
              <a:chExt cx="78" cy="51"/>
            </a:xfrm>
          </p:grpSpPr>
          <p:sp>
            <p:nvSpPr>
              <p:cNvPr id="72791" name="Rectangle 45">
                <a:extLst>
                  <a:ext uri="{FF2B5EF4-FFF2-40B4-BE49-F238E27FC236}">
                    <a16:creationId xmlns:a16="http://schemas.microsoft.com/office/drawing/2014/main" id="{AB5CD4E3-CC40-4AAE-ACB2-0121DE31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024"/>
                <a:ext cx="78" cy="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u="sng">
                  <a:solidFill>
                    <a:srgbClr val="000000"/>
                  </a:solidFill>
                </a:endParaRPr>
              </a:p>
            </p:txBody>
          </p:sp>
          <p:sp>
            <p:nvSpPr>
              <p:cNvPr id="72792" name="Line 46">
                <a:extLst>
                  <a:ext uri="{FF2B5EF4-FFF2-40B4-BE49-F238E27FC236}">
                    <a16:creationId xmlns:a16="http://schemas.microsoft.com/office/drawing/2014/main" id="{632B1978-F2AF-48D4-99FC-3ED7306CF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3030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u="sng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93" name="Line 47">
                <a:extLst>
                  <a:ext uri="{FF2B5EF4-FFF2-40B4-BE49-F238E27FC236}">
                    <a16:creationId xmlns:a16="http://schemas.microsoft.com/office/drawing/2014/main" id="{E048B285-5BBF-4A1D-B90D-5E825ED99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3075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u="sng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753" name="Group 48">
              <a:extLst>
                <a:ext uri="{FF2B5EF4-FFF2-40B4-BE49-F238E27FC236}">
                  <a16:creationId xmlns:a16="http://schemas.microsoft.com/office/drawing/2014/main" id="{FA0CB72B-F4B6-4EA3-BA46-A396C970E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0" y="2367"/>
              <a:ext cx="83" cy="42"/>
              <a:chOff x="5432" y="3030"/>
              <a:chExt cx="78" cy="51"/>
            </a:xfrm>
          </p:grpSpPr>
          <p:sp>
            <p:nvSpPr>
              <p:cNvPr id="72788" name="Rectangle 49">
                <a:extLst>
                  <a:ext uri="{FF2B5EF4-FFF2-40B4-BE49-F238E27FC236}">
                    <a16:creationId xmlns:a16="http://schemas.microsoft.com/office/drawing/2014/main" id="{AC66483A-E33D-476B-B00E-01AB23BA9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" y="3030"/>
                <a:ext cx="78" cy="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u="sng">
                  <a:solidFill>
                    <a:srgbClr val="000000"/>
                  </a:solidFill>
                </a:endParaRPr>
              </a:p>
            </p:txBody>
          </p:sp>
          <p:sp>
            <p:nvSpPr>
              <p:cNvPr id="72789" name="Line 50">
                <a:extLst>
                  <a:ext uri="{FF2B5EF4-FFF2-40B4-BE49-F238E27FC236}">
                    <a16:creationId xmlns:a16="http://schemas.microsoft.com/office/drawing/2014/main" id="{2F8920F4-1933-4630-9186-AB5CE0358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8" y="3036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u="sng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90" name="Line 51">
                <a:extLst>
                  <a:ext uri="{FF2B5EF4-FFF2-40B4-BE49-F238E27FC236}">
                    <a16:creationId xmlns:a16="http://schemas.microsoft.com/office/drawing/2014/main" id="{497001F3-5423-40A1-ABF9-63284798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8" y="3081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u="sng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754" name="Rectangle 52">
              <a:extLst>
                <a:ext uri="{FF2B5EF4-FFF2-40B4-BE49-F238E27FC236}">
                  <a16:creationId xmlns:a16="http://schemas.microsoft.com/office/drawing/2014/main" id="{9327E9EE-DE99-44DC-B0C1-B63DEF7F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259"/>
              <a:ext cx="3601" cy="25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55" name="Line 53">
              <a:extLst>
                <a:ext uri="{FF2B5EF4-FFF2-40B4-BE49-F238E27FC236}">
                  <a16:creationId xmlns:a16="http://schemas.microsoft.com/office/drawing/2014/main" id="{AECE984B-E899-44A1-B6ED-DEFE82B2A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25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56" name="Line 54">
              <a:extLst>
                <a:ext uri="{FF2B5EF4-FFF2-40B4-BE49-F238E27FC236}">
                  <a16:creationId xmlns:a16="http://schemas.microsoft.com/office/drawing/2014/main" id="{20255ADD-A385-467E-81F9-BD6F4F299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57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57" name="Line 55">
              <a:extLst>
                <a:ext uri="{FF2B5EF4-FFF2-40B4-BE49-F238E27FC236}">
                  <a16:creationId xmlns:a16="http://schemas.microsoft.com/office/drawing/2014/main" id="{7A7FB75B-5201-4292-A8F5-32F0BA820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5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58" name="Line 56">
              <a:extLst>
                <a:ext uri="{FF2B5EF4-FFF2-40B4-BE49-F238E27FC236}">
                  <a16:creationId xmlns:a16="http://schemas.microsoft.com/office/drawing/2014/main" id="{1B1BD7EE-62A9-4129-94C1-04E2F0859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253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59" name="Line 57">
              <a:extLst>
                <a:ext uri="{FF2B5EF4-FFF2-40B4-BE49-F238E27FC236}">
                  <a16:creationId xmlns:a16="http://schemas.microsoft.com/office/drawing/2014/main" id="{175677A4-49DA-4827-8A0C-F2205B831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257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u="sng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60" name="Rectangle 58">
              <a:extLst>
                <a:ext uri="{FF2B5EF4-FFF2-40B4-BE49-F238E27FC236}">
                  <a16:creationId xmlns:a16="http://schemas.microsoft.com/office/drawing/2014/main" id="{AA26EB10-099E-4A61-AB30-F866A425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72761" name="Rectangle 59">
              <a:extLst>
                <a:ext uri="{FF2B5EF4-FFF2-40B4-BE49-F238E27FC236}">
                  <a16:creationId xmlns:a16="http://schemas.microsoft.com/office/drawing/2014/main" id="{B813C848-0673-491B-94B9-45815EC6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2762" name="Rectangle 60">
              <a:extLst>
                <a:ext uri="{FF2B5EF4-FFF2-40B4-BE49-F238E27FC236}">
                  <a16:creationId xmlns:a16="http://schemas.microsoft.com/office/drawing/2014/main" id="{23C9302F-C419-43B8-A0FD-316E83FDA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2763" name="Rectangle 61">
              <a:extLst>
                <a:ext uri="{FF2B5EF4-FFF2-40B4-BE49-F238E27FC236}">
                  <a16:creationId xmlns:a16="http://schemas.microsoft.com/office/drawing/2014/main" id="{8690A7AC-8956-4E9E-9BFE-B4AE6B2C7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2764" name="Rectangle 62">
              <a:extLst>
                <a:ext uri="{FF2B5EF4-FFF2-40B4-BE49-F238E27FC236}">
                  <a16:creationId xmlns:a16="http://schemas.microsoft.com/office/drawing/2014/main" id="{CB2555C9-2A08-400A-8391-94EE5B15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72765" name="Rectangle 63">
              <a:extLst>
                <a:ext uri="{FF2B5EF4-FFF2-40B4-BE49-F238E27FC236}">
                  <a16:creationId xmlns:a16="http://schemas.microsoft.com/office/drawing/2014/main" id="{920DE617-EDEA-427E-80E1-05B9F320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72766" name="Rectangle 64">
              <a:extLst>
                <a:ext uri="{FF2B5EF4-FFF2-40B4-BE49-F238E27FC236}">
                  <a16:creationId xmlns:a16="http://schemas.microsoft.com/office/drawing/2014/main" id="{E67117D3-C412-41E8-A453-5A71D990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72767" name="Rectangle 65">
              <a:extLst>
                <a:ext uri="{FF2B5EF4-FFF2-40B4-BE49-F238E27FC236}">
                  <a16:creationId xmlns:a16="http://schemas.microsoft.com/office/drawing/2014/main" id="{6D6DB17B-DA06-42EF-8F29-222ED40FA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72768" name="Rectangle 66">
              <a:extLst>
                <a:ext uri="{FF2B5EF4-FFF2-40B4-BE49-F238E27FC236}">
                  <a16:creationId xmlns:a16="http://schemas.microsoft.com/office/drawing/2014/main" id="{71C0BECA-C399-4F77-95A2-35E9DF18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2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72769" name="Rectangle 67">
              <a:extLst>
                <a:ext uri="{FF2B5EF4-FFF2-40B4-BE49-F238E27FC236}">
                  <a16:creationId xmlns:a16="http://schemas.microsoft.com/office/drawing/2014/main" id="{8246173A-17E8-4932-948C-338C0B16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6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72770" name="Rectangle 68">
              <a:extLst>
                <a:ext uri="{FF2B5EF4-FFF2-40B4-BE49-F238E27FC236}">
                  <a16:creationId xmlns:a16="http://schemas.microsoft.com/office/drawing/2014/main" id="{544E49D5-B02A-4D5D-9CE7-5F7D9588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72771" name="Rectangle 69">
              <a:extLst>
                <a:ext uri="{FF2B5EF4-FFF2-40B4-BE49-F238E27FC236}">
                  <a16:creationId xmlns:a16="http://schemas.microsoft.com/office/drawing/2014/main" id="{0AFE4ABF-05B9-4215-879C-C4948B67D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267"/>
              <a:ext cx="23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72772" name="Rectangle 70">
              <a:extLst>
                <a:ext uri="{FF2B5EF4-FFF2-40B4-BE49-F238E27FC236}">
                  <a16:creationId xmlns:a16="http://schemas.microsoft.com/office/drawing/2014/main" id="{2EADB101-1F60-48E1-A801-CE5D6109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67"/>
              <a:ext cx="4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未用</a:t>
              </a:r>
            </a:p>
          </p:txBody>
        </p:sp>
        <p:sp>
          <p:nvSpPr>
            <p:cNvPr id="72773" name="Rectangle 71">
              <a:extLst>
                <a:ext uri="{FF2B5EF4-FFF2-40B4-BE49-F238E27FC236}">
                  <a16:creationId xmlns:a16="http://schemas.microsoft.com/office/drawing/2014/main" id="{2716036B-947A-4371-8207-D44BFED1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67"/>
              <a:ext cx="7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优  先  级</a:t>
              </a:r>
            </a:p>
          </p:txBody>
        </p:sp>
        <p:sp>
          <p:nvSpPr>
            <p:cNvPr id="72774" name="Rectangle 72">
              <a:extLst>
                <a:ext uri="{FF2B5EF4-FFF2-40B4-BE49-F238E27FC236}">
                  <a16:creationId xmlns:a16="http://schemas.microsoft.com/office/drawing/2014/main" id="{A37F3ADA-61D4-4530-AAB8-66A7B4C6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614"/>
              <a:ext cx="18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数       据       部       分</a:t>
              </a:r>
            </a:p>
          </p:txBody>
        </p:sp>
        <p:sp>
          <p:nvSpPr>
            <p:cNvPr id="72775" name="Rectangle 73">
              <a:extLst>
                <a:ext uri="{FF2B5EF4-FFF2-40B4-BE49-F238E27FC236}">
                  <a16:creationId xmlns:a16="http://schemas.microsoft.com/office/drawing/2014/main" id="{3EF178B7-D031-4D04-8A3C-650B2C8E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比特</a:t>
              </a:r>
            </a:p>
          </p:txBody>
        </p:sp>
        <p:sp>
          <p:nvSpPr>
            <p:cNvPr id="72776" name="Rectangle 74">
              <a:extLst>
                <a:ext uri="{FF2B5EF4-FFF2-40B4-BE49-F238E27FC236}">
                  <a16:creationId xmlns:a16="http://schemas.microsoft.com/office/drawing/2014/main" id="{B4D4ED6C-653B-463A-B044-A23EBDEA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147"/>
              <a:ext cx="2509" cy="28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  <p:sp>
          <p:nvSpPr>
            <p:cNvPr id="72777" name="Rectangle 75">
              <a:extLst>
                <a:ext uri="{FF2B5EF4-FFF2-40B4-BE49-F238E27FC236}">
                  <a16:creationId xmlns:a16="http://schemas.microsoft.com/office/drawing/2014/main" id="{DD5B80E5-4627-4CF3-B26C-DD40555E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3158"/>
              <a:ext cx="195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数       据       部       分</a:t>
              </a:r>
            </a:p>
          </p:txBody>
        </p:sp>
        <p:sp>
          <p:nvSpPr>
            <p:cNvPr id="72778" name="Rectangle 76">
              <a:extLst>
                <a:ext uri="{FF2B5EF4-FFF2-40B4-BE49-F238E27FC236}">
                  <a16:creationId xmlns:a16="http://schemas.microsoft.com/office/drawing/2014/main" id="{8EE0FA66-A001-4880-855C-828D8700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158"/>
              <a:ext cx="5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   部</a:t>
              </a:r>
            </a:p>
          </p:txBody>
        </p:sp>
        <p:sp>
          <p:nvSpPr>
            <p:cNvPr id="72779" name="Rectangle 77">
              <a:extLst>
                <a:ext uri="{FF2B5EF4-FFF2-40B4-BE49-F238E27FC236}">
                  <a16:creationId xmlns:a16="http://schemas.microsoft.com/office/drawing/2014/main" id="{0F074F02-8516-4910-B72C-9034BB41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3127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传送</a:t>
              </a:r>
            </a:p>
          </p:txBody>
        </p:sp>
        <p:sp>
          <p:nvSpPr>
            <p:cNvPr id="72780" name="Rectangle 78">
              <a:extLst>
                <a:ext uri="{FF2B5EF4-FFF2-40B4-BE49-F238E27FC236}">
                  <a16:creationId xmlns:a16="http://schemas.microsoft.com/office/drawing/2014/main" id="{4F02C340-E58B-40B1-B749-1F43CAC6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3453"/>
              <a:ext cx="789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数据报</a:t>
              </a:r>
            </a:p>
          </p:txBody>
        </p:sp>
        <p:grpSp>
          <p:nvGrpSpPr>
            <p:cNvPr id="72781" name="Group 79">
              <a:extLst>
                <a:ext uri="{FF2B5EF4-FFF2-40B4-BE49-F238E27FC236}">
                  <a16:creationId xmlns:a16="http://schemas.microsoft.com/office/drawing/2014/main" id="{55A6036A-D3DD-4D79-B792-DDA0372A4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" y="845"/>
              <a:ext cx="277" cy="1678"/>
              <a:chOff x="111" y="845"/>
              <a:chExt cx="277" cy="1678"/>
            </a:xfrm>
          </p:grpSpPr>
          <p:sp>
            <p:nvSpPr>
              <p:cNvPr id="72786" name="Line 80">
                <a:extLst>
                  <a:ext uri="{FF2B5EF4-FFF2-40B4-BE49-F238E27FC236}">
                    <a16:creationId xmlns:a16="http://schemas.microsoft.com/office/drawing/2014/main" id="{A41AD9A7-5B61-48CF-A995-644914506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845"/>
                <a:ext cx="0" cy="167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u="sng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87" name="Rectangle 81">
                <a:extLst>
                  <a:ext uri="{FF2B5EF4-FFF2-40B4-BE49-F238E27FC236}">
                    <a16:creationId xmlns:a16="http://schemas.microsoft.com/office/drawing/2014/main" id="{7AE61631-BE82-4BC3-BCAC-E4DB84AB0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" y="1389"/>
                <a:ext cx="277" cy="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首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部</a:t>
                </a:r>
              </a:p>
            </p:txBody>
          </p:sp>
        </p:grpSp>
        <p:grpSp>
          <p:nvGrpSpPr>
            <p:cNvPr id="72782" name="Group 82">
              <a:extLst>
                <a:ext uri="{FF2B5EF4-FFF2-40B4-BE49-F238E27FC236}">
                  <a16:creationId xmlns:a16="http://schemas.microsoft.com/office/drawing/2014/main" id="{D1B03E2E-121F-4B95-9FE0-2037C9B76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845"/>
              <a:ext cx="4974" cy="2584"/>
              <a:chOff x="703" y="845"/>
              <a:chExt cx="4974" cy="2584"/>
            </a:xfrm>
          </p:grpSpPr>
          <p:sp>
            <p:nvSpPr>
              <p:cNvPr id="72784" name="Rectangle 83">
                <a:extLst>
                  <a:ext uri="{FF2B5EF4-FFF2-40B4-BE49-F238E27FC236}">
                    <a16:creationId xmlns:a16="http://schemas.microsoft.com/office/drawing/2014/main" id="{E7C0DF14-0E84-4EEF-B844-FF665C5C3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845"/>
                <a:ext cx="4974" cy="1678"/>
              </a:xfrm>
              <a:prstGeom prst="rect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u="sng">
                  <a:solidFill>
                    <a:srgbClr val="000000"/>
                  </a:solidFill>
                </a:endParaRPr>
              </a:p>
            </p:txBody>
          </p:sp>
          <p:sp>
            <p:nvSpPr>
              <p:cNvPr id="72785" name="Rectangle 84">
                <a:extLst>
                  <a:ext uri="{FF2B5EF4-FFF2-40B4-BE49-F238E27FC236}">
                    <a16:creationId xmlns:a16="http://schemas.microsoft.com/office/drawing/2014/main" id="{D820DD31-A83B-41BF-A700-12DB376FB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3145"/>
                <a:ext cx="915" cy="284"/>
              </a:xfrm>
              <a:prstGeom prst="rect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u="sn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2783" name="AutoShape 85">
              <a:extLst>
                <a:ext uri="{FF2B5EF4-FFF2-40B4-BE49-F238E27FC236}">
                  <a16:creationId xmlns:a16="http://schemas.microsoft.com/office/drawing/2014/main" id="{6E7EAC5B-F272-4C14-A42F-DD445AD14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890"/>
              <a:ext cx="105" cy="1361"/>
            </a:xfrm>
            <a:prstGeom prst="leftBrace">
              <a:avLst>
                <a:gd name="adj1" fmla="val 108016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u="sng">
                <a:solidFill>
                  <a:srgbClr val="000000"/>
                </a:solidFill>
              </a:endParaRPr>
            </a:p>
          </p:txBody>
        </p:sp>
      </p:grpSp>
      <p:sp>
        <p:nvSpPr>
          <p:cNvPr id="72710" name="Rectangle 87">
            <a:extLst>
              <a:ext uri="{FF2B5EF4-FFF2-40B4-BE49-F238E27FC236}">
                <a16:creationId xmlns:a16="http://schemas.microsoft.com/office/drawing/2014/main" id="{AA031329-E732-4E01-AA60-5ADB75B50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4" y="493713"/>
            <a:ext cx="8229600" cy="574675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层：</a:t>
            </a:r>
            <a:r>
              <a:rPr lang="en-US" altLang="zh-CN" b="1" dirty="0"/>
              <a:t>IP</a:t>
            </a:r>
            <a:r>
              <a:rPr lang="zh-CN" altLang="en-US" b="1" dirty="0"/>
              <a:t>数据报的格式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9579884-2448-4F27-8CAF-A10F8A2E57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41C5A-68FA-4A5C-ADE3-48B69CC4C856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 dirty="0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118787" name="页脚占位符 4">
            <a:extLst>
              <a:ext uri="{FF2B5EF4-FFF2-40B4-BE49-F238E27FC236}">
                <a16:creationId xmlns:a16="http://schemas.microsoft.com/office/drawing/2014/main" id="{49C34B04-49B4-44B4-8501-67A90521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EFBD49-CC5E-41D6-9F45-6619C1F784D8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FACF314E-0DDE-44CC-A773-07A6060D3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层：以太网的帧结构</a:t>
            </a: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04A0BDA1-9DB7-4C7C-9B78-FB3C534A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18790" name="Group 4">
            <a:extLst>
              <a:ext uri="{FF2B5EF4-FFF2-40B4-BE49-F238E27FC236}">
                <a16:creationId xmlns:a16="http://schemas.microsoft.com/office/drawing/2014/main" id="{BAA81A73-E361-49DD-B434-2F2E916E0DAB}"/>
              </a:ext>
            </a:extLst>
          </p:cNvPr>
          <p:cNvGrpSpPr>
            <a:grpSpLocks/>
          </p:cNvGrpSpPr>
          <p:nvPr/>
        </p:nvGrpSpPr>
        <p:grpSpPr bwMode="auto">
          <a:xfrm>
            <a:off x="1789019" y="2562038"/>
            <a:ext cx="7946652" cy="2225084"/>
            <a:chOff x="1110" y="1545"/>
            <a:chExt cx="3457" cy="693"/>
          </a:xfrm>
        </p:grpSpPr>
        <p:pic>
          <p:nvPicPr>
            <p:cNvPr id="118791" name="Picture 5" descr="552 Ethernet frame">
              <a:extLst>
                <a:ext uri="{FF2B5EF4-FFF2-40B4-BE49-F238E27FC236}">
                  <a16:creationId xmlns:a16="http://schemas.microsoft.com/office/drawing/2014/main" id="{97B67031-4EC9-4B80-8208-90D722DAB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1545"/>
              <a:ext cx="3457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792" name="Text Box 6">
              <a:extLst>
                <a:ext uri="{FF2B5EF4-FFF2-40B4-BE49-F238E27FC236}">
                  <a16:creationId xmlns:a16="http://schemas.microsoft.com/office/drawing/2014/main" id="{C55912EA-B50C-491E-B43C-4F837C9B3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633"/>
              <a:ext cx="564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前同步码</a:t>
              </a:r>
            </a:p>
          </p:txBody>
        </p:sp>
        <p:sp>
          <p:nvSpPr>
            <p:cNvPr id="118793" name="Text Box 7">
              <a:extLst>
                <a:ext uri="{FF2B5EF4-FFF2-40B4-BE49-F238E27FC236}">
                  <a16:creationId xmlns:a16="http://schemas.microsoft.com/office/drawing/2014/main" id="{A486D3DD-B0BA-4D03-B212-0D408D21B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562"/>
              <a:ext cx="794" cy="307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目的地址</a:t>
              </a:r>
              <a:endParaRPr lang="en-US" altLang="zh-CN" sz="32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8794" name="Text Box 8">
              <a:extLst>
                <a:ext uri="{FF2B5EF4-FFF2-40B4-BE49-F238E27FC236}">
                  <a16:creationId xmlns:a16="http://schemas.microsoft.com/office/drawing/2014/main" id="{0D3A509C-D579-45C3-B02D-5B0CB38B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562"/>
              <a:ext cx="794" cy="309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源地址</a:t>
              </a:r>
              <a:endParaRPr lang="en-US" altLang="zh-CN" sz="320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8795" name="Text Box 9">
              <a:extLst>
                <a:ext uri="{FF2B5EF4-FFF2-40B4-BE49-F238E27FC236}">
                  <a16:creationId xmlns:a16="http://schemas.microsoft.com/office/drawing/2014/main" id="{40D7979B-616E-4E20-A927-B39C40672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979"/>
              <a:ext cx="340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类型</a:t>
              </a:r>
            </a:p>
          </p:txBody>
        </p:sp>
        <p:sp>
          <p:nvSpPr>
            <p:cNvPr id="118796" name="Text Box 10">
              <a:extLst>
                <a:ext uri="{FF2B5EF4-FFF2-40B4-BE49-F238E27FC236}">
                  <a16:creationId xmlns:a16="http://schemas.microsoft.com/office/drawing/2014/main" id="{6DA02862-0D83-424E-A739-BC485A90E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16"/>
              <a:ext cx="437" cy="1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数据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17E84CA-F615-4BC3-9936-CB88F18B43B3}"/>
              </a:ext>
            </a:extLst>
          </p:cNvPr>
          <p:cNvSpPr txBox="1"/>
          <p:nvPr/>
        </p:nvSpPr>
        <p:spPr>
          <a:xfrm>
            <a:off x="2183323" y="3774688"/>
            <a:ext cx="133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字节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0EB060-CF5D-4E3B-8800-11315D72CC07}"/>
              </a:ext>
            </a:extLst>
          </p:cNvPr>
          <p:cNvSpPr txBox="1"/>
          <p:nvPr/>
        </p:nvSpPr>
        <p:spPr>
          <a:xfrm>
            <a:off x="3873512" y="3781279"/>
            <a:ext cx="133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字节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BD8D027-D4FB-4EC4-A325-DC1A9AC2F3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41C5A-68FA-4A5C-ADE3-48B69CC4C856}" type="datetime2">
              <a:rPr lang="zh-CN" altLang="en-US">
                <a:solidFill>
                  <a:srgbClr val="000000"/>
                </a:solidFill>
                <a:latin typeface="Garamond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2021年3月28日</a:t>
            </a:fld>
            <a:endParaRPr lang="zh-CN" altLang="zh-CN">
              <a:solidFill>
                <a:srgbClr val="000000"/>
              </a:solidFill>
              <a:latin typeface="Garamond"/>
              <a:ea typeface="宋体" panose="02010600030101010101" pitchFamily="2" charset="-122"/>
            </a:endParaRPr>
          </a:p>
        </p:txBody>
      </p:sp>
      <p:sp>
        <p:nvSpPr>
          <p:cNvPr id="102403" name="页脚占位符 4">
            <a:extLst>
              <a:ext uri="{FF2B5EF4-FFF2-40B4-BE49-F238E27FC236}">
                <a16:creationId xmlns:a16="http://schemas.microsoft.com/office/drawing/2014/main" id="{0B0BEDDC-417E-4CFD-A95E-4E21270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EB7FF5-B349-4749-96BD-92E016CBA085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0A2D41A2-C625-43FF-9E6C-7FF335020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协议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请求</a:t>
            </a:r>
            <a:b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06906110-CD7D-45FF-A05A-E9D704255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建立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</a:t>
            </a: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广播发送该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</a:t>
            </a:r>
          </a:p>
          <a:p>
            <a:pPr lvl="1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8C22256-850A-4E27-A3CD-8370B1085794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2492375"/>
            <a:ext cx="8713787" cy="1225550"/>
            <a:chOff x="158" y="1706"/>
            <a:chExt cx="5489" cy="772"/>
          </a:xfrm>
        </p:grpSpPr>
        <p:sp>
          <p:nvSpPr>
            <p:cNvPr id="102407" name="Text Box 6">
              <a:extLst>
                <a:ext uri="{FF2B5EF4-FFF2-40B4-BE49-F238E27FC236}">
                  <a16:creationId xmlns:a16="http://schemas.microsoft.com/office/drawing/2014/main" id="{F02204AC-DC55-4AFF-A635-51540303B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706"/>
              <a:ext cx="5489" cy="756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                    MAC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报头                                                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IP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报头                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ARP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请求报文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      目标                          源                                目标                  源         你的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MAC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地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FF-FF-FF-FF-FF-FF </a:t>
              </a:r>
              <a:r>
                <a:rPr kumimoji="1" lang="en-US" altLang="zh-CN" sz="1800" dirty="0">
                  <a:solidFill>
                    <a:srgbClr val="333399"/>
                  </a:solidFill>
                  <a:ea typeface="黑体" panose="02010609060101010101" pitchFamily="49" charset="-122"/>
                </a:rPr>
                <a:t>00-00-C0-15-AD-18</a:t>
              </a:r>
              <a:r>
                <a:rPr lang="en-US" altLang="zh-CN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     209.0.0.6       209.0.0.5      </a:t>
              </a:r>
              <a:r>
                <a:rPr lang="zh-CN" altLang="en-US" dirty="0">
                  <a:solidFill>
                    <a:srgbClr val="080808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址是什么？</a:t>
              </a:r>
            </a:p>
          </p:txBody>
        </p:sp>
        <p:sp>
          <p:nvSpPr>
            <p:cNvPr id="102408" name="Line 7">
              <a:extLst>
                <a:ext uri="{FF2B5EF4-FFF2-40B4-BE49-F238E27FC236}">
                  <a16:creationId xmlns:a16="http://schemas.microsoft.com/office/drawing/2014/main" id="{A1BB3981-05C9-4CD5-9BA6-C50A6782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706"/>
              <a:ext cx="0" cy="77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09" name="Line 8">
              <a:extLst>
                <a:ext uri="{FF2B5EF4-FFF2-40B4-BE49-F238E27FC236}">
                  <a16:creationId xmlns:a16="http://schemas.microsoft.com/office/drawing/2014/main" id="{067BAD1A-C052-4CBE-A12E-CAC7F40FD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706"/>
              <a:ext cx="0" cy="77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159C0A-18D3-45B4-AFE9-03ACA32F3BC2}"/>
              </a:ext>
            </a:extLst>
          </p:cNvPr>
          <p:cNvCxnSpPr>
            <a:cxnSpLocks/>
          </p:cNvCxnSpPr>
          <p:nvPr/>
        </p:nvCxnSpPr>
        <p:spPr>
          <a:xfrm>
            <a:off x="1846264" y="2859741"/>
            <a:ext cx="720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CD7A296-3CB5-4E0B-AD65-89AAD6E67E3A}"/>
              </a:ext>
            </a:extLst>
          </p:cNvPr>
          <p:cNvCxnSpPr>
            <a:cxnSpLocks/>
          </p:cNvCxnSpPr>
          <p:nvPr/>
        </p:nvCxnSpPr>
        <p:spPr>
          <a:xfrm>
            <a:off x="1846264" y="3263153"/>
            <a:ext cx="720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0372D5-6839-48C1-9D12-4A60B2C5F533}"/>
              </a:ext>
            </a:extLst>
          </p:cNvPr>
          <p:cNvCxnSpPr/>
          <p:nvPr/>
        </p:nvCxnSpPr>
        <p:spPr>
          <a:xfrm>
            <a:off x="4025153" y="2859741"/>
            <a:ext cx="0" cy="83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750158-D053-4918-BF8D-0F6C78E2D742}"/>
              </a:ext>
            </a:extLst>
          </p:cNvPr>
          <p:cNvCxnSpPr/>
          <p:nvPr/>
        </p:nvCxnSpPr>
        <p:spPr>
          <a:xfrm>
            <a:off x="7628964" y="2922494"/>
            <a:ext cx="0" cy="770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Microsoft Office PowerPoint</Application>
  <PresentationFormat>宽屏</PresentationFormat>
  <Paragraphs>385</Paragraphs>
  <Slides>25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Helvetica Neue</vt:lpstr>
      <vt:lpstr>等线</vt:lpstr>
      <vt:lpstr>楷体</vt:lpstr>
      <vt:lpstr>宋体</vt:lpstr>
      <vt:lpstr>微软雅黑</vt:lpstr>
      <vt:lpstr>Arial</vt:lpstr>
      <vt:lpstr>Arial Rounded MT Bold</vt:lpstr>
      <vt:lpstr>Comic Sans MS</vt:lpstr>
      <vt:lpstr>Consolas</vt:lpstr>
      <vt:lpstr>Garamond</vt:lpstr>
      <vt:lpstr>Tahoma</vt:lpstr>
      <vt:lpstr>Times New Roman</vt:lpstr>
      <vt:lpstr>Verdana</vt:lpstr>
      <vt:lpstr>Wingdings</vt:lpstr>
      <vt:lpstr>sample</vt:lpstr>
      <vt:lpstr>1</vt:lpstr>
      <vt:lpstr>1_1</vt:lpstr>
      <vt:lpstr>2_1</vt:lpstr>
      <vt:lpstr>3_1</vt:lpstr>
      <vt:lpstr>Image</vt:lpstr>
      <vt:lpstr>网络安全综合实践(I)</vt:lpstr>
      <vt:lpstr>目          录</vt:lpstr>
      <vt:lpstr>PowerPoint 演示文稿</vt:lpstr>
      <vt:lpstr>PowerPoint 演示文稿</vt:lpstr>
      <vt:lpstr>第4层：TCP报文段首部结构 </vt:lpstr>
      <vt:lpstr>第4层：UDP报文段（数据报）的结构 </vt:lpstr>
      <vt:lpstr>PowerPoint 演示文稿</vt:lpstr>
      <vt:lpstr>第2层：以太网的帧结构</vt:lpstr>
      <vt:lpstr>ARP协议——请求 </vt:lpstr>
      <vt:lpstr>ARP协议——应答</vt:lpstr>
      <vt:lpstr>PowerPoint 演示文稿</vt:lpstr>
      <vt:lpstr>ARP报文格式</vt:lpstr>
      <vt:lpstr>ARP欺骗</vt:lpstr>
      <vt:lpstr>Scapy</vt:lpstr>
      <vt:lpstr>Scapy</vt:lpstr>
      <vt:lpstr>Scapy命令</vt:lpstr>
      <vt:lpstr>Scapy</vt:lpstr>
      <vt:lpstr>构造IP报文</vt:lpstr>
      <vt:lpstr>构造ARP报文</vt:lpstr>
      <vt:lpstr>构造ARP欺骗的报文（进阶）</vt:lpstr>
      <vt:lpstr>接收IP报文</vt:lpstr>
      <vt:lpstr>接收二层报文</vt:lpstr>
      <vt:lpstr>构造四层报文</vt:lpstr>
      <vt:lpstr>嗅探</vt:lpstr>
      <vt:lpstr>用python脚本进行嗅探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wer_s</dc:creator>
  <cp:lastModifiedBy>wer_s</cp:lastModifiedBy>
  <cp:revision>27</cp:revision>
  <dcterms:created xsi:type="dcterms:W3CDTF">2020-12-27T16:15:37Z</dcterms:created>
  <dcterms:modified xsi:type="dcterms:W3CDTF">2021-03-29T01:05:29Z</dcterms:modified>
</cp:coreProperties>
</file>