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56" r:id="rId5"/>
    <p:sldId id="257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D13EB-332F-5A8B-36B1-C3720B93C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9F9BD-4161-1A97-A42E-516F8E466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35939-AEFD-59D9-321A-D1921EF3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42B6E-1613-8234-5E7C-2BDB9F2C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0833C-4E4D-FB41-2618-A2E6785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2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C19D-615B-6802-CF88-A37F418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3FEFE-FE38-69F9-7427-0F3E7892B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72296-3BB5-B1E4-DBD1-53842736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E8196-C45A-F835-0C0A-44A7B3EC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0DFA7-9058-5816-47CF-4AE5B8E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738AA-E654-39F0-A0FA-57DF06233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31764-2174-8440-13CB-E78473BC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7F2C4-05DA-CAD7-03DE-B2EE456F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2D984-B9F6-9608-00F3-63BA9080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61AA-9BE3-6146-53DF-FD716B74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7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99EF-9C0F-E52E-D7B3-950DBB8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B70EA-6671-E427-8172-16424760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4E74E-3653-57D5-EB90-6AD4FC84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26AA4-1DE5-9E12-A08E-B50B2C7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AE51D-FEEC-338C-418B-52C2C25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0359-A17A-8B01-A296-88A5E6C0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0CC6A-F11A-5DB7-8814-73985DAA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F7BA2-2FEB-C8DA-09B7-FADC3E9C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DBE63-BD25-6E72-D135-C92979C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B4B2A-6719-E7AF-D772-16E3755F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5E75-3D52-1F4E-718F-58826106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6A3E3-111E-065D-91B9-B1BE385B3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FBC26-C8AC-4C6C-F4F2-1B69EF7F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2C96C-A32C-9E58-80D3-EB1FAAAE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04DE5-31BD-036D-A167-4D0B8388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CFD98-E4EA-8368-DE9D-10DAB420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3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E36C2-6829-CE26-1DFA-E82F131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6E2D1-69D0-F85C-69FC-D8BCF4EA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8181F-DCBE-711A-C0FE-BB1BE50B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E3EC28-6BD0-4079-BC88-F48AA3824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A785C-34E9-1DBA-27DE-DCA00023E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B31AE-6F9E-DFB1-3243-EE2DFEEF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99458-448A-B9C7-BE03-BAB6A3F2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260F43-058B-4C6A-F11A-02E03C0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EEAF-9F46-4686-F569-420D73B5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A4CA9-3B65-E1FE-1919-A718869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6EC24-2B16-5139-A4CA-3AE0E9A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C4F8C-DE85-C224-3AD7-D299B8D8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07DB2-4399-1213-13C4-33222B3F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97E20-3701-149A-B97A-C10C0EFE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F7E7E-59D6-2F19-8A4C-85119331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C32B8-3734-498E-3C17-6691748C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6C58C-4B33-F9FA-5781-DBD5FCBB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469C0-2B79-4B22-4FFC-45F2D9C0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01DC2-4E1E-3E4E-B490-5075EF60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26E3B-8FE2-B321-21B9-20FC0D7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75A65-502B-C1AB-2B21-241AE3E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1EA8F-96AF-5F0D-8851-16B571B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B3E351-EBCC-C83C-B4D1-885D49CA0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22B7E-FC4E-68B4-F334-E10DA999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D0351-1809-CDFC-779B-9C4A9E88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5FA03-8170-CBE1-7D0B-7FBC8848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8FE79-424D-F8F4-F581-A4BD7D13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8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E6AA-FACB-3AE7-4A62-951F111D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F5DCD-2A82-C04D-0495-F030AF0B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AED68-86E0-8FEA-AC29-349648F08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77873-499F-4C67-879E-FA6F79C54A61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AD35A-7607-7C25-4A26-F8E934D72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ED03B-B840-AD08-5D5A-2178A11D2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D6D-8CB2-ABC0-F310-178DD65A0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Shortest pending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6AD05-DBC0-A8F4-943E-3636E5C63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0312C-63B1-84B0-31C7-3994A41A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pending time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8C4F17-1DB9-EE15-B73A-D67A2B8DA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…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Calculate the processing time required for each request using the XGBoost model and perform cumulative calculations. After the completion of the i-th task, subtract the waiting time of the completed tasks to maintain the dynamic variation of task processing time.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8C4F17-1DB9-EE15-B73A-D67A2B8DA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6935D-6400-E51A-5BAF-D3962720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47E2-6D6A-D4E7-0C6A-324D95B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4937"/>
            <a:ext cx="10515600" cy="1325563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ED47BB9D-4548-7014-E27F-E7F331E8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2" y="1325563"/>
            <a:ext cx="9595555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3DCA-F896-1ADF-E8EB-F354A4F97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weight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02D0D-EB3E-11E9-D5FC-8B4A49E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weight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184B6C-CE67-CF1A-366F-DA0B9D93D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l-PL" altLang="zh-CN" i="1" smtClean="0">
                          <a:latin typeface="Cambria Math" panose="02040503050406030204" pitchFamily="18" charset="0"/>
                        </a:rPr>
                        <m:t>ᵢ = </m:t>
                      </m:r>
                      <m:f>
                        <m:fPr>
                          <m:ctrlPr>
                            <a:rPr lang="pl-PL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1 +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ᵢ + 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: Weight of </a:t>
                </a:r>
                <a:r>
                  <a:rPr lang="en-US" altLang="zh-CN" sz="2000" b="1" i="1" dirty="0">
                    <a:latin typeface="Cambria Math" panose="02040503050406030204" pitchFamily="18" charset="0"/>
                  </a:rPr>
                  <a:t>i-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th 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worker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: Processing tasks on </a:t>
                </a:r>
                <a:r>
                  <a:rPr lang="en-US" altLang="zh-CN" sz="2000" b="1" i="1" dirty="0">
                    <a:latin typeface="Cambria Math" panose="02040503050406030204" pitchFamily="18" charset="0"/>
                  </a:rPr>
                  <a:t>i-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th 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worker node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: Cumulative time on </a:t>
                </a:r>
                <a:r>
                  <a:rPr lang="en-US" altLang="zh-CN" sz="2000" b="1" i="1" dirty="0">
                    <a:latin typeface="Cambria Math" panose="02040503050406030204" pitchFamily="18" charset="0"/>
                  </a:rPr>
                  <a:t>i-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th</a:t>
                </a:r>
                <a:r>
                  <a:rPr lang="en-US" altLang="zh-CN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worker node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>
                    <a:latin typeface="Cambria Math" panose="02040503050406030204" pitchFamily="18" charset="0"/>
                  </a:rPr>
                  <a:t>When a new request arrives, the server will perform the above calculations to update the weight values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184B6C-CE67-CF1A-366F-DA0B9D93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83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D4B1-FB83-64D3-D45F-35FBCFD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EAD32B85-C58E-933D-8DB9-CDD13F54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6227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7BC0F-D7CB-8DF1-64DE-8869E6D3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953BD413-663B-C4F4-B650-A717627AF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323244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E594C-8724-0E8C-2E2D-E383865A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pic>
        <p:nvPicPr>
          <p:cNvPr id="4" name="内容占位符 3" descr="图表, 条形图&#10;&#10;描述已自动生成">
            <a:extLst>
              <a:ext uri="{FF2B5EF4-FFF2-40B4-BE49-F238E27FC236}">
                <a16:creationId xmlns:a16="http://schemas.microsoft.com/office/drawing/2014/main" id="{858456EE-30B4-065F-237C-840300406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1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109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Shortest pending time</vt:lpstr>
      <vt:lpstr>Shortest pending time</vt:lpstr>
      <vt:lpstr>Result</vt:lpstr>
      <vt:lpstr>Dynamic weight </vt:lpstr>
      <vt:lpstr>Dynamic weight algorithm</vt:lpstr>
      <vt:lpstr>Compare</vt:lpstr>
      <vt:lpstr>Compare</vt:lpstr>
      <vt:lpstr>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zhou</dc:creator>
  <cp:lastModifiedBy>mo zhou</cp:lastModifiedBy>
  <cp:revision>17</cp:revision>
  <dcterms:created xsi:type="dcterms:W3CDTF">2025-01-08T20:35:48Z</dcterms:created>
  <dcterms:modified xsi:type="dcterms:W3CDTF">2025-01-09T01:49:55Z</dcterms:modified>
</cp:coreProperties>
</file>