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n"/>
              <a:t>Asymmetric Key Encryption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CyberSecsy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Sending a message (more advanced):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wants to send a message to Bob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generates a symmetric key (session key) K</a:t>
            </a:r>
            <a:r>
              <a:rPr baseline="-25000" lang="en"/>
              <a:t>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encrypts message with K</a:t>
            </a:r>
            <a:r>
              <a:rPr baseline="-25000" lang="en"/>
              <a:t>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encrypts K</a:t>
            </a:r>
            <a:r>
              <a:rPr baseline="-25000" lang="en"/>
              <a:t>s</a:t>
            </a:r>
            <a:r>
              <a:rPr lang="en"/>
              <a:t> with Bob’s public key K</a:t>
            </a:r>
            <a:r>
              <a:rPr baseline="-25000" lang="en"/>
              <a:t>B</a:t>
            </a:r>
            <a:r>
              <a:rPr baseline="30000" lang="en"/>
              <a:t>+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Concatenate encrypted key onto encrypted message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Bob receives the package: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de-concatenates message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decrypts K</a:t>
            </a:r>
            <a:r>
              <a:rPr baseline="-25000" lang="en"/>
              <a:t>s</a:t>
            </a:r>
            <a:r>
              <a:rPr lang="en"/>
              <a:t> with his private key K</a:t>
            </a:r>
            <a:r>
              <a:rPr baseline="-25000" lang="en"/>
              <a:t>B</a:t>
            </a:r>
            <a:r>
              <a:rPr baseline="30000" lang="en"/>
              <a:t>-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decrypts entire message with K</a:t>
            </a:r>
            <a:r>
              <a:rPr baseline="-25000" lang="en"/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in Conjunction with Hashing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Why?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Speed, same as before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Don’t want to encrypt an entire message using asymmetric key encryption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Hash the message, then sign the hash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Signing a message (More Advanced)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Forget data hiding for now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hashes the message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signs the hash H, with her private key K</a:t>
            </a:r>
            <a:r>
              <a:rPr baseline="-25000" lang="en"/>
              <a:t>A</a:t>
            </a:r>
            <a:r>
              <a:rPr baseline="30000" lang="en"/>
              <a:t>-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Concatenate message and signed hash, send package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Bob receives the package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decrypts the hash H</a:t>
            </a:r>
            <a:r>
              <a:rPr baseline="-25000" lang="en"/>
              <a:t>a</a:t>
            </a:r>
            <a:r>
              <a:rPr lang="en"/>
              <a:t>, with K</a:t>
            </a:r>
            <a:r>
              <a:rPr baseline="-25000" lang="en"/>
              <a:t>A</a:t>
            </a:r>
            <a:r>
              <a:rPr baseline="30000" lang="en"/>
              <a:t>+</a:t>
            </a:r>
            <a:r>
              <a:rPr lang="en"/>
              <a:t>. This proves it was signed by the real Alice.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generates a hash of the message H</a:t>
            </a:r>
            <a:r>
              <a:rPr baseline="-25000" lang="en"/>
              <a:t>b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Bob compares H</a:t>
            </a:r>
            <a:r>
              <a:rPr baseline="-25000" lang="en"/>
              <a:t>b</a:t>
            </a:r>
            <a:r>
              <a:rPr lang="en"/>
              <a:t> with H</a:t>
            </a:r>
            <a:r>
              <a:rPr baseline="-25000" lang="en"/>
              <a:t>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allows Bob to be sure the message was unchanged and definitely came from Alice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 Secure Communication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a message (Advanced)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hashes the message, H</a:t>
            </a:r>
            <a:r>
              <a:rPr baseline="-25000" lang="en"/>
              <a:t>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signs the message, ie encrypts H</a:t>
            </a:r>
            <a:r>
              <a:rPr baseline="-25000" lang="en"/>
              <a:t>a</a:t>
            </a:r>
            <a:r>
              <a:rPr lang="en"/>
              <a:t> with K</a:t>
            </a:r>
            <a:r>
              <a:rPr baseline="-25000" lang="en"/>
              <a:t>A</a:t>
            </a:r>
            <a:r>
              <a:rPr baseline="30000" lang="en"/>
              <a:t>-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Concatenates the message and signature together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generates a session key K</a:t>
            </a:r>
            <a:r>
              <a:rPr baseline="-25000" lang="en"/>
              <a:t>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encrypts the concatenation with K</a:t>
            </a:r>
            <a:r>
              <a:rPr baseline="-25000" lang="en"/>
              <a:t>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Alice encrypts K</a:t>
            </a:r>
            <a:r>
              <a:rPr baseline="-25000" lang="en"/>
              <a:t>s</a:t>
            </a:r>
            <a:r>
              <a:rPr lang="en"/>
              <a:t> with Bob’s public key K</a:t>
            </a:r>
            <a:r>
              <a:rPr baseline="-25000" lang="en"/>
              <a:t>B</a:t>
            </a:r>
            <a:r>
              <a:rPr baseline="30000" lang="en"/>
              <a:t>+</a:t>
            </a:r>
          </a:p>
          <a:p>
            <a:pPr indent="-311150" lvl="0" marL="457200">
              <a:spcBef>
                <a:spcPts val="0"/>
              </a:spcBef>
              <a:buAutoNum type="arabicPeriod"/>
            </a:pPr>
            <a:r>
              <a:rPr lang="en"/>
              <a:t>Concatenates encrypted key and encrypted package together sends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 Secure Communication (2)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Receiving a message: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de-concatenates the </a:t>
            </a:r>
            <a:r>
              <a:rPr lang="en"/>
              <a:t>encrypted</a:t>
            </a:r>
            <a:r>
              <a:rPr lang="en"/>
              <a:t> K</a:t>
            </a:r>
            <a:r>
              <a:rPr baseline="-25000" lang="en"/>
              <a:t>s</a:t>
            </a:r>
            <a:r>
              <a:rPr lang="en"/>
              <a:t> from the encrypted package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uses K</a:t>
            </a:r>
            <a:r>
              <a:rPr baseline="-25000" lang="en"/>
              <a:t>B</a:t>
            </a:r>
            <a:r>
              <a:rPr baseline="30000" lang="en"/>
              <a:t>-</a:t>
            </a:r>
            <a:r>
              <a:rPr lang="en"/>
              <a:t> to decrypt K</a:t>
            </a:r>
            <a:r>
              <a:rPr baseline="-25000" lang="en"/>
              <a:t>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uses K</a:t>
            </a:r>
            <a:r>
              <a:rPr baseline="-25000" lang="en"/>
              <a:t>s</a:t>
            </a:r>
            <a:r>
              <a:rPr lang="en"/>
              <a:t> to decrypt the package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de-concatenates the encrypted hash H</a:t>
            </a:r>
            <a:r>
              <a:rPr baseline="-25000" lang="en"/>
              <a:t>a</a:t>
            </a:r>
            <a:r>
              <a:rPr lang="en"/>
              <a:t> from the message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decrypts H</a:t>
            </a:r>
            <a:r>
              <a:rPr baseline="-25000" lang="en"/>
              <a:t>a</a:t>
            </a:r>
            <a:r>
              <a:rPr lang="en"/>
              <a:t> using K</a:t>
            </a:r>
            <a:r>
              <a:rPr baseline="-25000" lang="en"/>
              <a:t>A</a:t>
            </a:r>
            <a:r>
              <a:rPr baseline="30000" lang="en"/>
              <a:t>+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Bob generates a hash of the message H</a:t>
            </a:r>
            <a:r>
              <a:rPr baseline="-25000" lang="en"/>
              <a:t>b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Compare H</a:t>
            </a:r>
            <a:r>
              <a:rPr baseline="-25000" lang="en"/>
              <a:t>a</a:t>
            </a:r>
            <a:r>
              <a:rPr lang="en"/>
              <a:t> and H</a:t>
            </a:r>
            <a:r>
              <a:rPr baseline="-25000" lang="en"/>
              <a:t>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together this provides a communication form that hides data, ensures the data has not been altered, and verifies the sender.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Ton of Work Though...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 lot of steps to just send a message. What if you forget a step or do something out of order?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 program that uses this is PGP, pretty good privacy.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PGP implements the steps listed above to make sending an an encrypted email easy(ier)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Other programs/protocols use similar methods and techniques when they use Asymmetric Key Encryption for securing their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Here is where we can have more complicated math if we want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Rivest, Shamir, Adleman (RSA)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Elliptic</a:t>
            </a:r>
            <a:r>
              <a:rPr lang="en"/>
              <a:t> Curve </a:t>
            </a:r>
            <a:r>
              <a:rPr lang="en"/>
              <a:t>Cryptography</a:t>
            </a:r>
            <a:r>
              <a:rPr lang="en"/>
              <a:t> (ECC)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Digital Signature Algorithm (DSA)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Asymmetric Vs. Symmetric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Asymmetric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2 keys, 1 public and 1 private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Only 1 key required to encrypt OR decrypt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Does not require a shared secret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Slower than Symmetric Encryption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89907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Symmetric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Single shared key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Encrypts and decrypts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Faster than Asymmetric Encryption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How do you share the key Securely?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Principles of Asymmetric Key Encryption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Prime generation is easy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Multiplication is easy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Factoring is hard (for now…)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Keys (Public and Private)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generated keys are related to each other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One cannot be guessed from the other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 message encrypted with the public key can ONLY be decrypted with the private key and vice versa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What do I do with my keys?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Share your public key with the world</a:t>
            </a:r>
          </a:p>
          <a:p>
            <a:pPr indent="-298450" lvl="1" marL="914400">
              <a:spcBef>
                <a:spcPts val="0"/>
              </a:spcBef>
            </a:pPr>
            <a:r>
              <a:rPr lang="en"/>
              <a:t>Hide your private key from everyone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Sending a message (Basic)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Only 1 set of keys is required to send a message and have the receiver be able to read it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2 sets of keys are required for back and forth communication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Sender encrypts message with receiver’s </a:t>
            </a:r>
            <a:r>
              <a:rPr b="1" lang="en"/>
              <a:t>public</a:t>
            </a:r>
            <a:r>
              <a:rPr lang="en"/>
              <a:t> key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Only the private key can decrypt message, which only the receiver has (hopefully)</a:t>
            </a: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Receiver decrypts using their private key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Simple!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Digital Signing (Basic)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07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Not only do people wish to hide what they are sending but…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They want to make sure the message really came from the stated sender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Did this really come from Bob?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Asymmetric Key encryption allows “signing” of messages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Signing - reverse of encrypting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Sender encrypts message with their </a:t>
            </a:r>
            <a:r>
              <a:rPr b="1" lang="en"/>
              <a:t>private</a:t>
            </a:r>
            <a:r>
              <a:rPr lang="en"/>
              <a:t> key.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Everyone with the public key can decrypt, not very secure.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Assumed only Bob has access to Bob’s private key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Therefore, only Bob could have sent the encrypted the message.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Sender encrypts message with sender’s private key</a:t>
            </a:r>
          </a:p>
          <a:p>
            <a:pPr indent="-311150" lvl="0" marL="457200">
              <a:spcBef>
                <a:spcPts val="0"/>
              </a:spcBef>
              <a:buAutoNum type="arabicPeriod"/>
            </a:pPr>
            <a:r>
              <a:rPr lang="en"/>
              <a:t>Receiver decrypts message with sender’s public key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Certificate Authorities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How do you get someone’s public key??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Could post it to a keybase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Problem - an attacker can present you with a </a:t>
            </a:r>
            <a:r>
              <a:rPr lang="en"/>
              <a:t>their</a:t>
            </a:r>
            <a:r>
              <a:rPr lang="en"/>
              <a:t> public key and claim it is your desired receiver’s public key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How do you know this is really Bob’s key?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Need a trusted 3rd party to distribute public keys - Certificate Authority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3 Biggest: Comodo, Symantec, GoDaddy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New Problem: How do I know this key really came from my trusted CA?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Certificate Authorities (2)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Signing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CA can sign the key before they send it to you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This makes it so you know that the key came from the CA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Same problem as before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How do you get the CA’s public key?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Hard coded into web browsers</a:t>
            </a:r>
          </a:p>
          <a:p>
            <a:pPr indent="-298450" lvl="1" marL="914400" rtl="0">
              <a:spcBef>
                <a:spcPts val="0"/>
              </a:spcBef>
            </a:pPr>
            <a:r>
              <a:rPr lang="en"/>
              <a:t>Set of trusted keys directly coded into your web browser. (potential attack vector?)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in Conjunction with Symmetric Key Encryption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Why??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Asymmetric is pretty great, why bother with symmetric?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Speed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Asymmetric is dirt slow compared to symmetric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This is important for large files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Ideally, use exchange a symmetric key using </a:t>
            </a:r>
            <a:r>
              <a:rPr lang="en"/>
              <a:t>asymmetric</a:t>
            </a:r>
            <a:r>
              <a:rPr lang="en"/>
              <a:t> encryption then use the shared key from then 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