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9" r:id="rId4"/>
    <p:sldId id="262" r:id="rId5"/>
    <p:sldId id="258" r:id="rId6"/>
    <p:sldId id="271" r:id="rId7"/>
    <p:sldId id="259" r:id="rId8"/>
    <p:sldId id="260" r:id="rId9"/>
    <p:sldId id="264" r:id="rId10"/>
    <p:sldId id="267" r:id="rId11"/>
    <p:sldId id="265" r:id="rId12"/>
    <p:sldId id="266" r:id="rId13"/>
    <p:sldId id="270" r:id="rId14"/>
    <p:sldId id="268"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B5F69-ACBE-45A9-927C-E1911E863D6B}" v="786" dt="2021-05-19T08:02:09.168"/>
    <p1510:client id="{3BC9EB9F-93D1-45FE-9C22-E6615451156A}" v="1579" dt="2021-05-26T16:55:30.924"/>
    <p1510:client id="{411360BB-5513-4418-A091-C57D2219C18C}" v="44" dt="2021-05-19T09:50:11.030"/>
    <p1510:client id="{535CE999-E3F0-4551-AE9D-F3E067454679}" v="3" dt="2021-05-27T15:39:12.928"/>
    <p1510:client id="{8383B3E5-BB63-4D3A-9C88-6821D8EFE960}" v="1491" dt="2021-05-14T12:58:09.625"/>
    <p1510:client id="{C925DDAD-B057-4EDB-A10D-4F2B386A9A12}" v="3" dt="2021-05-17T11:06:29.713"/>
    <p1510:client id="{C93482B6-7D32-477D-B9DD-AAF73BC76AE6}" v="530" dt="2021-05-27T15:27:00.395"/>
    <p1510:client id="{D661671B-C8A3-4991-AE98-5A1879174BE6}" v="372" dt="2021-05-26T16:28:46.595"/>
    <p1510:client id="{D97A2A42-909E-4861-99F8-1F80C17A6490}" v="26" dt="2021-05-19T10:15:02.739"/>
    <p1510:client id="{E94493EC-65E7-4179-8F70-25870BBC00EC}" v="1" dt="2021-05-17T11:03:28.747"/>
    <p1510:client id="{EC484887-99E5-4756-AB7D-A2D14577B6AA}" v="184" dt="2021-05-17T12:17:30.015"/>
    <p1510:client id="{F41D1AF9-17E2-4C3B-94AE-B77FF3EBC00D}" v="692" dt="2021-05-14T14:02:31.518"/>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Pająk" userId="0732b26317cc4482" providerId="Windows Live" clId="Web-{C925DDAD-B057-4EDB-A10D-4F2B386A9A12}"/>
    <pc:docChg chg="sldOrd">
      <pc:chgData name="Daniel Pająk" userId="0732b26317cc4482" providerId="Windows Live" clId="Web-{C925DDAD-B057-4EDB-A10D-4F2B386A9A12}" dt="2021-05-17T11:06:29.713" v="2"/>
      <pc:docMkLst>
        <pc:docMk/>
      </pc:docMkLst>
      <pc:sldChg chg="ord">
        <pc:chgData name="Daniel Pająk" userId="0732b26317cc4482" providerId="Windows Live" clId="Web-{C925DDAD-B057-4EDB-A10D-4F2B386A9A12}" dt="2021-05-17T11:06:29.713" v="2"/>
        <pc:sldMkLst>
          <pc:docMk/>
          <pc:sldMk cId="3457612967" sldId="259"/>
        </pc:sldMkLst>
      </pc:sldChg>
    </pc:docChg>
  </pc:docChgLst>
  <pc:docChgLst>
    <pc:chgData name="Daniel Pająk" userId="0732b26317cc4482" providerId="Windows Live" clId="Web-{3BC9EB9F-93D1-45FE-9C22-E6615451156A}"/>
    <pc:docChg chg="addSld modSld sldOrd">
      <pc:chgData name="Daniel Pająk" userId="0732b26317cc4482" providerId="Windows Live" clId="Web-{3BC9EB9F-93D1-45FE-9C22-E6615451156A}" dt="2021-05-26T17:12:59.171" v="777"/>
      <pc:docMkLst>
        <pc:docMk/>
      </pc:docMkLst>
      <pc:sldChg chg="addSp delSp modSp mod setBg">
        <pc:chgData name="Daniel Pająk" userId="0732b26317cc4482" providerId="Windows Live" clId="Web-{3BC9EB9F-93D1-45FE-9C22-E6615451156A}" dt="2021-05-26T16:05:38.952" v="1" actId="1076"/>
        <pc:sldMkLst>
          <pc:docMk/>
          <pc:sldMk cId="553726541" sldId="256"/>
        </pc:sldMkLst>
        <pc:spChg chg="mod">
          <ac:chgData name="Daniel Pająk" userId="0732b26317cc4482" providerId="Windows Live" clId="Web-{3BC9EB9F-93D1-45FE-9C22-E6615451156A}" dt="2021-05-26T16:01:32.804" v="0"/>
          <ac:spMkLst>
            <pc:docMk/>
            <pc:sldMk cId="553726541" sldId="256"/>
            <ac:spMk id="2" creationId="{9FB28281-3783-403A-B1AB-0182A003DFE3}"/>
          </ac:spMkLst>
        </pc:spChg>
        <pc:spChg chg="mod">
          <ac:chgData name="Daniel Pająk" userId="0732b26317cc4482" providerId="Windows Live" clId="Web-{3BC9EB9F-93D1-45FE-9C22-E6615451156A}" dt="2021-05-26T16:05:38.952" v="1" actId="1076"/>
          <ac:spMkLst>
            <pc:docMk/>
            <pc:sldMk cId="553726541" sldId="256"/>
            <ac:spMk id="3" creationId="{C4542EAC-8BF3-4BFD-9891-145BC49409C2}"/>
          </ac:spMkLst>
        </pc:spChg>
        <pc:spChg chg="del">
          <ac:chgData name="Daniel Pająk" userId="0732b26317cc4482" providerId="Windows Live" clId="Web-{3BC9EB9F-93D1-45FE-9C22-E6615451156A}" dt="2021-05-26T16:01:32.804" v="0"/>
          <ac:spMkLst>
            <pc:docMk/>
            <pc:sldMk cId="553726541" sldId="256"/>
            <ac:spMk id="22" creationId="{7BA5DE79-30D1-4A10-8DB9-0A6E523A9723}"/>
          </ac:spMkLst>
        </pc:spChg>
        <pc:spChg chg="del">
          <ac:chgData name="Daniel Pająk" userId="0732b26317cc4482" providerId="Windows Live" clId="Web-{3BC9EB9F-93D1-45FE-9C22-E6615451156A}" dt="2021-05-26T16:01:32.804" v="0"/>
          <ac:spMkLst>
            <pc:docMk/>
            <pc:sldMk cId="553726541" sldId="256"/>
            <ac:spMk id="24" creationId="{9ABD0D63-D23F-4AE7-8270-4185EF9C1C25}"/>
          </ac:spMkLst>
        </pc:spChg>
        <pc:spChg chg="del">
          <ac:chgData name="Daniel Pająk" userId="0732b26317cc4482" providerId="Windows Live" clId="Web-{3BC9EB9F-93D1-45FE-9C22-E6615451156A}" dt="2021-05-26T16:01:32.804" v="0"/>
          <ac:spMkLst>
            <pc:docMk/>
            <pc:sldMk cId="553726541" sldId="256"/>
            <ac:spMk id="26" creationId="{D5B0B43F-2CE7-4C6C-BABC-EE342B32827C}"/>
          </ac:spMkLst>
        </pc:spChg>
        <pc:spChg chg="del">
          <ac:chgData name="Daniel Pająk" userId="0732b26317cc4482" providerId="Windows Live" clId="Web-{3BC9EB9F-93D1-45FE-9C22-E6615451156A}" dt="2021-05-26T16:01:32.804" v="0"/>
          <ac:spMkLst>
            <pc:docMk/>
            <pc:sldMk cId="553726541" sldId="256"/>
            <ac:spMk id="28" creationId="{85459F07-63F9-48CF-B725-A873C4BC3650}"/>
          </ac:spMkLst>
        </pc:spChg>
        <pc:spChg chg="del">
          <ac:chgData name="Daniel Pająk" userId="0732b26317cc4482" providerId="Windows Live" clId="Web-{3BC9EB9F-93D1-45FE-9C22-E6615451156A}" dt="2021-05-26T16:01:32.804" v="0"/>
          <ac:spMkLst>
            <pc:docMk/>
            <pc:sldMk cId="553726541" sldId="256"/>
            <ac:spMk id="30" creationId="{14B83E1E-DAC1-4851-84FF-D6FE1649DE0B}"/>
          </ac:spMkLst>
        </pc:spChg>
        <pc:spChg chg="del">
          <ac:chgData name="Daniel Pająk" userId="0732b26317cc4482" providerId="Windows Live" clId="Web-{3BC9EB9F-93D1-45FE-9C22-E6615451156A}" dt="2021-05-26T16:01:32.804" v="0"/>
          <ac:spMkLst>
            <pc:docMk/>
            <pc:sldMk cId="553726541" sldId="256"/>
            <ac:spMk id="32" creationId="{3C38C329-05C1-44E0-942C-D7A60A7F2810}"/>
          </ac:spMkLst>
        </pc:spChg>
        <pc:spChg chg="del">
          <ac:chgData name="Daniel Pająk" userId="0732b26317cc4482" providerId="Windows Live" clId="Web-{3BC9EB9F-93D1-45FE-9C22-E6615451156A}" dt="2021-05-26T16:01:32.804" v="0"/>
          <ac:spMkLst>
            <pc:docMk/>
            <pc:sldMk cId="553726541" sldId="256"/>
            <ac:spMk id="36" creationId="{DA98F3A3-687B-4002-93F2-58E8590DC79F}"/>
          </ac:spMkLst>
        </pc:spChg>
        <pc:spChg chg="del">
          <ac:chgData name="Daniel Pająk" userId="0732b26317cc4482" providerId="Windows Live" clId="Web-{3BC9EB9F-93D1-45FE-9C22-E6615451156A}" dt="2021-05-26T16:01:32.804" v="0"/>
          <ac:spMkLst>
            <pc:docMk/>
            <pc:sldMk cId="553726541" sldId="256"/>
            <ac:spMk id="38" creationId="{27A1367E-049C-45E5-9C32-CC32DCEAEF94}"/>
          </ac:spMkLst>
        </pc:spChg>
        <pc:spChg chg="del">
          <ac:chgData name="Daniel Pająk" userId="0732b26317cc4482" providerId="Windows Live" clId="Web-{3BC9EB9F-93D1-45FE-9C22-E6615451156A}" dt="2021-05-26T16:01:32.804" v="0"/>
          <ac:spMkLst>
            <pc:docMk/>
            <pc:sldMk cId="553726541" sldId="256"/>
            <ac:spMk id="40" creationId="{16E2DAB7-48CB-400E-9ED2-FB1762BE03D9}"/>
          </ac:spMkLst>
        </pc:spChg>
        <pc:spChg chg="add">
          <ac:chgData name="Daniel Pająk" userId="0732b26317cc4482" providerId="Windows Live" clId="Web-{3BC9EB9F-93D1-45FE-9C22-E6615451156A}" dt="2021-05-26T16:01:32.804" v="0"/>
          <ac:spMkLst>
            <pc:docMk/>
            <pc:sldMk cId="553726541" sldId="256"/>
            <ac:spMk id="49" creationId="{7BA5DE79-30D1-4A10-8DB9-0A6E523A9723}"/>
          </ac:spMkLst>
        </pc:spChg>
        <pc:spChg chg="add">
          <ac:chgData name="Daniel Pająk" userId="0732b26317cc4482" providerId="Windows Live" clId="Web-{3BC9EB9F-93D1-45FE-9C22-E6615451156A}" dt="2021-05-26T16:01:32.804" v="0"/>
          <ac:spMkLst>
            <pc:docMk/>
            <pc:sldMk cId="553726541" sldId="256"/>
            <ac:spMk id="51" creationId="{9ABD0D63-D23F-4AE7-8270-4185EF9C1C25}"/>
          </ac:spMkLst>
        </pc:spChg>
        <pc:spChg chg="add">
          <ac:chgData name="Daniel Pająk" userId="0732b26317cc4482" providerId="Windows Live" clId="Web-{3BC9EB9F-93D1-45FE-9C22-E6615451156A}" dt="2021-05-26T16:01:32.804" v="0"/>
          <ac:spMkLst>
            <pc:docMk/>
            <pc:sldMk cId="553726541" sldId="256"/>
            <ac:spMk id="53" creationId="{D5B0B43F-2CE7-4C6C-BABC-EE342B32827C}"/>
          </ac:spMkLst>
        </pc:spChg>
        <pc:spChg chg="add">
          <ac:chgData name="Daniel Pająk" userId="0732b26317cc4482" providerId="Windows Live" clId="Web-{3BC9EB9F-93D1-45FE-9C22-E6615451156A}" dt="2021-05-26T16:01:32.804" v="0"/>
          <ac:spMkLst>
            <pc:docMk/>
            <pc:sldMk cId="553726541" sldId="256"/>
            <ac:spMk id="55" creationId="{85459F07-63F9-48CF-B725-A873C4BC3650}"/>
          </ac:spMkLst>
        </pc:spChg>
        <pc:spChg chg="add">
          <ac:chgData name="Daniel Pająk" userId="0732b26317cc4482" providerId="Windows Live" clId="Web-{3BC9EB9F-93D1-45FE-9C22-E6615451156A}" dt="2021-05-26T16:01:32.804" v="0"/>
          <ac:spMkLst>
            <pc:docMk/>
            <pc:sldMk cId="553726541" sldId="256"/>
            <ac:spMk id="57" creationId="{14B83E1E-DAC1-4851-84FF-D6FE1649DE0B}"/>
          </ac:spMkLst>
        </pc:spChg>
        <pc:spChg chg="add">
          <ac:chgData name="Daniel Pająk" userId="0732b26317cc4482" providerId="Windows Live" clId="Web-{3BC9EB9F-93D1-45FE-9C22-E6615451156A}" dt="2021-05-26T16:01:32.804" v="0"/>
          <ac:spMkLst>
            <pc:docMk/>
            <pc:sldMk cId="553726541" sldId="256"/>
            <ac:spMk id="59" creationId="{92806DFD-E192-42CC-B190-3C4C95B8FF4E}"/>
          </ac:spMkLst>
        </pc:spChg>
        <pc:spChg chg="add">
          <ac:chgData name="Daniel Pająk" userId="0732b26317cc4482" providerId="Windows Live" clId="Web-{3BC9EB9F-93D1-45FE-9C22-E6615451156A}" dt="2021-05-26T16:01:32.804" v="0"/>
          <ac:spMkLst>
            <pc:docMk/>
            <pc:sldMk cId="553726541" sldId="256"/>
            <ac:spMk id="63" creationId="{BB17FFD2-DBC7-4ABB-B2A0-7E18EC1B8074}"/>
          </ac:spMkLst>
        </pc:spChg>
        <pc:spChg chg="add">
          <ac:chgData name="Daniel Pająk" userId="0732b26317cc4482" providerId="Windows Live" clId="Web-{3BC9EB9F-93D1-45FE-9C22-E6615451156A}" dt="2021-05-26T16:01:32.804" v="0"/>
          <ac:spMkLst>
            <pc:docMk/>
            <pc:sldMk cId="553726541" sldId="256"/>
            <ac:spMk id="65" creationId="{25DA2D5B-EC4E-4C78-8139-F36D2F2D15A1}"/>
          </ac:spMkLst>
        </pc:spChg>
        <pc:spChg chg="add">
          <ac:chgData name="Daniel Pająk" userId="0732b26317cc4482" providerId="Windows Live" clId="Web-{3BC9EB9F-93D1-45FE-9C22-E6615451156A}" dt="2021-05-26T16:01:32.804" v="0"/>
          <ac:spMkLst>
            <pc:docMk/>
            <pc:sldMk cId="553726541" sldId="256"/>
            <ac:spMk id="67" creationId="{D4AAACE2-9C9E-468F-8297-EF7B5E55FF37}"/>
          </ac:spMkLst>
        </pc:spChg>
        <pc:picChg chg="del">
          <ac:chgData name="Daniel Pająk" userId="0732b26317cc4482" providerId="Windows Live" clId="Web-{3BC9EB9F-93D1-45FE-9C22-E6615451156A}" dt="2021-05-26T16:01:32.804" v="0"/>
          <ac:picMkLst>
            <pc:docMk/>
            <pc:sldMk cId="553726541" sldId="256"/>
            <ac:picMk id="20" creationId="{3DBBA26C-89C3-411F-9753-606A413F89AF}"/>
          </ac:picMkLst>
        </pc:picChg>
        <pc:picChg chg="del">
          <ac:chgData name="Daniel Pająk" userId="0732b26317cc4482" providerId="Windows Live" clId="Web-{3BC9EB9F-93D1-45FE-9C22-E6615451156A}" dt="2021-05-26T16:01:32.804" v="0"/>
          <ac:picMkLst>
            <pc:docMk/>
            <pc:sldMk cId="553726541" sldId="256"/>
            <ac:picMk id="21" creationId="{EEAD2215-6311-4D1C-B6B5-F57CB6BFCBCA}"/>
          </ac:picMkLst>
        </pc:picChg>
        <pc:picChg chg="del">
          <ac:chgData name="Daniel Pająk" userId="0732b26317cc4482" providerId="Windows Live" clId="Web-{3BC9EB9F-93D1-45FE-9C22-E6615451156A}" dt="2021-05-26T16:01:32.804" v="0"/>
          <ac:picMkLst>
            <pc:docMk/>
            <pc:sldMk cId="553726541" sldId="256"/>
            <ac:picMk id="34" creationId="{A40E99DB-69B1-42D9-9A2E-A196302E0CAC}"/>
          </ac:picMkLst>
        </pc:picChg>
        <pc:picChg chg="add">
          <ac:chgData name="Daniel Pająk" userId="0732b26317cc4482" providerId="Windows Live" clId="Web-{3BC9EB9F-93D1-45FE-9C22-E6615451156A}" dt="2021-05-26T16:01:32.804" v="0"/>
          <ac:picMkLst>
            <pc:docMk/>
            <pc:sldMk cId="553726541" sldId="256"/>
            <ac:picMk id="42" creationId="{3DBBA26C-89C3-411F-9753-606A413F89AF}"/>
          </ac:picMkLst>
        </pc:picChg>
        <pc:picChg chg="add">
          <ac:chgData name="Daniel Pająk" userId="0732b26317cc4482" providerId="Windows Live" clId="Web-{3BC9EB9F-93D1-45FE-9C22-E6615451156A}" dt="2021-05-26T16:01:32.804" v="0"/>
          <ac:picMkLst>
            <pc:docMk/>
            <pc:sldMk cId="553726541" sldId="256"/>
            <ac:picMk id="44" creationId="{EEAD2215-6311-4D1C-B6B5-F57CB6BFCBCA}"/>
          </ac:picMkLst>
        </pc:picChg>
        <pc:picChg chg="add">
          <ac:chgData name="Daniel Pająk" userId="0732b26317cc4482" providerId="Windows Live" clId="Web-{3BC9EB9F-93D1-45FE-9C22-E6615451156A}" dt="2021-05-26T16:01:32.804" v="0"/>
          <ac:picMkLst>
            <pc:docMk/>
            <pc:sldMk cId="553726541" sldId="256"/>
            <ac:picMk id="61" creationId="{0214283E-D7B4-49E9-932E-D7F2A2847F1F}"/>
          </ac:picMkLst>
        </pc:picChg>
      </pc:sldChg>
      <pc:sldChg chg="ord">
        <pc:chgData name="Daniel Pająk" userId="0732b26317cc4482" providerId="Windows Live" clId="Web-{3BC9EB9F-93D1-45FE-9C22-E6615451156A}" dt="2021-05-26T16:28:54.896" v="155"/>
        <pc:sldMkLst>
          <pc:docMk/>
          <pc:sldMk cId="2851461591" sldId="263"/>
        </pc:sldMkLst>
      </pc:sldChg>
      <pc:sldChg chg="addSp delSp modSp new mod setBg">
        <pc:chgData name="Daniel Pająk" userId="0732b26317cc4482" providerId="Windows Live" clId="Web-{3BC9EB9F-93D1-45FE-9C22-E6615451156A}" dt="2021-05-26T16:11:23.398" v="45" actId="20577"/>
        <pc:sldMkLst>
          <pc:docMk/>
          <pc:sldMk cId="3641147052" sldId="264"/>
        </pc:sldMkLst>
        <pc:spChg chg="mod">
          <ac:chgData name="Daniel Pająk" userId="0732b26317cc4482" providerId="Windows Live" clId="Web-{3BC9EB9F-93D1-45FE-9C22-E6615451156A}" dt="2021-05-26T16:11:23.398" v="45" actId="20577"/>
          <ac:spMkLst>
            <pc:docMk/>
            <pc:sldMk cId="3641147052" sldId="264"/>
            <ac:spMk id="2" creationId="{9DB6D5F0-8991-4B81-88C6-6B672B9BD966}"/>
          </ac:spMkLst>
        </pc:spChg>
        <pc:spChg chg="del">
          <ac:chgData name="Daniel Pająk" userId="0732b26317cc4482" providerId="Windows Live" clId="Web-{3BC9EB9F-93D1-45FE-9C22-E6615451156A}" dt="2021-05-26T16:08:49.629" v="3"/>
          <ac:spMkLst>
            <pc:docMk/>
            <pc:sldMk cId="3641147052" sldId="264"/>
            <ac:spMk id="3" creationId="{7AF3B2CF-D645-42F8-B58E-61DCBC38922F}"/>
          </ac:spMkLst>
        </pc:spChg>
        <pc:spChg chg="add">
          <ac:chgData name="Daniel Pająk" userId="0732b26317cc4482" providerId="Windows Live" clId="Web-{3BC9EB9F-93D1-45FE-9C22-E6615451156A}" dt="2021-05-26T16:08:57.098" v="4"/>
          <ac:spMkLst>
            <pc:docMk/>
            <pc:sldMk cId="3641147052" sldId="264"/>
            <ac:spMk id="13" creationId="{4C790028-99AE-4AE4-8269-9913E2D50625}"/>
          </ac:spMkLst>
        </pc:spChg>
        <pc:spChg chg="add">
          <ac:chgData name="Daniel Pająk" userId="0732b26317cc4482" providerId="Windows Live" clId="Web-{3BC9EB9F-93D1-45FE-9C22-E6615451156A}" dt="2021-05-26T16:08:57.098" v="4"/>
          <ac:spMkLst>
            <pc:docMk/>
            <pc:sldMk cId="3641147052" sldId="264"/>
            <ac:spMk id="15" creationId="{06936A2A-FE08-4EE0-A409-3EF3FA2448DE}"/>
          </ac:spMkLst>
        </pc:spChg>
        <pc:spChg chg="add">
          <ac:chgData name="Daniel Pająk" userId="0732b26317cc4482" providerId="Windows Live" clId="Web-{3BC9EB9F-93D1-45FE-9C22-E6615451156A}" dt="2021-05-26T16:08:57.098" v="4"/>
          <ac:spMkLst>
            <pc:docMk/>
            <pc:sldMk cId="3641147052" sldId="264"/>
            <ac:spMk id="17" creationId="{BAF0407B-48CB-4C05-B0D7-7A69A0D407F1}"/>
          </ac:spMkLst>
        </pc:spChg>
        <pc:spChg chg="add">
          <ac:chgData name="Daniel Pająk" userId="0732b26317cc4482" providerId="Windows Live" clId="Web-{3BC9EB9F-93D1-45FE-9C22-E6615451156A}" dt="2021-05-26T16:08:57.098" v="4"/>
          <ac:spMkLst>
            <pc:docMk/>
            <pc:sldMk cId="3641147052" sldId="264"/>
            <ac:spMk id="19" creationId="{ADC50C3D-0DA0-4914-B5B4-D1819CC69813}"/>
          </ac:spMkLst>
        </pc:spChg>
        <pc:spChg chg="add">
          <ac:chgData name="Daniel Pająk" userId="0732b26317cc4482" providerId="Windows Live" clId="Web-{3BC9EB9F-93D1-45FE-9C22-E6615451156A}" dt="2021-05-26T16:08:57.098" v="4"/>
          <ac:spMkLst>
            <pc:docMk/>
            <pc:sldMk cId="3641147052" sldId="264"/>
            <ac:spMk id="21" creationId="{8CF9E583-1A92-4144-B4FA-81D98317FA04}"/>
          </ac:spMkLst>
        </pc:spChg>
        <pc:spChg chg="add">
          <ac:chgData name="Daniel Pająk" userId="0732b26317cc4482" providerId="Windows Live" clId="Web-{3BC9EB9F-93D1-45FE-9C22-E6615451156A}" dt="2021-05-26T16:08:57.098" v="4"/>
          <ac:spMkLst>
            <pc:docMk/>
            <pc:sldMk cId="3641147052" sldId="264"/>
            <ac:spMk id="23" creationId="{847489EB-355C-4170-8C70-5CDD42EFDDBC}"/>
          </ac:spMkLst>
        </pc:spChg>
        <pc:spChg chg="add">
          <ac:chgData name="Daniel Pająk" userId="0732b26317cc4482" providerId="Windows Live" clId="Web-{3BC9EB9F-93D1-45FE-9C22-E6615451156A}" dt="2021-05-26T16:08:57.098" v="4"/>
          <ac:spMkLst>
            <pc:docMk/>
            <pc:sldMk cId="3641147052" sldId="264"/>
            <ac:spMk id="29" creationId="{D8887E40-5A0B-4897-80F0-0BAFAAB61CF9}"/>
          </ac:spMkLst>
        </pc:spChg>
        <pc:spChg chg="add">
          <ac:chgData name="Daniel Pająk" userId="0732b26317cc4482" providerId="Windows Live" clId="Web-{3BC9EB9F-93D1-45FE-9C22-E6615451156A}" dt="2021-05-26T16:08:57.098" v="4"/>
          <ac:spMkLst>
            <pc:docMk/>
            <pc:sldMk cId="3641147052" sldId="264"/>
            <ac:spMk id="31" creationId="{92E3B1B6-DAAA-408B-A99C-2A7EE0409A7D}"/>
          </ac:spMkLst>
        </pc:spChg>
        <pc:spChg chg="add">
          <ac:chgData name="Daniel Pająk" userId="0732b26317cc4482" providerId="Windows Live" clId="Web-{3BC9EB9F-93D1-45FE-9C22-E6615451156A}" dt="2021-05-26T16:08:57.098" v="4"/>
          <ac:spMkLst>
            <pc:docMk/>
            <pc:sldMk cId="3641147052" sldId="264"/>
            <ac:spMk id="33" creationId="{7A72B882-D016-4849-AF04-88E39D13AC52}"/>
          </ac:spMkLst>
        </pc:spChg>
        <pc:spChg chg="add">
          <ac:chgData name="Daniel Pająk" userId="0732b26317cc4482" providerId="Windows Live" clId="Web-{3BC9EB9F-93D1-45FE-9C22-E6615451156A}" dt="2021-05-26T16:08:57.098" v="4"/>
          <ac:spMkLst>
            <pc:docMk/>
            <pc:sldMk cId="3641147052" sldId="264"/>
            <ac:spMk id="35" creationId="{41FF9E96-6955-4599-A2D0-1FF57939CBA3}"/>
          </ac:spMkLst>
        </pc:spChg>
        <pc:spChg chg="add">
          <ac:chgData name="Daniel Pająk" userId="0732b26317cc4482" providerId="Windows Live" clId="Web-{3BC9EB9F-93D1-45FE-9C22-E6615451156A}" dt="2021-05-26T16:08:57.098" v="4"/>
          <ac:spMkLst>
            <pc:docMk/>
            <pc:sldMk cId="3641147052" sldId="264"/>
            <ac:spMk id="37" creationId="{A15CFF31-2A56-4E24-9263-DC4342144D06}"/>
          </ac:spMkLst>
        </pc:spChg>
        <pc:spChg chg="add">
          <ac:chgData name="Daniel Pająk" userId="0732b26317cc4482" providerId="Windows Live" clId="Web-{3BC9EB9F-93D1-45FE-9C22-E6615451156A}" dt="2021-05-26T16:08:57.098" v="4"/>
          <ac:spMkLst>
            <pc:docMk/>
            <pc:sldMk cId="3641147052" sldId="264"/>
            <ac:spMk id="39" creationId="{8F8907EB-52AA-4516-BC6A-7861CE0774DC}"/>
          </ac:spMkLst>
        </pc:spChg>
        <pc:picChg chg="add mod ord">
          <ac:chgData name="Daniel Pająk" userId="0732b26317cc4482" providerId="Windows Live" clId="Web-{3BC9EB9F-93D1-45FE-9C22-E6615451156A}" dt="2021-05-26T16:08:57.098" v="4"/>
          <ac:picMkLst>
            <pc:docMk/>
            <pc:sldMk cId="3641147052" sldId="264"/>
            <ac:picMk id="4" creationId="{C9A67632-B6C1-4007-8B4B-B37BC6914664}"/>
          </ac:picMkLst>
        </pc:picChg>
        <pc:picChg chg="add">
          <ac:chgData name="Daniel Pająk" userId="0732b26317cc4482" providerId="Windows Live" clId="Web-{3BC9EB9F-93D1-45FE-9C22-E6615451156A}" dt="2021-05-26T16:08:57.098" v="4"/>
          <ac:picMkLst>
            <pc:docMk/>
            <pc:sldMk cId="3641147052" sldId="264"/>
            <ac:picMk id="9" creationId="{01AF5FBB-9FDC-4D75-9DD6-DAF01ED197A0}"/>
          </ac:picMkLst>
        </pc:picChg>
        <pc:picChg chg="add">
          <ac:chgData name="Daniel Pająk" userId="0732b26317cc4482" providerId="Windows Live" clId="Web-{3BC9EB9F-93D1-45FE-9C22-E6615451156A}" dt="2021-05-26T16:08:57.098" v="4"/>
          <ac:picMkLst>
            <pc:docMk/>
            <pc:sldMk cId="3641147052" sldId="264"/>
            <ac:picMk id="11" creationId="{933BBBE6-F4CF-483E-BA74-B51421B4D93F}"/>
          </ac:picMkLst>
        </pc:picChg>
        <pc:picChg chg="add">
          <ac:chgData name="Daniel Pająk" userId="0732b26317cc4482" providerId="Windows Live" clId="Web-{3BC9EB9F-93D1-45FE-9C22-E6615451156A}" dt="2021-05-26T16:08:57.098" v="4"/>
          <ac:picMkLst>
            <pc:docMk/>
            <pc:sldMk cId="3641147052" sldId="264"/>
            <ac:picMk id="25" creationId="{521CC0F3-7B68-4C9C-999A-74F8925C33B2}"/>
          </ac:picMkLst>
        </pc:picChg>
        <pc:picChg chg="add">
          <ac:chgData name="Daniel Pająk" userId="0732b26317cc4482" providerId="Windows Live" clId="Web-{3BC9EB9F-93D1-45FE-9C22-E6615451156A}" dt="2021-05-26T16:08:57.098" v="4"/>
          <ac:picMkLst>
            <pc:docMk/>
            <pc:sldMk cId="3641147052" sldId="264"/>
            <ac:picMk id="27" creationId="{3EB18ECF-1C11-48BB-8C2B-DC5532A906F4}"/>
          </ac:picMkLst>
        </pc:picChg>
      </pc:sldChg>
      <pc:sldChg chg="addSp delSp modSp new mod setBg">
        <pc:chgData name="Daniel Pająk" userId="0732b26317cc4482" providerId="Windows Live" clId="Web-{3BC9EB9F-93D1-45FE-9C22-E6615451156A}" dt="2021-05-26T16:30:48.368" v="158"/>
        <pc:sldMkLst>
          <pc:docMk/>
          <pc:sldMk cId="4088655015" sldId="265"/>
        </pc:sldMkLst>
        <pc:spChg chg="mod">
          <ac:chgData name="Daniel Pająk" userId="0732b26317cc4482" providerId="Windows Live" clId="Web-{3BC9EB9F-93D1-45FE-9C22-E6615451156A}" dt="2021-05-26T16:30:48.368" v="158"/>
          <ac:spMkLst>
            <pc:docMk/>
            <pc:sldMk cId="4088655015" sldId="265"/>
            <ac:spMk id="2" creationId="{D476DF4A-7E28-45EE-A191-F79381AC55B9}"/>
          </ac:spMkLst>
        </pc:spChg>
        <pc:spChg chg="del">
          <ac:chgData name="Daniel Pająk" userId="0732b26317cc4482" providerId="Windows Live" clId="Web-{3BC9EB9F-93D1-45FE-9C22-E6615451156A}" dt="2021-05-26T16:15:13.795" v="73"/>
          <ac:spMkLst>
            <pc:docMk/>
            <pc:sldMk cId="4088655015" sldId="265"/>
            <ac:spMk id="3" creationId="{7200909D-53E7-4174-B45C-F3F48487F2E4}"/>
          </ac:spMkLst>
        </pc:spChg>
        <pc:spChg chg="add del">
          <ac:chgData name="Daniel Pająk" userId="0732b26317cc4482" providerId="Windows Live" clId="Web-{3BC9EB9F-93D1-45FE-9C22-E6615451156A}" dt="2021-05-26T16:30:48.368" v="158"/>
          <ac:spMkLst>
            <pc:docMk/>
            <pc:sldMk cId="4088655015" sldId="265"/>
            <ac:spMk id="13" creationId="{4C790028-99AE-4AE4-8269-9913E2D50625}"/>
          </ac:spMkLst>
        </pc:spChg>
        <pc:spChg chg="add del">
          <ac:chgData name="Daniel Pająk" userId="0732b26317cc4482" providerId="Windows Live" clId="Web-{3BC9EB9F-93D1-45FE-9C22-E6615451156A}" dt="2021-05-26T16:30:48.368" v="158"/>
          <ac:spMkLst>
            <pc:docMk/>
            <pc:sldMk cId="4088655015" sldId="265"/>
            <ac:spMk id="15" creationId="{06936A2A-FE08-4EE0-A409-3EF3FA2448DE}"/>
          </ac:spMkLst>
        </pc:spChg>
        <pc:spChg chg="add del">
          <ac:chgData name="Daniel Pająk" userId="0732b26317cc4482" providerId="Windows Live" clId="Web-{3BC9EB9F-93D1-45FE-9C22-E6615451156A}" dt="2021-05-26T16:30:48.368" v="158"/>
          <ac:spMkLst>
            <pc:docMk/>
            <pc:sldMk cId="4088655015" sldId="265"/>
            <ac:spMk id="17" creationId="{BAF0407B-48CB-4C05-B0D7-7A69A0D407F1}"/>
          </ac:spMkLst>
        </pc:spChg>
        <pc:spChg chg="add del">
          <ac:chgData name="Daniel Pająk" userId="0732b26317cc4482" providerId="Windows Live" clId="Web-{3BC9EB9F-93D1-45FE-9C22-E6615451156A}" dt="2021-05-26T16:30:48.368" v="158"/>
          <ac:spMkLst>
            <pc:docMk/>
            <pc:sldMk cId="4088655015" sldId="265"/>
            <ac:spMk id="19" creationId="{ADC50C3D-0DA0-4914-B5B4-D1819CC69813}"/>
          </ac:spMkLst>
        </pc:spChg>
        <pc:spChg chg="add del">
          <ac:chgData name="Daniel Pająk" userId="0732b26317cc4482" providerId="Windows Live" clId="Web-{3BC9EB9F-93D1-45FE-9C22-E6615451156A}" dt="2021-05-26T16:30:48.368" v="158"/>
          <ac:spMkLst>
            <pc:docMk/>
            <pc:sldMk cId="4088655015" sldId="265"/>
            <ac:spMk id="21" creationId="{8CF9E583-1A92-4144-B4FA-81D98317FA04}"/>
          </ac:spMkLst>
        </pc:spChg>
        <pc:spChg chg="add del">
          <ac:chgData name="Daniel Pająk" userId="0732b26317cc4482" providerId="Windows Live" clId="Web-{3BC9EB9F-93D1-45FE-9C22-E6615451156A}" dt="2021-05-26T16:30:48.368" v="158"/>
          <ac:spMkLst>
            <pc:docMk/>
            <pc:sldMk cId="4088655015" sldId="265"/>
            <ac:spMk id="23" creationId="{55980737-1E33-40A8-819D-C20C41E4F7E5}"/>
          </ac:spMkLst>
        </pc:spChg>
        <pc:spChg chg="add del">
          <ac:chgData name="Daniel Pająk" userId="0732b26317cc4482" providerId="Windows Live" clId="Web-{3BC9EB9F-93D1-45FE-9C22-E6615451156A}" dt="2021-05-26T16:30:48.368" v="158"/>
          <ac:spMkLst>
            <pc:docMk/>
            <pc:sldMk cId="4088655015" sldId="265"/>
            <ac:spMk id="29" creationId="{32927575-BD84-44B6-BE49-E0C7EDD0E696}"/>
          </ac:spMkLst>
        </pc:spChg>
        <pc:spChg chg="add del">
          <ac:chgData name="Daniel Pająk" userId="0732b26317cc4482" providerId="Windows Live" clId="Web-{3BC9EB9F-93D1-45FE-9C22-E6615451156A}" dt="2021-05-26T16:30:48.368" v="158"/>
          <ac:spMkLst>
            <pc:docMk/>
            <pc:sldMk cId="4088655015" sldId="265"/>
            <ac:spMk id="31" creationId="{73FDF09A-B960-49F4-BAEB-DA397BDCD4EB}"/>
          </ac:spMkLst>
        </pc:spChg>
        <pc:spChg chg="add del">
          <ac:chgData name="Daniel Pająk" userId="0732b26317cc4482" providerId="Windows Live" clId="Web-{3BC9EB9F-93D1-45FE-9C22-E6615451156A}" dt="2021-05-26T16:30:48.368" v="158"/>
          <ac:spMkLst>
            <pc:docMk/>
            <pc:sldMk cId="4088655015" sldId="265"/>
            <ac:spMk id="33" creationId="{791BE6C0-4118-460B-90C2-16004124745E}"/>
          </ac:spMkLst>
        </pc:spChg>
        <pc:spChg chg="add del">
          <ac:chgData name="Daniel Pająk" userId="0732b26317cc4482" providerId="Windows Live" clId="Web-{3BC9EB9F-93D1-45FE-9C22-E6615451156A}" dt="2021-05-26T16:30:48.368" v="158"/>
          <ac:spMkLst>
            <pc:docMk/>
            <pc:sldMk cId="4088655015" sldId="265"/>
            <ac:spMk id="35" creationId="{15B5C763-A6E8-4D31-B139-30D083B824FF}"/>
          </ac:spMkLst>
        </pc:spChg>
        <pc:spChg chg="add">
          <ac:chgData name="Daniel Pająk" userId="0732b26317cc4482" providerId="Windows Live" clId="Web-{3BC9EB9F-93D1-45FE-9C22-E6615451156A}" dt="2021-05-26T16:30:48.368" v="158"/>
          <ac:spMkLst>
            <pc:docMk/>
            <pc:sldMk cId="4088655015" sldId="265"/>
            <ac:spMk id="39" creationId="{B1BF7C1B-B7B4-4E0A-A9F5-556F806891B3}"/>
          </ac:spMkLst>
        </pc:spChg>
        <pc:spChg chg="add">
          <ac:chgData name="Daniel Pająk" userId="0732b26317cc4482" providerId="Windows Live" clId="Web-{3BC9EB9F-93D1-45FE-9C22-E6615451156A}" dt="2021-05-26T16:30:48.368" v="158"/>
          <ac:spMkLst>
            <pc:docMk/>
            <pc:sldMk cId="4088655015" sldId="265"/>
            <ac:spMk id="42" creationId="{8BEDFD2F-1480-498D-9A62-BA55B14A3B90}"/>
          </ac:spMkLst>
        </pc:spChg>
        <pc:spChg chg="add">
          <ac:chgData name="Daniel Pająk" userId="0732b26317cc4482" providerId="Windows Live" clId="Web-{3BC9EB9F-93D1-45FE-9C22-E6615451156A}" dt="2021-05-26T16:30:48.368" v="158"/>
          <ac:spMkLst>
            <pc:docMk/>
            <pc:sldMk cId="4088655015" sldId="265"/>
            <ac:spMk id="48" creationId="{C306EEC9-6E83-4555-A9D3-7910ED27BAD1}"/>
          </ac:spMkLst>
        </pc:spChg>
        <pc:spChg chg="add">
          <ac:chgData name="Daniel Pająk" userId="0732b26317cc4482" providerId="Windows Live" clId="Web-{3BC9EB9F-93D1-45FE-9C22-E6615451156A}" dt="2021-05-26T16:30:48.368" v="158"/>
          <ac:spMkLst>
            <pc:docMk/>
            <pc:sldMk cId="4088655015" sldId="265"/>
            <ac:spMk id="50" creationId="{186F7B80-3B04-4C72-BA77-E34EF7FAC9CC}"/>
          </ac:spMkLst>
        </pc:spChg>
        <pc:spChg chg="add">
          <ac:chgData name="Daniel Pająk" userId="0732b26317cc4482" providerId="Windows Live" clId="Web-{3BC9EB9F-93D1-45FE-9C22-E6615451156A}" dt="2021-05-26T16:30:48.368" v="158"/>
          <ac:spMkLst>
            <pc:docMk/>
            <pc:sldMk cId="4088655015" sldId="265"/>
            <ac:spMk id="52" creationId="{4D1AC6C6-FE68-4B13-BFCF-D0E8B3D81777}"/>
          </ac:spMkLst>
        </pc:spChg>
        <pc:spChg chg="add">
          <ac:chgData name="Daniel Pająk" userId="0732b26317cc4482" providerId="Windows Live" clId="Web-{3BC9EB9F-93D1-45FE-9C22-E6615451156A}" dt="2021-05-26T16:30:48.368" v="158"/>
          <ac:spMkLst>
            <pc:docMk/>
            <pc:sldMk cId="4088655015" sldId="265"/>
            <ac:spMk id="54" creationId="{7E2C0214-1438-4F5F-8BB7-847D7B2B3A6D}"/>
          </ac:spMkLst>
        </pc:spChg>
        <pc:spChg chg="add">
          <ac:chgData name="Daniel Pająk" userId="0732b26317cc4482" providerId="Windows Live" clId="Web-{3BC9EB9F-93D1-45FE-9C22-E6615451156A}" dt="2021-05-26T16:30:48.368" v="158"/>
          <ac:spMkLst>
            <pc:docMk/>
            <pc:sldMk cId="4088655015" sldId="265"/>
            <ac:spMk id="56" creationId="{41CFFB3C-DBCC-498B-B635-CD1FA730DB40}"/>
          </ac:spMkLst>
        </pc:spChg>
        <pc:spChg chg="add">
          <ac:chgData name="Daniel Pająk" userId="0732b26317cc4482" providerId="Windows Live" clId="Web-{3BC9EB9F-93D1-45FE-9C22-E6615451156A}" dt="2021-05-26T16:30:48.368" v="158"/>
          <ac:spMkLst>
            <pc:docMk/>
            <pc:sldMk cId="4088655015" sldId="265"/>
            <ac:spMk id="58" creationId="{7BB289EA-43E0-4FC3-A38C-8168D8F18AB5}"/>
          </ac:spMkLst>
        </pc:spChg>
        <pc:picChg chg="add mod ord">
          <ac:chgData name="Daniel Pająk" userId="0732b26317cc4482" providerId="Windows Live" clId="Web-{3BC9EB9F-93D1-45FE-9C22-E6615451156A}" dt="2021-05-26T16:30:48.368" v="158"/>
          <ac:picMkLst>
            <pc:docMk/>
            <pc:sldMk cId="4088655015" sldId="265"/>
            <ac:picMk id="4" creationId="{BCE93F19-B151-4424-B9C8-A89356B4F79C}"/>
          </ac:picMkLst>
        </pc:picChg>
        <pc:picChg chg="add del">
          <ac:chgData name="Daniel Pająk" userId="0732b26317cc4482" providerId="Windows Live" clId="Web-{3BC9EB9F-93D1-45FE-9C22-E6615451156A}" dt="2021-05-26T16:30:48.368" v="158"/>
          <ac:picMkLst>
            <pc:docMk/>
            <pc:sldMk cId="4088655015" sldId="265"/>
            <ac:picMk id="9" creationId="{01AF5FBB-9FDC-4D75-9DD6-DAF01ED197A0}"/>
          </ac:picMkLst>
        </pc:picChg>
        <pc:picChg chg="add del">
          <ac:chgData name="Daniel Pająk" userId="0732b26317cc4482" providerId="Windows Live" clId="Web-{3BC9EB9F-93D1-45FE-9C22-E6615451156A}" dt="2021-05-26T16:30:48.368" v="158"/>
          <ac:picMkLst>
            <pc:docMk/>
            <pc:sldMk cId="4088655015" sldId="265"/>
            <ac:picMk id="11" creationId="{933BBBE6-F4CF-483E-BA74-B51421B4D93F}"/>
          </ac:picMkLst>
        </pc:picChg>
        <pc:picChg chg="add del">
          <ac:chgData name="Daniel Pająk" userId="0732b26317cc4482" providerId="Windows Live" clId="Web-{3BC9EB9F-93D1-45FE-9C22-E6615451156A}" dt="2021-05-26T16:30:48.368" v="158"/>
          <ac:picMkLst>
            <pc:docMk/>
            <pc:sldMk cId="4088655015" sldId="265"/>
            <ac:picMk id="25" creationId="{6ABBD51A-FA48-44B8-B184-A40D7F134F1C}"/>
          </ac:picMkLst>
        </pc:picChg>
        <pc:picChg chg="add del">
          <ac:chgData name="Daniel Pająk" userId="0732b26317cc4482" providerId="Windows Live" clId="Web-{3BC9EB9F-93D1-45FE-9C22-E6615451156A}" dt="2021-05-26T16:30:48.368" v="158"/>
          <ac:picMkLst>
            <pc:docMk/>
            <pc:sldMk cId="4088655015" sldId="265"/>
            <ac:picMk id="27" creationId="{510188A9-F0D9-4FE9-85DC-2179145278CD}"/>
          </ac:picMkLst>
        </pc:picChg>
        <pc:picChg chg="add">
          <ac:chgData name="Daniel Pająk" userId="0732b26317cc4482" providerId="Windows Live" clId="Web-{3BC9EB9F-93D1-45FE-9C22-E6615451156A}" dt="2021-05-26T16:30:48.368" v="158"/>
          <ac:picMkLst>
            <pc:docMk/>
            <pc:sldMk cId="4088655015" sldId="265"/>
            <ac:picMk id="44" creationId="{52D381FB-9400-4C85-9074-8D2C4A88D879}"/>
          </ac:picMkLst>
        </pc:picChg>
        <pc:picChg chg="add">
          <ac:chgData name="Daniel Pająk" userId="0732b26317cc4482" providerId="Windows Live" clId="Web-{3BC9EB9F-93D1-45FE-9C22-E6615451156A}" dt="2021-05-26T16:30:48.368" v="158"/>
          <ac:picMkLst>
            <pc:docMk/>
            <pc:sldMk cId="4088655015" sldId="265"/>
            <ac:picMk id="46" creationId="{048C39C2-D375-4197-8882-9EBD58C853C5}"/>
          </ac:picMkLst>
        </pc:picChg>
      </pc:sldChg>
      <pc:sldChg chg="addSp delSp modSp new mod setBg">
        <pc:chgData name="Daniel Pająk" userId="0732b26317cc4482" providerId="Windows Live" clId="Web-{3BC9EB9F-93D1-45FE-9C22-E6615451156A}" dt="2021-05-26T16:25:06.593" v="153" actId="20577"/>
        <pc:sldMkLst>
          <pc:docMk/>
          <pc:sldMk cId="1558979940" sldId="266"/>
        </pc:sldMkLst>
        <pc:spChg chg="mod">
          <ac:chgData name="Daniel Pająk" userId="0732b26317cc4482" providerId="Windows Live" clId="Web-{3BC9EB9F-93D1-45FE-9C22-E6615451156A}" dt="2021-05-26T16:22:50.995" v="97"/>
          <ac:spMkLst>
            <pc:docMk/>
            <pc:sldMk cId="1558979940" sldId="266"/>
            <ac:spMk id="2" creationId="{4B8D382E-2FB6-4680-A189-A1F735D965C6}"/>
          </ac:spMkLst>
        </pc:spChg>
        <pc:spChg chg="del">
          <ac:chgData name="Daniel Pająk" userId="0732b26317cc4482" providerId="Windows Live" clId="Web-{3BC9EB9F-93D1-45FE-9C22-E6615451156A}" dt="2021-05-26T16:22:39.761" v="94"/>
          <ac:spMkLst>
            <pc:docMk/>
            <pc:sldMk cId="1558979940" sldId="266"/>
            <ac:spMk id="3" creationId="{251DFC4B-C43C-4FA8-B334-D87B540520D9}"/>
          </ac:spMkLst>
        </pc:spChg>
        <pc:spChg chg="add">
          <ac:chgData name="Daniel Pająk" userId="0732b26317cc4482" providerId="Windows Live" clId="Web-{3BC9EB9F-93D1-45FE-9C22-E6615451156A}" dt="2021-05-26T16:22:50.995" v="97"/>
          <ac:spMkLst>
            <pc:docMk/>
            <pc:sldMk cId="1558979940" sldId="266"/>
            <ac:spMk id="6" creationId="{8BEDFD2F-1480-498D-9A62-BA55B14A3B90}"/>
          </ac:spMkLst>
        </pc:spChg>
        <pc:spChg chg="add mod">
          <ac:chgData name="Daniel Pająk" userId="0732b26317cc4482" providerId="Windows Live" clId="Web-{3BC9EB9F-93D1-45FE-9C22-E6615451156A}" dt="2021-05-26T16:25:06.593" v="153" actId="20577"/>
          <ac:spMkLst>
            <pc:docMk/>
            <pc:sldMk cId="1558979940" sldId="266"/>
            <ac:spMk id="8" creationId="{1F1C16E8-1EED-451A-8786-0D4F4B066B3C}"/>
          </ac:spMkLst>
        </pc:spChg>
        <pc:spChg chg="add">
          <ac:chgData name="Daniel Pająk" userId="0732b26317cc4482" providerId="Windows Live" clId="Web-{3BC9EB9F-93D1-45FE-9C22-E6615451156A}" dt="2021-05-26T16:22:50.995" v="97"/>
          <ac:spMkLst>
            <pc:docMk/>
            <pc:sldMk cId="1558979940" sldId="266"/>
            <ac:spMk id="12" creationId="{C306EEC9-6E83-4555-A9D3-7910ED27BAD1}"/>
          </ac:spMkLst>
        </pc:spChg>
        <pc:spChg chg="add del">
          <ac:chgData name="Daniel Pająk" userId="0732b26317cc4482" providerId="Windows Live" clId="Web-{3BC9EB9F-93D1-45FE-9C22-E6615451156A}" dt="2021-05-26T16:22:50.948" v="96"/>
          <ac:spMkLst>
            <pc:docMk/>
            <pc:sldMk cId="1558979940" sldId="266"/>
            <ac:spMk id="13" creationId="{8DA14841-53A4-4935-BE65-C8373B8A6D06}"/>
          </ac:spMkLst>
        </pc:spChg>
        <pc:spChg chg="add">
          <ac:chgData name="Daniel Pająk" userId="0732b26317cc4482" providerId="Windows Live" clId="Web-{3BC9EB9F-93D1-45FE-9C22-E6615451156A}" dt="2021-05-26T16:22:50.995" v="97"/>
          <ac:spMkLst>
            <pc:docMk/>
            <pc:sldMk cId="1558979940" sldId="266"/>
            <ac:spMk id="14" creationId="{186F7B80-3B04-4C72-BA77-E34EF7FAC9CC}"/>
          </ac:spMkLst>
        </pc:spChg>
        <pc:spChg chg="add del">
          <ac:chgData name="Daniel Pająk" userId="0732b26317cc4482" providerId="Windows Live" clId="Web-{3BC9EB9F-93D1-45FE-9C22-E6615451156A}" dt="2021-05-26T16:22:50.948" v="96"/>
          <ac:spMkLst>
            <pc:docMk/>
            <pc:sldMk cId="1558979940" sldId="266"/>
            <ac:spMk id="15" creationId="{9877C2CF-B2DD-41C8-8B5E-152673376B41}"/>
          </ac:spMkLst>
        </pc:spChg>
        <pc:spChg chg="add">
          <ac:chgData name="Daniel Pająk" userId="0732b26317cc4482" providerId="Windows Live" clId="Web-{3BC9EB9F-93D1-45FE-9C22-E6615451156A}" dt="2021-05-26T16:22:50.995" v="97"/>
          <ac:spMkLst>
            <pc:docMk/>
            <pc:sldMk cId="1558979940" sldId="266"/>
            <ac:spMk id="16" creationId="{4D1AC6C6-FE68-4B13-BFCF-D0E8B3D81777}"/>
          </ac:spMkLst>
        </pc:spChg>
        <pc:spChg chg="add del">
          <ac:chgData name="Daniel Pająk" userId="0732b26317cc4482" providerId="Windows Live" clId="Web-{3BC9EB9F-93D1-45FE-9C22-E6615451156A}" dt="2021-05-26T16:22:50.948" v="96"/>
          <ac:spMkLst>
            <pc:docMk/>
            <pc:sldMk cId="1558979940" sldId="266"/>
            <ac:spMk id="17" creationId="{D377EE36-E59D-4778-8F99-4B470DA4A306}"/>
          </ac:spMkLst>
        </pc:spChg>
        <pc:spChg chg="add">
          <ac:chgData name="Daniel Pająk" userId="0732b26317cc4482" providerId="Windows Live" clId="Web-{3BC9EB9F-93D1-45FE-9C22-E6615451156A}" dt="2021-05-26T16:22:50.995" v="97"/>
          <ac:spMkLst>
            <pc:docMk/>
            <pc:sldMk cId="1558979940" sldId="266"/>
            <ac:spMk id="18" creationId="{7E2C0214-1438-4F5F-8BB7-847D7B2B3A6D}"/>
          </ac:spMkLst>
        </pc:spChg>
        <pc:spChg chg="add del">
          <ac:chgData name="Daniel Pająk" userId="0732b26317cc4482" providerId="Windows Live" clId="Web-{3BC9EB9F-93D1-45FE-9C22-E6615451156A}" dt="2021-05-26T16:22:50.948" v="96"/>
          <ac:spMkLst>
            <pc:docMk/>
            <pc:sldMk cId="1558979940" sldId="266"/>
            <ac:spMk id="19" creationId="{2586C6C5-47AF-450A-932D-880EF823E596}"/>
          </ac:spMkLst>
        </pc:spChg>
        <pc:spChg chg="add">
          <ac:chgData name="Daniel Pająk" userId="0732b26317cc4482" providerId="Windows Live" clId="Web-{3BC9EB9F-93D1-45FE-9C22-E6615451156A}" dt="2021-05-26T16:22:50.995" v="97"/>
          <ac:spMkLst>
            <pc:docMk/>
            <pc:sldMk cId="1558979940" sldId="266"/>
            <ac:spMk id="20" creationId="{41CFFB3C-DBCC-498B-B635-CD1FA730DB40}"/>
          </ac:spMkLst>
        </pc:spChg>
        <pc:spChg chg="add del">
          <ac:chgData name="Daniel Pająk" userId="0732b26317cc4482" providerId="Windows Live" clId="Web-{3BC9EB9F-93D1-45FE-9C22-E6615451156A}" dt="2021-05-26T16:22:50.948" v="96"/>
          <ac:spMkLst>
            <pc:docMk/>
            <pc:sldMk cId="1558979940" sldId="266"/>
            <ac:spMk id="21" creationId="{A587901A-AA64-4940-9803-F67677851150}"/>
          </ac:spMkLst>
        </pc:spChg>
        <pc:spChg chg="add">
          <ac:chgData name="Daniel Pająk" userId="0732b26317cc4482" providerId="Windows Live" clId="Web-{3BC9EB9F-93D1-45FE-9C22-E6615451156A}" dt="2021-05-26T16:22:50.995" v="97"/>
          <ac:spMkLst>
            <pc:docMk/>
            <pc:sldMk cId="1558979940" sldId="266"/>
            <ac:spMk id="22" creationId="{7BB289EA-43E0-4FC3-A38C-8168D8F18AB5}"/>
          </ac:spMkLst>
        </pc:spChg>
        <pc:spChg chg="add del">
          <ac:chgData name="Daniel Pająk" userId="0732b26317cc4482" providerId="Windows Live" clId="Web-{3BC9EB9F-93D1-45FE-9C22-E6615451156A}" dt="2021-05-26T16:22:50.948" v="96"/>
          <ac:spMkLst>
            <pc:docMk/>
            <pc:sldMk cId="1558979940" sldId="266"/>
            <ac:spMk id="23" creationId="{662F7B5F-69B9-41D9-BD9A-2A7F1118BDD7}"/>
          </ac:spMkLst>
        </pc:spChg>
        <pc:spChg chg="add del">
          <ac:chgData name="Daniel Pająk" userId="0732b26317cc4482" providerId="Windows Live" clId="Web-{3BC9EB9F-93D1-45FE-9C22-E6615451156A}" dt="2021-05-26T16:22:50.948" v="96"/>
          <ac:spMkLst>
            <pc:docMk/>
            <pc:sldMk cId="1558979940" sldId="266"/>
            <ac:spMk id="29" creationId="{0CA1AF17-15FE-4FB8-A4CB-942AC13499E8}"/>
          </ac:spMkLst>
        </pc:spChg>
        <pc:spChg chg="add del">
          <ac:chgData name="Daniel Pająk" userId="0732b26317cc4482" providerId="Windows Live" clId="Web-{3BC9EB9F-93D1-45FE-9C22-E6615451156A}" dt="2021-05-26T16:22:50.948" v="96"/>
          <ac:spMkLst>
            <pc:docMk/>
            <pc:sldMk cId="1558979940" sldId="266"/>
            <ac:spMk id="31" creationId="{D901EDCD-40E3-40D5-BCE4-803F7A4D6EFD}"/>
          </ac:spMkLst>
        </pc:spChg>
        <pc:spChg chg="add del">
          <ac:chgData name="Daniel Pająk" userId="0732b26317cc4482" providerId="Windows Live" clId="Web-{3BC9EB9F-93D1-45FE-9C22-E6615451156A}" dt="2021-05-26T16:22:50.948" v="96"/>
          <ac:spMkLst>
            <pc:docMk/>
            <pc:sldMk cId="1558979940" sldId="266"/>
            <ac:spMk id="33" creationId="{36E840EA-C6A5-48DA-A3B5-BE430C89C729}"/>
          </ac:spMkLst>
        </pc:spChg>
        <pc:spChg chg="add del">
          <ac:chgData name="Daniel Pająk" userId="0732b26317cc4482" providerId="Windows Live" clId="Web-{3BC9EB9F-93D1-45FE-9C22-E6615451156A}" dt="2021-05-26T16:22:50.948" v="96"/>
          <ac:spMkLst>
            <pc:docMk/>
            <pc:sldMk cId="1558979940" sldId="266"/>
            <ac:spMk id="35" creationId="{84AC7A41-04AF-4CF9-A478-43411F9B58B6}"/>
          </ac:spMkLst>
        </pc:spChg>
        <pc:picChg chg="add mod ord">
          <ac:chgData name="Daniel Pająk" userId="0732b26317cc4482" providerId="Windows Live" clId="Web-{3BC9EB9F-93D1-45FE-9C22-E6615451156A}" dt="2021-05-26T16:22:50.995" v="97"/>
          <ac:picMkLst>
            <pc:docMk/>
            <pc:sldMk cId="1558979940" sldId="266"/>
            <ac:picMk id="4" creationId="{07163AE9-8BB5-4115-B7D0-9FD7B6659BF0}"/>
          </ac:picMkLst>
        </pc:picChg>
        <pc:picChg chg="add">
          <ac:chgData name="Daniel Pająk" userId="0732b26317cc4482" providerId="Windows Live" clId="Web-{3BC9EB9F-93D1-45FE-9C22-E6615451156A}" dt="2021-05-26T16:22:50.995" v="97"/>
          <ac:picMkLst>
            <pc:docMk/>
            <pc:sldMk cId="1558979940" sldId="266"/>
            <ac:picMk id="7" creationId="{52D381FB-9400-4C85-9074-8D2C4A88D879}"/>
          </ac:picMkLst>
        </pc:picChg>
        <pc:picChg chg="add del">
          <ac:chgData name="Daniel Pająk" userId="0732b26317cc4482" providerId="Windows Live" clId="Web-{3BC9EB9F-93D1-45FE-9C22-E6615451156A}" dt="2021-05-26T16:22:50.948" v="96"/>
          <ac:picMkLst>
            <pc:docMk/>
            <pc:sldMk cId="1558979940" sldId="266"/>
            <ac:picMk id="9" creationId="{2FA3880A-8D8F-466C-A4A1-F07BCDD3719C}"/>
          </ac:picMkLst>
        </pc:picChg>
        <pc:picChg chg="add">
          <ac:chgData name="Daniel Pająk" userId="0732b26317cc4482" providerId="Windows Live" clId="Web-{3BC9EB9F-93D1-45FE-9C22-E6615451156A}" dt="2021-05-26T16:22:50.995" v="97"/>
          <ac:picMkLst>
            <pc:docMk/>
            <pc:sldMk cId="1558979940" sldId="266"/>
            <ac:picMk id="10" creationId="{048C39C2-D375-4197-8882-9EBD58C853C5}"/>
          </ac:picMkLst>
        </pc:picChg>
        <pc:picChg chg="add del">
          <ac:chgData name="Daniel Pająk" userId="0732b26317cc4482" providerId="Windows Live" clId="Web-{3BC9EB9F-93D1-45FE-9C22-E6615451156A}" dt="2021-05-26T16:22:50.948" v="96"/>
          <ac:picMkLst>
            <pc:docMk/>
            <pc:sldMk cId="1558979940" sldId="266"/>
            <ac:picMk id="11" creationId="{3C0A64CB-20A1-4508-B568-284EB04F78EE}"/>
          </ac:picMkLst>
        </pc:picChg>
        <pc:picChg chg="add del">
          <ac:chgData name="Daniel Pająk" userId="0732b26317cc4482" providerId="Windows Live" clId="Web-{3BC9EB9F-93D1-45FE-9C22-E6615451156A}" dt="2021-05-26T16:22:50.948" v="96"/>
          <ac:picMkLst>
            <pc:docMk/>
            <pc:sldMk cId="1558979940" sldId="266"/>
            <ac:picMk id="25" creationId="{B484EE50-7D13-4A99-9152-609AE84ACF4E}"/>
          </ac:picMkLst>
        </pc:picChg>
        <pc:picChg chg="add del">
          <ac:chgData name="Daniel Pająk" userId="0732b26317cc4482" providerId="Windows Live" clId="Web-{3BC9EB9F-93D1-45FE-9C22-E6615451156A}" dt="2021-05-26T16:22:50.948" v="96"/>
          <ac:picMkLst>
            <pc:docMk/>
            <pc:sldMk cId="1558979940" sldId="266"/>
            <ac:picMk id="27" creationId="{8F607DBD-3FFF-424E-80D2-8061AC5FE798}"/>
          </ac:picMkLst>
        </pc:picChg>
      </pc:sldChg>
      <pc:sldChg chg="addSp modSp new mod setBg">
        <pc:chgData name="Daniel Pająk" userId="0732b26317cc4482" providerId="Windows Live" clId="Web-{3BC9EB9F-93D1-45FE-9C22-E6615451156A}" dt="2021-05-26T17:06:39.567" v="776"/>
        <pc:sldMkLst>
          <pc:docMk/>
          <pc:sldMk cId="2373215599" sldId="268"/>
        </pc:sldMkLst>
        <pc:spChg chg="mod">
          <ac:chgData name="Daniel Pająk" userId="0732b26317cc4482" providerId="Windows Live" clId="Web-{3BC9EB9F-93D1-45FE-9C22-E6615451156A}" dt="2021-05-26T17:06:39.567" v="776"/>
          <ac:spMkLst>
            <pc:docMk/>
            <pc:sldMk cId="2373215599" sldId="268"/>
            <ac:spMk id="2" creationId="{52228DF8-DED7-468E-AA31-FA2487B4EF1F}"/>
          </ac:spMkLst>
        </pc:spChg>
        <pc:spChg chg="mod">
          <ac:chgData name="Daniel Pająk" userId="0732b26317cc4482" providerId="Windows Live" clId="Web-{3BC9EB9F-93D1-45FE-9C22-E6615451156A}" dt="2021-05-26T17:06:39.567" v="776"/>
          <ac:spMkLst>
            <pc:docMk/>
            <pc:sldMk cId="2373215599" sldId="268"/>
            <ac:spMk id="3" creationId="{642B876F-CEAB-41D6-BC8D-E6352F10F80F}"/>
          </ac:spMkLst>
        </pc:spChg>
        <pc:spChg chg="add">
          <ac:chgData name="Daniel Pająk" userId="0732b26317cc4482" providerId="Windows Live" clId="Web-{3BC9EB9F-93D1-45FE-9C22-E6615451156A}" dt="2021-05-26T17:06:39.567" v="776"/>
          <ac:spMkLst>
            <pc:docMk/>
            <pc:sldMk cId="2373215599" sldId="268"/>
            <ac:spMk id="8" creationId="{92806DFD-E192-42CC-B190-3C4C95B8FF4E}"/>
          </ac:spMkLst>
        </pc:spChg>
        <pc:spChg chg="add">
          <ac:chgData name="Daniel Pająk" userId="0732b26317cc4482" providerId="Windows Live" clId="Web-{3BC9EB9F-93D1-45FE-9C22-E6615451156A}" dt="2021-05-26T17:06:39.567" v="776"/>
          <ac:spMkLst>
            <pc:docMk/>
            <pc:sldMk cId="2373215599" sldId="268"/>
            <ac:spMk id="12" creationId="{BB17FFD2-DBC7-4ABB-B2A0-7E18EC1B8074}"/>
          </ac:spMkLst>
        </pc:spChg>
        <pc:spChg chg="add">
          <ac:chgData name="Daniel Pająk" userId="0732b26317cc4482" providerId="Windows Live" clId="Web-{3BC9EB9F-93D1-45FE-9C22-E6615451156A}" dt="2021-05-26T17:06:39.567" v="776"/>
          <ac:spMkLst>
            <pc:docMk/>
            <pc:sldMk cId="2373215599" sldId="268"/>
            <ac:spMk id="14" creationId="{25DA2D5B-EC4E-4C78-8139-F36D2F2D15A1}"/>
          </ac:spMkLst>
        </pc:spChg>
        <pc:spChg chg="add">
          <ac:chgData name="Daniel Pająk" userId="0732b26317cc4482" providerId="Windows Live" clId="Web-{3BC9EB9F-93D1-45FE-9C22-E6615451156A}" dt="2021-05-26T17:06:39.567" v="776"/>
          <ac:spMkLst>
            <pc:docMk/>
            <pc:sldMk cId="2373215599" sldId="268"/>
            <ac:spMk id="16" creationId="{D4AAACE2-9C9E-468F-8297-EF7B5E55FF37}"/>
          </ac:spMkLst>
        </pc:spChg>
        <pc:picChg chg="add">
          <ac:chgData name="Daniel Pająk" userId="0732b26317cc4482" providerId="Windows Live" clId="Web-{3BC9EB9F-93D1-45FE-9C22-E6615451156A}" dt="2021-05-26T17:06:39.567" v="776"/>
          <ac:picMkLst>
            <pc:docMk/>
            <pc:sldMk cId="2373215599" sldId="268"/>
            <ac:picMk id="10" creationId="{0214283E-D7B4-49E9-932E-D7F2A2847F1F}"/>
          </ac:picMkLst>
        </pc:picChg>
      </pc:sldChg>
      <pc:sldChg chg="addSp modSp new mod setBg">
        <pc:chgData name="Daniel Pająk" userId="0732b26317cc4482" providerId="Windows Live" clId="Web-{3BC9EB9F-93D1-45FE-9C22-E6615451156A}" dt="2021-05-26T17:12:59.171" v="777"/>
        <pc:sldMkLst>
          <pc:docMk/>
          <pc:sldMk cId="3330380839" sldId="269"/>
        </pc:sldMkLst>
        <pc:spChg chg="mod">
          <ac:chgData name="Daniel Pająk" userId="0732b26317cc4482" providerId="Windows Live" clId="Web-{3BC9EB9F-93D1-45FE-9C22-E6615451156A}" dt="2021-05-26T17:12:59.171" v="777"/>
          <ac:spMkLst>
            <pc:docMk/>
            <pc:sldMk cId="3330380839" sldId="269"/>
            <ac:spMk id="2" creationId="{9304C208-D181-4C80-B696-D634B919044E}"/>
          </ac:spMkLst>
        </pc:spChg>
        <pc:spChg chg="mod">
          <ac:chgData name="Daniel Pająk" userId="0732b26317cc4482" providerId="Windows Live" clId="Web-{3BC9EB9F-93D1-45FE-9C22-E6615451156A}" dt="2021-05-26T17:12:59.171" v="777"/>
          <ac:spMkLst>
            <pc:docMk/>
            <pc:sldMk cId="3330380839" sldId="269"/>
            <ac:spMk id="3" creationId="{83D69203-FCDB-45C3-B710-7CE32A02424A}"/>
          </ac:spMkLst>
        </pc:spChg>
        <pc:spChg chg="add">
          <ac:chgData name="Daniel Pająk" userId="0732b26317cc4482" providerId="Windows Live" clId="Web-{3BC9EB9F-93D1-45FE-9C22-E6615451156A}" dt="2021-05-26T17:12:59.171" v="777"/>
          <ac:spMkLst>
            <pc:docMk/>
            <pc:sldMk cId="3330380839" sldId="269"/>
            <ac:spMk id="8" creationId="{92806DFD-E192-42CC-B190-3C4C95B8FF4E}"/>
          </ac:spMkLst>
        </pc:spChg>
        <pc:spChg chg="add">
          <ac:chgData name="Daniel Pająk" userId="0732b26317cc4482" providerId="Windows Live" clId="Web-{3BC9EB9F-93D1-45FE-9C22-E6615451156A}" dt="2021-05-26T17:12:59.171" v="777"/>
          <ac:spMkLst>
            <pc:docMk/>
            <pc:sldMk cId="3330380839" sldId="269"/>
            <ac:spMk id="12" creationId="{BB17FFD2-DBC7-4ABB-B2A0-7E18EC1B8074}"/>
          </ac:spMkLst>
        </pc:spChg>
        <pc:spChg chg="add">
          <ac:chgData name="Daniel Pająk" userId="0732b26317cc4482" providerId="Windows Live" clId="Web-{3BC9EB9F-93D1-45FE-9C22-E6615451156A}" dt="2021-05-26T17:12:59.171" v="777"/>
          <ac:spMkLst>
            <pc:docMk/>
            <pc:sldMk cId="3330380839" sldId="269"/>
            <ac:spMk id="14" creationId="{25DA2D5B-EC4E-4C78-8139-F36D2F2D15A1}"/>
          </ac:spMkLst>
        </pc:spChg>
        <pc:spChg chg="add">
          <ac:chgData name="Daniel Pająk" userId="0732b26317cc4482" providerId="Windows Live" clId="Web-{3BC9EB9F-93D1-45FE-9C22-E6615451156A}" dt="2021-05-26T17:12:59.171" v="777"/>
          <ac:spMkLst>
            <pc:docMk/>
            <pc:sldMk cId="3330380839" sldId="269"/>
            <ac:spMk id="16" creationId="{D4AAACE2-9C9E-468F-8297-EF7B5E55FF37}"/>
          </ac:spMkLst>
        </pc:spChg>
        <pc:picChg chg="add">
          <ac:chgData name="Daniel Pająk" userId="0732b26317cc4482" providerId="Windows Live" clId="Web-{3BC9EB9F-93D1-45FE-9C22-E6615451156A}" dt="2021-05-26T17:12:59.171" v="777"/>
          <ac:picMkLst>
            <pc:docMk/>
            <pc:sldMk cId="3330380839" sldId="269"/>
            <ac:picMk id="10" creationId="{0214283E-D7B4-49E9-932E-D7F2A2847F1F}"/>
          </ac:picMkLst>
        </pc:picChg>
      </pc:sldChg>
    </pc:docChg>
  </pc:docChgLst>
  <pc:docChgLst>
    <pc:chgData name="Gość" providerId="Windows Live" clId="Web-{D661671B-C8A3-4991-AE98-5A1879174BE6}"/>
    <pc:docChg chg="addSld modSld sldOrd">
      <pc:chgData name="Gość" userId="" providerId="Windows Live" clId="Web-{D661671B-C8A3-4991-AE98-5A1879174BE6}" dt="2021-05-26T16:28:46.595" v="322"/>
      <pc:docMkLst>
        <pc:docMk/>
      </pc:docMkLst>
      <pc:sldChg chg="ord">
        <pc:chgData name="Gość" userId="" providerId="Windows Live" clId="Web-{D661671B-C8A3-4991-AE98-5A1879174BE6}" dt="2021-05-26T16:28:46.595" v="322"/>
        <pc:sldMkLst>
          <pc:docMk/>
          <pc:sldMk cId="2851461591" sldId="263"/>
        </pc:sldMkLst>
      </pc:sldChg>
      <pc:sldChg chg="addSp delSp modSp new ord">
        <pc:chgData name="Gość" userId="" providerId="Windows Live" clId="Web-{D661671B-C8A3-4991-AE98-5A1879174BE6}" dt="2021-05-26T16:28:32.048" v="321"/>
        <pc:sldMkLst>
          <pc:docMk/>
          <pc:sldMk cId="571308121" sldId="267"/>
        </pc:sldMkLst>
        <pc:spChg chg="mod">
          <ac:chgData name="Gość" userId="" providerId="Windows Live" clId="Web-{D661671B-C8A3-4991-AE98-5A1879174BE6}" dt="2021-05-26T16:19:53.617" v="287" actId="20577"/>
          <ac:spMkLst>
            <pc:docMk/>
            <pc:sldMk cId="571308121" sldId="267"/>
            <ac:spMk id="2" creationId="{6C311DCE-CA48-4D68-AC01-46C378A26F12}"/>
          </ac:spMkLst>
        </pc:spChg>
        <pc:spChg chg="del">
          <ac:chgData name="Gość" userId="" providerId="Windows Live" clId="Web-{D661671B-C8A3-4991-AE98-5A1879174BE6}" dt="2021-05-26T16:15:42.644" v="1"/>
          <ac:spMkLst>
            <pc:docMk/>
            <pc:sldMk cId="571308121" sldId="267"/>
            <ac:spMk id="3" creationId="{EF76594F-E96E-42AE-9E13-39A8FB261C62}"/>
          </ac:spMkLst>
        </pc:spChg>
        <pc:graphicFrameChg chg="add mod ord modGraphic">
          <ac:chgData name="Gość" userId="" providerId="Windows Live" clId="Web-{D661671B-C8A3-4991-AE98-5A1879174BE6}" dt="2021-05-26T16:28:23.408" v="320"/>
          <ac:graphicFrameMkLst>
            <pc:docMk/>
            <pc:sldMk cId="571308121" sldId="267"/>
            <ac:graphicFrameMk id="4" creationId="{2C79CCF3-440A-4F89-BBF4-285BFD4A5E1B}"/>
          </ac:graphicFrameMkLst>
        </pc:graphicFrameChg>
      </pc:sldChg>
    </pc:docChg>
  </pc:docChgLst>
  <pc:docChgLst>
    <pc:chgData name="Daniel Pająk" userId="0732b26317cc4482" providerId="Windows Live" clId="Web-{411360BB-5513-4418-A091-C57D2219C18C}"/>
    <pc:docChg chg="modSld">
      <pc:chgData name="Daniel Pająk" userId="0732b26317cc4482" providerId="Windows Live" clId="Web-{411360BB-5513-4418-A091-C57D2219C18C}" dt="2021-05-19T09:50:11.030" v="20" actId="20577"/>
      <pc:docMkLst>
        <pc:docMk/>
      </pc:docMkLst>
      <pc:sldChg chg="modSp">
        <pc:chgData name="Daniel Pająk" userId="0732b26317cc4482" providerId="Windows Live" clId="Web-{411360BB-5513-4418-A091-C57D2219C18C}" dt="2021-05-19T09:50:11.030" v="20" actId="20577"/>
        <pc:sldMkLst>
          <pc:docMk/>
          <pc:sldMk cId="3174960019" sldId="261"/>
        </pc:sldMkLst>
        <pc:spChg chg="mod">
          <ac:chgData name="Daniel Pająk" userId="0732b26317cc4482" providerId="Windows Live" clId="Web-{411360BB-5513-4418-A091-C57D2219C18C}" dt="2021-05-19T09:50:11.030" v="20" actId="20577"/>
          <ac:spMkLst>
            <pc:docMk/>
            <pc:sldMk cId="3174960019" sldId="261"/>
            <ac:spMk id="3" creationId="{32A51CE6-8FF3-4C34-9AD6-DCD73488D6FE}"/>
          </ac:spMkLst>
        </pc:spChg>
      </pc:sldChg>
    </pc:docChg>
  </pc:docChgLst>
  <pc:docChgLst>
    <pc:chgData name="Daniel Pająk" userId="0732b26317cc4482" providerId="Windows Live" clId="Web-{F41D1AF9-17E2-4C3B-94AE-B77FF3EBC00D}"/>
    <pc:docChg chg="addSld delSld modSld">
      <pc:chgData name="Daniel Pająk" userId="0732b26317cc4482" providerId="Windows Live" clId="Web-{F41D1AF9-17E2-4C3B-94AE-B77FF3EBC00D}" dt="2021-05-14T14:02:31.518" v="338" actId="1076"/>
      <pc:docMkLst>
        <pc:docMk/>
      </pc:docMkLst>
      <pc:sldChg chg="modSp">
        <pc:chgData name="Daniel Pająk" userId="0732b26317cc4482" providerId="Windows Live" clId="Web-{F41D1AF9-17E2-4C3B-94AE-B77FF3EBC00D}" dt="2021-05-14T14:00:30.828" v="333" actId="20577"/>
        <pc:sldMkLst>
          <pc:docMk/>
          <pc:sldMk cId="553726541" sldId="256"/>
        </pc:sldMkLst>
        <pc:spChg chg="mod">
          <ac:chgData name="Daniel Pająk" userId="0732b26317cc4482" providerId="Windows Live" clId="Web-{F41D1AF9-17E2-4C3B-94AE-B77FF3EBC00D}" dt="2021-05-14T14:00:30.828" v="333" actId="20577"/>
          <ac:spMkLst>
            <pc:docMk/>
            <pc:sldMk cId="553726541" sldId="256"/>
            <ac:spMk id="3" creationId="{C4542EAC-8BF3-4BFD-9891-145BC49409C2}"/>
          </ac:spMkLst>
        </pc:spChg>
      </pc:sldChg>
      <pc:sldChg chg="modSp del">
        <pc:chgData name="Daniel Pająk" userId="0732b26317cc4482" providerId="Windows Live" clId="Web-{F41D1AF9-17E2-4C3B-94AE-B77FF3EBC00D}" dt="2021-05-14T13:58:06.184" v="307"/>
        <pc:sldMkLst>
          <pc:docMk/>
          <pc:sldMk cId="2519120160" sldId="257"/>
        </pc:sldMkLst>
        <pc:spChg chg="mod">
          <ac:chgData name="Daniel Pająk" userId="0732b26317cc4482" providerId="Windows Live" clId="Web-{F41D1AF9-17E2-4C3B-94AE-B77FF3EBC00D}" dt="2021-05-14T13:10:31.381" v="267" actId="20577"/>
          <ac:spMkLst>
            <pc:docMk/>
            <pc:sldMk cId="2519120160" sldId="257"/>
            <ac:spMk id="3" creationId="{932CF1BA-6855-4A74-9DFC-B66AF652B586}"/>
          </ac:spMkLst>
        </pc:spChg>
      </pc:sldChg>
      <pc:sldChg chg="addSp delSp modSp mod setBg">
        <pc:chgData name="Daniel Pająk" userId="0732b26317cc4482" providerId="Windows Live" clId="Web-{F41D1AF9-17E2-4C3B-94AE-B77FF3EBC00D}" dt="2021-05-14T14:02:06.424" v="337"/>
        <pc:sldMkLst>
          <pc:docMk/>
          <pc:sldMk cId="433487969" sldId="258"/>
        </pc:sldMkLst>
        <pc:spChg chg="mod">
          <ac:chgData name="Daniel Pająk" userId="0732b26317cc4482" providerId="Windows Live" clId="Web-{F41D1AF9-17E2-4C3B-94AE-B77FF3EBC00D}" dt="2021-05-14T14:02:06.424" v="337"/>
          <ac:spMkLst>
            <pc:docMk/>
            <pc:sldMk cId="433487969" sldId="258"/>
            <ac:spMk id="2" creationId="{03D45362-9BB0-450A-97E9-05E90EFBAB93}"/>
          </ac:spMkLst>
        </pc:spChg>
        <pc:spChg chg="del mod">
          <ac:chgData name="Daniel Pająk" userId="0732b26317cc4482" providerId="Windows Live" clId="Web-{F41D1AF9-17E2-4C3B-94AE-B77FF3EBC00D}" dt="2021-05-14T14:02:06.424" v="337"/>
          <ac:spMkLst>
            <pc:docMk/>
            <pc:sldMk cId="433487969" sldId="258"/>
            <ac:spMk id="3" creationId="{9EFCAF2B-56FE-410B-8CAC-C622A7D39993}"/>
          </ac:spMkLst>
        </pc:spChg>
        <pc:spChg chg="del">
          <ac:chgData name="Daniel Pająk" userId="0732b26317cc4482" providerId="Windows Live" clId="Web-{F41D1AF9-17E2-4C3B-94AE-B77FF3EBC00D}" dt="2021-05-14T14:02:06.424" v="337"/>
          <ac:spMkLst>
            <pc:docMk/>
            <pc:sldMk cId="433487969" sldId="258"/>
            <ac:spMk id="8" creationId="{92806DFD-E192-42CC-B190-3C4C95B8FF4E}"/>
          </ac:spMkLst>
        </pc:spChg>
        <pc:spChg chg="del">
          <ac:chgData name="Daniel Pająk" userId="0732b26317cc4482" providerId="Windows Live" clId="Web-{F41D1AF9-17E2-4C3B-94AE-B77FF3EBC00D}" dt="2021-05-14T14:02:06.424" v="337"/>
          <ac:spMkLst>
            <pc:docMk/>
            <pc:sldMk cId="433487969" sldId="258"/>
            <ac:spMk id="12" creationId="{BB17FFD2-DBC7-4ABB-B2A0-7E18EC1B8074}"/>
          </ac:spMkLst>
        </pc:spChg>
        <pc:spChg chg="del">
          <ac:chgData name="Daniel Pająk" userId="0732b26317cc4482" providerId="Windows Live" clId="Web-{F41D1AF9-17E2-4C3B-94AE-B77FF3EBC00D}" dt="2021-05-14T14:02:06.424" v="337"/>
          <ac:spMkLst>
            <pc:docMk/>
            <pc:sldMk cId="433487969" sldId="258"/>
            <ac:spMk id="14" creationId="{25DA2D5B-EC4E-4C78-8139-F36D2F2D15A1}"/>
          </ac:spMkLst>
        </pc:spChg>
        <pc:spChg chg="del">
          <ac:chgData name="Daniel Pająk" userId="0732b26317cc4482" providerId="Windows Live" clId="Web-{F41D1AF9-17E2-4C3B-94AE-B77FF3EBC00D}" dt="2021-05-14T14:02:06.424" v="337"/>
          <ac:spMkLst>
            <pc:docMk/>
            <pc:sldMk cId="433487969" sldId="258"/>
            <ac:spMk id="16" creationId="{D4AAACE2-9C9E-468F-8297-EF7B5E55FF37}"/>
          </ac:spMkLst>
        </pc:spChg>
        <pc:spChg chg="add">
          <ac:chgData name="Daniel Pająk" userId="0732b26317cc4482" providerId="Windows Live" clId="Web-{F41D1AF9-17E2-4C3B-94AE-B77FF3EBC00D}" dt="2021-05-14T14:02:06.424" v="337"/>
          <ac:spMkLst>
            <pc:docMk/>
            <pc:sldMk cId="433487969" sldId="258"/>
            <ac:spMk id="22" creationId="{936FA072-D541-4EE8-9DC6-513AAB2B95D4}"/>
          </ac:spMkLst>
        </pc:spChg>
        <pc:spChg chg="add">
          <ac:chgData name="Daniel Pająk" userId="0732b26317cc4482" providerId="Windows Live" clId="Web-{F41D1AF9-17E2-4C3B-94AE-B77FF3EBC00D}" dt="2021-05-14T14:02:06.424" v="337"/>
          <ac:spMkLst>
            <pc:docMk/>
            <pc:sldMk cId="433487969" sldId="258"/>
            <ac:spMk id="26" creationId="{27A27B9E-2573-4972-8BC6-6FC372B9F644}"/>
          </ac:spMkLst>
        </pc:spChg>
        <pc:spChg chg="add">
          <ac:chgData name="Daniel Pająk" userId="0732b26317cc4482" providerId="Windows Live" clId="Web-{F41D1AF9-17E2-4C3B-94AE-B77FF3EBC00D}" dt="2021-05-14T14:02:06.424" v="337"/>
          <ac:spMkLst>
            <pc:docMk/>
            <pc:sldMk cId="433487969" sldId="258"/>
            <ac:spMk id="28" creationId="{A2684A4E-2FEB-456B-BFC9-4FEA3CCD5697}"/>
          </ac:spMkLst>
        </pc:spChg>
        <pc:graphicFrameChg chg="add">
          <ac:chgData name="Daniel Pająk" userId="0732b26317cc4482" providerId="Windows Live" clId="Web-{F41D1AF9-17E2-4C3B-94AE-B77FF3EBC00D}" dt="2021-05-14T14:02:06.424" v="337"/>
          <ac:graphicFrameMkLst>
            <pc:docMk/>
            <pc:sldMk cId="433487969" sldId="258"/>
            <ac:graphicFrameMk id="18" creationId="{AF746DF5-C695-4B60-B426-DAAD1D34051B}"/>
          </ac:graphicFrameMkLst>
        </pc:graphicFrameChg>
        <pc:picChg chg="del">
          <ac:chgData name="Daniel Pająk" userId="0732b26317cc4482" providerId="Windows Live" clId="Web-{F41D1AF9-17E2-4C3B-94AE-B77FF3EBC00D}" dt="2021-05-14T14:02:06.424" v="337"/>
          <ac:picMkLst>
            <pc:docMk/>
            <pc:sldMk cId="433487969" sldId="258"/>
            <ac:picMk id="10" creationId="{0214283E-D7B4-49E9-932E-D7F2A2847F1F}"/>
          </ac:picMkLst>
        </pc:picChg>
        <pc:picChg chg="add">
          <ac:chgData name="Daniel Pająk" userId="0732b26317cc4482" providerId="Windows Live" clId="Web-{F41D1AF9-17E2-4C3B-94AE-B77FF3EBC00D}" dt="2021-05-14T14:02:06.424" v="337"/>
          <ac:picMkLst>
            <pc:docMk/>
            <pc:sldMk cId="433487969" sldId="258"/>
            <ac:picMk id="24" creationId="{2BD4AA0B-889E-42F1-8C61-06B590988062}"/>
          </ac:picMkLst>
        </pc:picChg>
      </pc:sldChg>
      <pc:sldChg chg="modSp">
        <pc:chgData name="Daniel Pająk" userId="0732b26317cc4482" providerId="Windows Live" clId="Web-{F41D1AF9-17E2-4C3B-94AE-B77FF3EBC00D}" dt="2021-05-14T14:02:31.518" v="338" actId="1076"/>
        <pc:sldMkLst>
          <pc:docMk/>
          <pc:sldMk cId="3457612967" sldId="259"/>
        </pc:sldMkLst>
        <pc:picChg chg="mod">
          <ac:chgData name="Daniel Pająk" userId="0732b26317cc4482" providerId="Windows Live" clId="Web-{F41D1AF9-17E2-4C3B-94AE-B77FF3EBC00D}" dt="2021-05-14T14:02:31.518" v="338" actId="1076"/>
          <ac:picMkLst>
            <pc:docMk/>
            <pc:sldMk cId="3457612967" sldId="259"/>
            <ac:picMk id="4" creationId="{F16D791B-9617-440C-A723-BDC2B20099C2}"/>
          </ac:picMkLst>
        </pc:picChg>
      </pc:sldChg>
      <pc:sldChg chg="modSp">
        <pc:chgData name="Daniel Pająk" userId="0732b26317cc4482" providerId="Windows Live" clId="Web-{F41D1AF9-17E2-4C3B-94AE-B77FF3EBC00D}" dt="2021-05-14T14:01:07.125" v="335" actId="20577"/>
        <pc:sldMkLst>
          <pc:docMk/>
          <pc:sldMk cId="1719643143" sldId="260"/>
        </pc:sldMkLst>
        <pc:spChg chg="mod">
          <ac:chgData name="Daniel Pająk" userId="0732b26317cc4482" providerId="Windows Live" clId="Web-{F41D1AF9-17E2-4C3B-94AE-B77FF3EBC00D}" dt="2021-05-14T14:01:07.125" v="335" actId="20577"/>
          <ac:spMkLst>
            <pc:docMk/>
            <pc:sldMk cId="1719643143" sldId="260"/>
            <ac:spMk id="3" creationId="{87B8F00A-0FDA-466C-A968-E5C9134B4771}"/>
          </ac:spMkLst>
        </pc:spChg>
      </pc:sldChg>
      <pc:sldChg chg="addSp delSp modSp mod setBg">
        <pc:chgData name="Daniel Pająk" userId="0732b26317cc4482" providerId="Windows Live" clId="Web-{F41D1AF9-17E2-4C3B-94AE-B77FF3EBC00D}" dt="2021-05-14T13:58:30.012" v="327"/>
        <pc:sldMkLst>
          <pc:docMk/>
          <pc:sldMk cId="3174960019" sldId="261"/>
        </pc:sldMkLst>
        <pc:spChg chg="mod">
          <ac:chgData name="Daniel Pająk" userId="0732b26317cc4482" providerId="Windows Live" clId="Web-{F41D1AF9-17E2-4C3B-94AE-B77FF3EBC00D}" dt="2021-05-14T13:58:30.012" v="327"/>
          <ac:spMkLst>
            <pc:docMk/>
            <pc:sldMk cId="3174960019" sldId="261"/>
            <ac:spMk id="2" creationId="{62BE4C0A-06D5-479B-BF21-908773DCC225}"/>
          </ac:spMkLst>
        </pc:spChg>
        <pc:spChg chg="mod">
          <ac:chgData name="Daniel Pająk" userId="0732b26317cc4482" providerId="Windows Live" clId="Web-{F41D1AF9-17E2-4C3B-94AE-B77FF3EBC00D}" dt="2021-05-14T13:58:30.012" v="327"/>
          <ac:spMkLst>
            <pc:docMk/>
            <pc:sldMk cId="3174960019" sldId="261"/>
            <ac:spMk id="3" creationId="{32A51CE6-8FF3-4C34-9AD6-DCD73488D6FE}"/>
          </ac:spMkLst>
        </pc:spChg>
        <pc:spChg chg="add del">
          <ac:chgData name="Daniel Pająk" userId="0732b26317cc4482" providerId="Windows Live" clId="Web-{F41D1AF9-17E2-4C3B-94AE-B77FF3EBC00D}" dt="2021-05-14T13:58:30.012" v="327"/>
          <ac:spMkLst>
            <pc:docMk/>
            <pc:sldMk cId="3174960019" sldId="261"/>
            <ac:spMk id="8" creationId="{92806DFD-E192-42CC-B190-3C4C95B8FF4E}"/>
          </ac:spMkLst>
        </pc:spChg>
        <pc:spChg chg="add del">
          <ac:chgData name="Daniel Pająk" userId="0732b26317cc4482" providerId="Windows Live" clId="Web-{F41D1AF9-17E2-4C3B-94AE-B77FF3EBC00D}" dt="2021-05-14T13:58:30.012" v="327"/>
          <ac:spMkLst>
            <pc:docMk/>
            <pc:sldMk cId="3174960019" sldId="261"/>
            <ac:spMk id="12" creationId="{BB17FFD2-DBC7-4ABB-B2A0-7E18EC1B8074}"/>
          </ac:spMkLst>
        </pc:spChg>
        <pc:spChg chg="add del">
          <ac:chgData name="Daniel Pająk" userId="0732b26317cc4482" providerId="Windows Live" clId="Web-{F41D1AF9-17E2-4C3B-94AE-B77FF3EBC00D}" dt="2021-05-14T13:58:30.012" v="327"/>
          <ac:spMkLst>
            <pc:docMk/>
            <pc:sldMk cId="3174960019" sldId="261"/>
            <ac:spMk id="14" creationId="{25DA2D5B-EC4E-4C78-8139-F36D2F2D15A1}"/>
          </ac:spMkLst>
        </pc:spChg>
        <pc:spChg chg="add del">
          <ac:chgData name="Daniel Pająk" userId="0732b26317cc4482" providerId="Windows Live" clId="Web-{F41D1AF9-17E2-4C3B-94AE-B77FF3EBC00D}" dt="2021-05-14T13:58:30.012" v="327"/>
          <ac:spMkLst>
            <pc:docMk/>
            <pc:sldMk cId="3174960019" sldId="261"/>
            <ac:spMk id="16" creationId="{D4AAACE2-9C9E-468F-8297-EF7B5E55FF37}"/>
          </ac:spMkLst>
        </pc:spChg>
        <pc:spChg chg="add">
          <ac:chgData name="Daniel Pająk" userId="0732b26317cc4482" providerId="Windows Live" clId="Web-{F41D1AF9-17E2-4C3B-94AE-B77FF3EBC00D}" dt="2021-05-14T13:58:30.012" v="327"/>
          <ac:spMkLst>
            <pc:docMk/>
            <pc:sldMk cId="3174960019" sldId="261"/>
            <ac:spMk id="21" creationId="{8F3CF990-ACB8-443A-BB74-D36EC8A00B02}"/>
          </ac:spMkLst>
        </pc:spChg>
        <pc:spChg chg="add">
          <ac:chgData name="Daniel Pająk" userId="0732b26317cc4482" providerId="Windows Live" clId="Web-{F41D1AF9-17E2-4C3B-94AE-B77FF3EBC00D}" dt="2021-05-14T13:58:30.012" v="327"/>
          <ac:spMkLst>
            <pc:docMk/>
            <pc:sldMk cId="3174960019" sldId="261"/>
            <ac:spMk id="27" creationId="{A0B5529D-5CAA-4BF2-B5C9-34705E7661F9}"/>
          </ac:spMkLst>
        </pc:spChg>
        <pc:spChg chg="add">
          <ac:chgData name="Daniel Pająk" userId="0732b26317cc4482" providerId="Windows Live" clId="Web-{F41D1AF9-17E2-4C3B-94AE-B77FF3EBC00D}" dt="2021-05-14T13:58:30.012" v="327"/>
          <ac:spMkLst>
            <pc:docMk/>
            <pc:sldMk cId="3174960019" sldId="261"/>
            <ac:spMk id="29" creationId="{FBD68200-BC03-4015-860B-CD5C30CD76B8}"/>
          </ac:spMkLst>
        </pc:spChg>
        <pc:spChg chg="add">
          <ac:chgData name="Daniel Pająk" userId="0732b26317cc4482" providerId="Windows Live" clId="Web-{F41D1AF9-17E2-4C3B-94AE-B77FF3EBC00D}" dt="2021-05-14T13:58:30.012" v="327"/>
          <ac:spMkLst>
            <pc:docMk/>
            <pc:sldMk cId="3174960019" sldId="261"/>
            <ac:spMk id="31" creationId="{332A6F87-AC28-4AA8-B8A6-AEBC67BD0D64}"/>
          </ac:spMkLst>
        </pc:spChg>
        <pc:picChg chg="add del">
          <ac:chgData name="Daniel Pająk" userId="0732b26317cc4482" providerId="Windows Live" clId="Web-{F41D1AF9-17E2-4C3B-94AE-B77FF3EBC00D}" dt="2021-05-14T13:58:30.012" v="327"/>
          <ac:picMkLst>
            <pc:docMk/>
            <pc:sldMk cId="3174960019" sldId="261"/>
            <ac:picMk id="10" creationId="{0214283E-D7B4-49E9-932E-D7F2A2847F1F}"/>
          </ac:picMkLst>
        </pc:picChg>
        <pc:picChg chg="add">
          <ac:chgData name="Daniel Pająk" userId="0732b26317cc4482" providerId="Windows Live" clId="Web-{F41D1AF9-17E2-4C3B-94AE-B77FF3EBC00D}" dt="2021-05-14T13:58:30.012" v="327"/>
          <ac:picMkLst>
            <pc:docMk/>
            <pc:sldMk cId="3174960019" sldId="261"/>
            <ac:picMk id="23" creationId="{00B98862-BEE1-44FB-A335-A1B9106B445E}"/>
          </ac:picMkLst>
        </pc:picChg>
        <pc:picChg chg="add">
          <ac:chgData name="Daniel Pająk" userId="0732b26317cc4482" providerId="Windows Live" clId="Web-{F41D1AF9-17E2-4C3B-94AE-B77FF3EBC00D}" dt="2021-05-14T13:58:30.012" v="327"/>
          <ac:picMkLst>
            <pc:docMk/>
            <pc:sldMk cId="3174960019" sldId="261"/>
            <ac:picMk id="25" creationId="{7185CF21-0594-48C0-9F3E-254D6BCE9D9B}"/>
          </ac:picMkLst>
        </pc:picChg>
      </pc:sldChg>
      <pc:sldChg chg="modSp new del">
        <pc:chgData name="Daniel Pająk" userId="0732b26317cc4482" providerId="Windows Live" clId="Web-{F41D1AF9-17E2-4C3B-94AE-B77FF3EBC00D}" dt="2021-05-14T13:57:46.212" v="306"/>
        <pc:sldMkLst>
          <pc:docMk/>
          <pc:sldMk cId="3750394383" sldId="262"/>
        </pc:sldMkLst>
        <pc:spChg chg="mod">
          <ac:chgData name="Daniel Pająk" userId="0732b26317cc4482" providerId="Windows Live" clId="Web-{F41D1AF9-17E2-4C3B-94AE-B77FF3EBC00D}" dt="2021-05-14T13:56:11.585" v="305" actId="20577"/>
          <ac:spMkLst>
            <pc:docMk/>
            <pc:sldMk cId="3750394383" sldId="262"/>
            <ac:spMk id="2" creationId="{6DB13B65-77A3-4614-AA41-5D1F5AB6E37E}"/>
          </ac:spMkLst>
        </pc:spChg>
      </pc:sldChg>
    </pc:docChg>
  </pc:docChgLst>
  <pc:docChgLst>
    <pc:chgData name="Daniel Pająk" userId="0732b26317cc4482" providerId="Windows Live" clId="Web-{D97A2A42-909E-4861-99F8-1F80C17A6490}"/>
    <pc:docChg chg="modSld">
      <pc:chgData name="Daniel Pająk" userId="0732b26317cc4482" providerId="Windows Live" clId="Web-{D97A2A42-909E-4861-99F8-1F80C17A6490}" dt="2021-05-19T10:15:02.130" v="19" actId="20577"/>
      <pc:docMkLst>
        <pc:docMk/>
      </pc:docMkLst>
      <pc:sldChg chg="addSp delSp modSp mod setBg">
        <pc:chgData name="Daniel Pająk" userId="0732b26317cc4482" providerId="Windows Live" clId="Web-{D97A2A42-909E-4861-99F8-1F80C17A6490}" dt="2021-05-19T10:15:02.130" v="19" actId="20577"/>
        <pc:sldMkLst>
          <pc:docMk/>
          <pc:sldMk cId="553726541" sldId="256"/>
        </pc:sldMkLst>
        <pc:spChg chg="mod">
          <ac:chgData name="Daniel Pająk" userId="0732b26317cc4482" providerId="Windows Live" clId="Web-{D97A2A42-909E-4861-99F8-1F80C17A6490}" dt="2021-05-19T10:14:42.926" v="13" actId="1076"/>
          <ac:spMkLst>
            <pc:docMk/>
            <pc:sldMk cId="553726541" sldId="256"/>
            <ac:spMk id="2" creationId="{9FB28281-3783-403A-B1AB-0182A003DFE3}"/>
          </ac:spMkLst>
        </pc:spChg>
        <pc:spChg chg="mod">
          <ac:chgData name="Daniel Pająk" userId="0732b26317cc4482" providerId="Windows Live" clId="Web-{D97A2A42-909E-4861-99F8-1F80C17A6490}" dt="2021-05-19T10:15:02.130" v="19" actId="20577"/>
          <ac:spMkLst>
            <pc:docMk/>
            <pc:sldMk cId="553726541" sldId="256"/>
            <ac:spMk id="3" creationId="{C4542EAC-8BF3-4BFD-9891-145BC49409C2}"/>
          </ac:spMkLst>
        </pc:spChg>
        <pc:spChg chg="add del">
          <ac:chgData name="Daniel Pająk" userId="0732b26317cc4482" providerId="Windows Live" clId="Web-{D97A2A42-909E-4861-99F8-1F80C17A6490}" dt="2021-05-19T10:14:07.441" v="4"/>
          <ac:spMkLst>
            <pc:docMk/>
            <pc:sldMk cId="553726541" sldId="256"/>
            <ac:spMk id="8" creationId="{3C38C329-05C1-44E0-942C-D7A60A7F2810}"/>
          </ac:spMkLst>
        </pc:spChg>
        <pc:spChg chg="add del">
          <ac:chgData name="Daniel Pająk" userId="0732b26317cc4482" providerId="Windows Live" clId="Web-{D97A2A42-909E-4861-99F8-1F80C17A6490}" dt="2021-05-19T10:14:07.441" v="4"/>
          <ac:spMkLst>
            <pc:docMk/>
            <pc:sldMk cId="553726541" sldId="256"/>
            <ac:spMk id="12" creationId="{60DFF115-119D-479E-9D15-475C47026639}"/>
          </ac:spMkLst>
        </pc:spChg>
        <pc:spChg chg="add del">
          <ac:chgData name="Daniel Pająk" userId="0732b26317cc4482" providerId="Windows Live" clId="Web-{D97A2A42-909E-4861-99F8-1F80C17A6490}" dt="2021-05-19T10:14:07.441" v="4"/>
          <ac:spMkLst>
            <pc:docMk/>
            <pc:sldMk cId="553726541" sldId="256"/>
            <ac:spMk id="14" creationId="{DA98F3A3-687B-4002-93F2-58E8590DC79F}"/>
          </ac:spMkLst>
        </pc:spChg>
        <pc:spChg chg="add del">
          <ac:chgData name="Daniel Pająk" userId="0732b26317cc4482" providerId="Windows Live" clId="Web-{D97A2A42-909E-4861-99F8-1F80C17A6490}" dt="2021-05-19T10:14:07.441" v="4"/>
          <ac:spMkLst>
            <pc:docMk/>
            <pc:sldMk cId="553726541" sldId="256"/>
            <ac:spMk id="16" creationId="{27A1367E-049C-45E5-9C32-CC32DCEAEF94}"/>
          </ac:spMkLst>
        </pc:spChg>
        <pc:spChg chg="add del">
          <ac:chgData name="Daniel Pająk" userId="0732b26317cc4482" providerId="Windows Live" clId="Web-{D97A2A42-909E-4861-99F8-1F80C17A6490}" dt="2021-05-19T10:14:07.441" v="4"/>
          <ac:spMkLst>
            <pc:docMk/>
            <pc:sldMk cId="553726541" sldId="256"/>
            <ac:spMk id="18" creationId="{7E1CAA8C-D8F1-4D3B-87B4-4B17F3E28819}"/>
          </ac:spMkLst>
        </pc:spChg>
        <pc:spChg chg="add">
          <ac:chgData name="Daniel Pająk" userId="0732b26317cc4482" providerId="Windows Live" clId="Web-{D97A2A42-909E-4861-99F8-1F80C17A6490}" dt="2021-05-19T10:14:07.441" v="4"/>
          <ac:spMkLst>
            <pc:docMk/>
            <pc:sldMk cId="553726541" sldId="256"/>
            <ac:spMk id="22" creationId="{7BA5DE79-30D1-4A10-8DB9-0A6E523A9723}"/>
          </ac:spMkLst>
        </pc:spChg>
        <pc:spChg chg="add">
          <ac:chgData name="Daniel Pająk" userId="0732b26317cc4482" providerId="Windows Live" clId="Web-{D97A2A42-909E-4861-99F8-1F80C17A6490}" dt="2021-05-19T10:14:07.441" v="4"/>
          <ac:spMkLst>
            <pc:docMk/>
            <pc:sldMk cId="553726541" sldId="256"/>
            <ac:spMk id="24" creationId="{9ABD0D63-D23F-4AE7-8270-4185EF9C1C25}"/>
          </ac:spMkLst>
        </pc:spChg>
        <pc:spChg chg="add">
          <ac:chgData name="Daniel Pająk" userId="0732b26317cc4482" providerId="Windows Live" clId="Web-{D97A2A42-909E-4861-99F8-1F80C17A6490}" dt="2021-05-19T10:14:07.441" v="4"/>
          <ac:spMkLst>
            <pc:docMk/>
            <pc:sldMk cId="553726541" sldId="256"/>
            <ac:spMk id="26" creationId="{D5B0B43F-2CE7-4C6C-BABC-EE342B32827C}"/>
          </ac:spMkLst>
        </pc:spChg>
        <pc:spChg chg="add del">
          <ac:chgData name="Daniel Pająk" userId="0732b26317cc4482" providerId="Windows Live" clId="Web-{D97A2A42-909E-4861-99F8-1F80C17A6490}" dt="2021-05-19T10:14:07.410" v="3"/>
          <ac:spMkLst>
            <pc:docMk/>
            <pc:sldMk cId="553726541" sldId="256"/>
            <ac:spMk id="27" creationId="{7BA5DE79-30D1-4A10-8DB9-0A6E523A9723}"/>
          </ac:spMkLst>
        </pc:spChg>
        <pc:spChg chg="add">
          <ac:chgData name="Daniel Pająk" userId="0732b26317cc4482" providerId="Windows Live" clId="Web-{D97A2A42-909E-4861-99F8-1F80C17A6490}" dt="2021-05-19T10:14:07.441" v="4"/>
          <ac:spMkLst>
            <pc:docMk/>
            <pc:sldMk cId="553726541" sldId="256"/>
            <ac:spMk id="28" creationId="{85459F07-63F9-48CF-B725-A873C4BC3650}"/>
          </ac:spMkLst>
        </pc:spChg>
        <pc:spChg chg="add del">
          <ac:chgData name="Daniel Pająk" userId="0732b26317cc4482" providerId="Windows Live" clId="Web-{D97A2A42-909E-4861-99F8-1F80C17A6490}" dt="2021-05-19T10:14:07.410" v="3"/>
          <ac:spMkLst>
            <pc:docMk/>
            <pc:sldMk cId="553726541" sldId="256"/>
            <ac:spMk id="29" creationId="{9ABD0D63-D23F-4AE7-8270-4185EF9C1C25}"/>
          </ac:spMkLst>
        </pc:spChg>
        <pc:spChg chg="add">
          <ac:chgData name="Daniel Pająk" userId="0732b26317cc4482" providerId="Windows Live" clId="Web-{D97A2A42-909E-4861-99F8-1F80C17A6490}" dt="2021-05-19T10:14:07.441" v="4"/>
          <ac:spMkLst>
            <pc:docMk/>
            <pc:sldMk cId="553726541" sldId="256"/>
            <ac:spMk id="30" creationId="{14B83E1E-DAC1-4851-84FF-D6FE1649DE0B}"/>
          </ac:spMkLst>
        </pc:spChg>
        <pc:spChg chg="add del">
          <ac:chgData name="Daniel Pająk" userId="0732b26317cc4482" providerId="Windows Live" clId="Web-{D97A2A42-909E-4861-99F8-1F80C17A6490}" dt="2021-05-19T10:14:07.410" v="3"/>
          <ac:spMkLst>
            <pc:docMk/>
            <pc:sldMk cId="553726541" sldId="256"/>
            <ac:spMk id="31" creationId="{D5B0B43F-2CE7-4C6C-BABC-EE342B32827C}"/>
          </ac:spMkLst>
        </pc:spChg>
        <pc:spChg chg="add">
          <ac:chgData name="Daniel Pająk" userId="0732b26317cc4482" providerId="Windows Live" clId="Web-{D97A2A42-909E-4861-99F8-1F80C17A6490}" dt="2021-05-19T10:14:07.441" v="4"/>
          <ac:spMkLst>
            <pc:docMk/>
            <pc:sldMk cId="553726541" sldId="256"/>
            <ac:spMk id="32" creationId="{3C38C329-05C1-44E0-942C-D7A60A7F2810}"/>
          </ac:spMkLst>
        </pc:spChg>
        <pc:spChg chg="add del">
          <ac:chgData name="Daniel Pająk" userId="0732b26317cc4482" providerId="Windows Live" clId="Web-{D97A2A42-909E-4861-99F8-1F80C17A6490}" dt="2021-05-19T10:14:07.410" v="3"/>
          <ac:spMkLst>
            <pc:docMk/>
            <pc:sldMk cId="553726541" sldId="256"/>
            <ac:spMk id="33" creationId="{85459F07-63F9-48CF-B725-A873C4BC3650}"/>
          </ac:spMkLst>
        </pc:spChg>
        <pc:spChg chg="add del">
          <ac:chgData name="Daniel Pająk" userId="0732b26317cc4482" providerId="Windows Live" clId="Web-{D97A2A42-909E-4861-99F8-1F80C17A6490}" dt="2021-05-19T10:14:07.410" v="3"/>
          <ac:spMkLst>
            <pc:docMk/>
            <pc:sldMk cId="553726541" sldId="256"/>
            <ac:spMk id="35" creationId="{14B83E1E-DAC1-4851-84FF-D6FE1649DE0B}"/>
          </ac:spMkLst>
        </pc:spChg>
        <pc:spChg chg="add">
          <ac:chgData name="Daniel Pająk" userId="0732b26317cc4482" providerId="Windows Live" clId="Web-{D97A2A42-909E-4861-99F8-1F80C17A6490}" dt="2021-05-19T10:14:07.441" v="4"/>
          <ac:spMkLst>
            <pc:docMk/>
            <pc:sldMk cId="553726541" sldId="256"/>
            <ac:spMk id="36" creationId="{DA98F3A3-687B-4002-93F2-58E8590DC79F}"/>
          </ac:spMkLst>
        </pc:spChg>
        <pc:spChg chg="add del">
          <ac:chgData name="Daniel Pająk" userId="0732b26317cc4482" providerId="Windows Live" clId="Web-{D97A2A42-909E-4861-99F8-1F80C17A6490}" dt="2021-05-19T10:14:07.410" v="3"/>
          <ac:spMkLst>
            <pc:docMk/>
            <pc:sldMk cId="553726541" sldId="256"/>
            <ac:spMk id="37" creationId="{8F3CF990-ACB8-443A-BB74-D36EC8A00B02}"/>
          </ac:spMkLst>
        </pc:spChg>
        <pc:spChg chg="add">
          <ac:chgData name="Daniel Pająk" userId="0732b26317cc4482" providerId="Windows Live" clId="Web-{D97A2A42-909E-4861-99F8-1F80C17A6490}" dt="2021-05-19T10:14:07.441" v="4"/>
          <ac:spMkLst>
            <pc:docMk/>
            <pc:sldMk cId="553726541" sldId="256"/>
            <ac:spMk id="38" creationId="{27A1367E-049C-45E5-9C32-CC32DCEAEF94}"/>
          </ac:spMkLst>
        </pc:spChg>
        <pc:spChg chg="add">
          <ac:chgData name="Daniel Pająk" userId="0732b26317cc4482" providerId="Windows Live" clId="Web-{D97A2A42-909E-4861-99F8-1F80C17A6490}" dt="2021-05-19T10:14:07.441" v="4"/>
          <ac:spMkLst>
            <pc:docMk/>
            <pc:sldMk cId="553726541" sldId="256"/>
            <ac:spMk id="40" creationId="{16E2DAB7-48CB-400E-9ED2-FB1762BE03D9}"/>
          </ac:spMkLst>
        </pc:spChg>
        <pc:spChg chg="add del">
          <ac:chgData name="Daniel Pająk" userId="0732b26317cc4482" providerId="Windows Live" clId="Web-{D97A2A42-909E-4861-99F8-1F80C17A6490}" dt="2021-05-19T10:14:07.410" v="3"/>
          <ac:spMkLst>
            <pc:docMk/>
            <pc:sldMk cId="553726541" sldId="256"/>
            <ac:spMk id="43" creationId="{A0B5529D-5CAA-4BF2-B5C9-34705E7661F9}"/>
          </ac:spMkLst>
        </pc:spChg>
        <pc:spChg chg="add del">
          <ac:chgData name="Daniel Pająk" userId="0732b26317cc4482" providerId="Windows Live" clId="Web-{D97A2A42-909E-4861-99F8-1F80C17A6490}" dt="2021-05-19T10:14:07.410" v="3"/>
          <ac:spMkLst>
            <pc:docMk/>
            <pc:sldMk cId="553726541" sldId="256"/>
            <ac:spMk id="45" creationId="{FBD68200-BC03-4015-860B-CD5C30CD76B8}"/>
          </ac:spMkLst>
        </pc:spChg>
        <pc:spChg chg="add del">
          <ac:chgData name="Daniel Pająk" userId="0732b26317cc4482" providerId="Windows Live" clId="Web-{D97A2A42-909E-4861-99F8-1F80C17A6490}" dt="2021-05-19T10:14:07.410" v="3"/>
          <ac:spMkLst>
            <pc:docMk/>
            <pc:sldMk cId="553726541" sldId="256"/>
            <ac:spMk id="47" creationId="{332A6F87-AC28-4AA8-B8A6-AEBC67BD0D64}"/>
          </ac:spMkLst>
        </pc:spChg>
        <pc:picChg chg="add del">
          <ac:chgData name="Daniel Pająk" userId="0732b26317cc4482" providerId="Windows Live" clId="Web-{D97A2A42-909E-4861-99F8-1F80C17A6490}" dt="2021-05-19T10:14:07.441" v="4"/>
          <ac:picMkLst>
            <pc:docMk/>
            <pc:sldMk cId="553726541" sldId="256"/>
            <ac:picMk id="10" creationId="{A40E99DB-69B1-42D9-9A2E-A196302E0CAC}"/>
          </ac:picMkLst>
        </pc:picChg>
        <pc:picChg chg="add">
          <ac:chgData name="Daniel Pająk" userId="0732b26317cc4482" providerId="Windows Live" clId="Web-{D97A2A42-909E-4861-99F8-1F80C17A6490}" dt="2021-05-19T10:14:07.441" v="4"/>
          <ac:picMkLst>
            <pc:docMk/>
            <pc:sldMk cId="553726541" sldId="256"/>
            <ac:picMk id="20" creationId="{3DBBA26C-89C3-411F-9753-606A413F89AF}"/>
          </ac:picMkLst>
        </pc:picChg>
        <pc:picChg chg="add">
          <ac:chgData name="Daniel Pająk" userId="0732b26317cc4482" providerId="Windows Live" clId="Web-{D97A2A42-909E-4861-99F8-1F80C17A6490}" dt="2021-05-19T10:14:07.441" v="4"/>
          <ac:picMkLst>
            <pc:docMk/>
            <pc:sldMk cId="553726541" sldId="256"/>
            <ac:picMk id="21" creationId="{EEAD2215-6311-4D1C-B6B5-F57CB6BFCBCA}"/>
          </ac:picMkLst>
        </pc:picChg>
        <pc:picChg chg="add del">
          <ac:chgData name="Daniel Pająk" userId="0732b26317cc4482" providerId="Windows Live" clId="Web-{D97A2A42-909E-4861-99F8-1F80C17A6490}" dt="2021-05-19T10:14:07.410" v="3"/>
          <ac:picMkLst>
            <pc:docMk/>
            <pc:sldMk cId="553726541" sldId="256"/>
            <ac:picMk id="23" creationId="{3DBBA26C-89C3-411F-9753-606A413F89AF}"/>
          </ac:picMkLst>
        </pc:picChg>
        <pc:picChg chg="add del">
          <ac:chgData name="Daniel Pająk" userId="0732b26317cc4482" providerId="Windows Live" clId="Web-{D97A2A42-909E-4861-99F8-1F80C17A6490}" dt="2021-05-19T10:14:07.410" v="3"/>
          <ac:picMkLst>
            <pc:docMk/>
            <pc:sldMk cId="553726541" sldId="256"/>
            <ac:picMk id="25" creationId="{EEAD2215-6311-4D1C-B6B5-F57CB6BFCBCA}"/>
          </ac:picMkLst>
        </pc:picChg>
        <pc:picChg chg="add">
          <ac:chgData name="Daniel Pająk" userId="0732b26317cc4482" providerId="Windows Live" clId="Web-{D97A2A42-909E-4861-99F8-1F80C17A6490}" dt="2021-05-19T10:14:07.441" v="4"/>
          <ac:picMkLst>
            <pc:docMk/>
            <pc:sldMk cId="553726541" sldId="256"/>
            <ac:picMk id="34" creationId="{A40E99DB-69B1-42D9-9A2E-A196302E0CAC}"/>
          </ac:picMkLst>
        </pc:picChg>
        <pc:picChg chg="add del">
          <ac:chgData name="Daniel Pająk" userId="0732b26317cc4482" providerId="Windows Live" clId="Web-{D97A2A42-909E-4861-99F8-1F80C17A6490}" dt="2021-05-19T10:14:07.410" v="3"/>
          <ac:picMkLst>
            <pc:docMk/>
            <pc:sldMk cId="553726541" sldId="256"/>
            <ac:picMk id="39" creationId="{00B98862-BEE1-44FB-A335-A1B9106B445E}"/>
          </ac:picMkLst>
        </pc:picChg>
        <pc:picChg chg="add del">
          <ac:chgData name="Daniel Pająk" userId="0732b26317cc4482" providerId="Windows Live" clId="Web-{D97A2A42-909E-4861-99F8-1F80C17A6490}" dt="2021-05-19T10:14:07.410" v="3"/>
          <ac:picMkLst>
            <pc:docMk/>
            <pc:sldMk cId="553726541" sldId="256"/>
            <ac:picMk id="41" creationId="{7185CF21-0594-48C0-9F3E-254D6BCE9D9B}"/>
          </ac:picMkLst>
        </pc:picChg>
      </pc:sldChg>
    </pc:docChg>
  </pc:docChgLst>
  <pc:docChgLst>
    <pc:chgData name="Daniel Pająk" userId="0732b26317cc4482" providerId="Windows Live" clId="Web-{C93482B6-7D32-477D-B9DD-AAF73BC76AE6}"/>
    <pc:docChg chg="addSld modSld">
      <pc:chgData name="Daniel Pająk" userId="0732b26317cc4482" providerId="Windows Live" clId="Web-{C93482B6-7D32-477D-B9DD-AAF73BC76AE6}" dt="2021-05-27T15:27:02.786" v="255"/>
      <pc:docMkLst>
        <pc:docMk/>
      </pc:docMkLst>
      <pc:sldChg chg="addSp modSp new mod setBg">
        <pc:chgData name="Daniel Pająk" userId="0732b26317cc4482" providerId="Windows Live" clId="Web-{C93482B6-7D32-477D-B9DD-AAF73BC76AE6}" dt="2021-05-27T15:22:33.282" v="188" actId="20577"/>
        <pc:sldMkLst>
          <pc:docMk/>
          <pc:sldMk cId="3333377609" sldId="270"/>
        </pc:sldMkLst>
        <pc:spChg chg="mod">
          <ac:chgData name="Daniel Pająk" userId="0732b26317cc4482" providerId="Windows Live" clId="Web-{C93482B6-7D32-477D-B9DD-AAF73BC76AE6}" dt="2021-05-27T15:20:18.717" v="121"/>
          <ac:spMkLst>
            <pc:docMk/>
            <pc:sldMk cId="3333377609" sldId="270"/>
            <ac:spMk id="2" creationId="{4852F189-9221-4514-851C-AD4332B770ED}"/>
          </ac:spMkLst>
        </pc:spChg>
        <pc:spChg chg="mod">
          <ac:chgData name="Daniel Pająk" userId="0732b26317cc4482" providerId="Windows Live" clId="Web-{C93482B6-7D32-477D-B9DD-AAF73BC76AE6}" dt="2021-05-27T15:22:33.282" v="188" actId="20577"/>
          <ac:spMkLst>
            <pc:docMk/>
            <pc:sldMk cId="3333377609" sldId="270"/>
            <ac:spMk id="3" creationId="{2940DF22-52B9-44EC-92AA-93C403BC9EB4}"/>
          </ac:spMkLst>
        </pc:spChg>
        <pc:spChg chg="add">
          <ac:chgData name="Daniel Pająk" userId="0732b26317cc4482" providerId="Windows Live" clId="Web-{C93482B6-7D32-477D-B9DD-AAF73BC76AE6}" dt="2021-05-27T15:20:18.717" v="121"/>
          <ac:spMkLst>
            <pc:docMk/>
            <pc:sldMk cId="3333377609" sldId="270"/>
            <ac:spMk id="8" creationId="{92806DFD-E192-42CC-B190-3C4C95B8FF4E}"/>
          </ac:spMkLst>
        </pc:spChg>
        <pc:spChg chg="add">
          <ac:chgData name="Daniel Pająk" userId="0732b26317cc4482" providerId="Windows Live" clId="Web-{C93482B6-7D32-477D-B9DD-AAF73BC76AE6}" dt="2021-05-27T15:20:18.717" v="121"/>
          <ac:spMkLst>
            <pc:docMk/>
            <pc:sldMk cId="3333377609" sldId="270"/>
            <ac:spMk id="12" creationId="{BB17FFD2-DBC7-4ABB-B2A0-7E18EC1B8074}"/>
          </ac:spMkLst>
        </pc:spChg>
        <pc:spChg chg="add">
          <ac:chgData name="Daniel Pająk" userId="0732b26317cc4482" providerId="Windows Live" clId="Web-{C93482B6-7D32-477D-B9DD-AAF73BC76AE6}" dt="2021-05-27T15:20:18.717" v="121"/>
          <ac:spMkLst>
            <pc:docMk/>
            <pc:sldMk cId="3333377609" sldId="270"/>
            <ac:spMk id="14" creationId="{25DA2D5B-EC4E-4C78-8139-F36D2F2D15A1}"/>
          </ac:spMkLst>
        </pc:spChg>
        <pc:spChg chg="add">
          <ac:chgData name="Daniel Pająk" userId="0732b26317cc4482" providerId="Windows Live" clId="Web-{C93482B6-7D32-477D-B9DD-AAF73BC76AE6}" dt="2021-05-27T15:20:18.717" v="121"/>
          <ac:spMkLst>
            <pc:docMk/>
            <pc:sldMk cId="3333377609" sldId="270"/>
            <ac:spMk id="16" creationId="{D4AAACE2-9C9E-468F-8297-EF7B5E55FF37}"/>
          </ac:spMkLst>
        </pc:spChg>
        <pc:picChg chg="add">
          <ac:chgData name="Daniel Pająk" userId="0732b26317cc4482" providerId="Windows Live" clId="Web-{C93482B6-7D32-477D-B9DD-AAF73BC76AE6}" dt="2021-05-27T15:20:18.717" v="121"/>
          <ac:picMkLst>
            <pc:docMk/>
            <pc:sldMk cId="3333377609" sldId="270"/>
            <ac:picMk id="10" creationId="{0214283E-D7B4-49E9-932E-D7F2A2847F1F}"/>
          </ac:picMkLst>
        </pc:picChg>
      </pc:sldChg>
      <pc:sldChg chg="addSp delSp modSp new mod setBg">
        <pc:chgData name="Daniel Pająk" userId="0732b26317cc4482" providerId="Windows Live" clId="Web-{C93482B6-7D32-477D-B9DD-AAF73BC76AE6}" dt="2021-05-27T15:27:02.786" v="255"/>
        <pc:sldMkLst>
          <pc:docMk/>
          <pc:sldMk cId="2673718232" sldId="271"/>
        </pc:sldMkLst>
        <pc:spChg chg="add del mod">
          <ac:chgData name="Daniel Pająk" userId="0732b26317cc4482" providerId="Windows Live" clId="Web-{C93482B6-7D32-477D-B9DD-AAF73BC76AE6}" dt="2021-05-27T15:27:02.786" v="255"/>
          <ac:spMkLst>
            <pc:docMk/>
            <pc:sldMk cId="2673718232" sldId="271"/>
            <ac:spMk id="2" creationId="{0B04540C-6B97-41BC-B677-61182E84E598}"/>
          </ac:spMkLst>
        </pc:spChg>
        <pc:spChg chg="mod">
          <ac:chgData name="Daniel Pająk" userId="0732b26317cc4482" providerId="Windows Live" clId="Web-{C93482B6-7D32-477D-B9DD-AAF73BC76AE6}" dt="2021-05-27T15:27:02.786" v="255"/>
          <ac:spMkLst>
            <pc:docMk/>
            <pc:sldMk cId="2673718232" sldId="271"/>
            <ac:spMk id="3" creationId="{B1404ECD-F4EA-49E5-9088-830410D385EE}"/>
          </ac:spMkLst>
        </pc:spChg>
        <pc:spChg chg="add del mod">
          <ac:chgData name="Daniel Pająk" userId="0732b26317cc4482" providerId="Windows Live" clId="Web-{C93482B6-7D32-477D-B9DD-AAF73BC76AE6}" dt="2021-05-27T15:25:06.847" v="202"/>
          <ac:spMkLst>
            <pc:docMk/>
            <pc:sldMk cId="2673718232" sldId="271"/>
            <ac:spMk id="5" creationId="{961659CD-C15A-4E19-AB73-88655F3E90BF}"/>
          </ac:spMkLst>
        </pc:spChg>
        <pc:spChg chg="add">
          <ac:chgData name="Daniel Pająk" userId="0732b26317cc4482" providerId="Windows Live" clId="Web-{C93482B6-7D32-477D-B9DD-AAF73BC76AE6}" dt="2021-05-27T15:27:02.786" v="255"/>
          <ac:spMkLst>
            <pc:docMk/>
            <pc:sldMk cId="2673718232" sldId="271"/>
            <ac:spMk id="8" creationId="{92806DFD-E192-42CC-B190-3C4C95B8FF4E}"/>
          </ac:spMkLst>
        </pc:spChg>
        <pc:spChg chg="add">
          <ac:chgData name="Daniel Pająk" userId="0732b26317cc4482" providerId="Windows Live" clId="Web-{C93482B6-7D32-477D-B9DD-AAF73BC76AE6}" dt="2021-05-27T15:27:02.786" v="255"/>
          <ac:spMkLst>
            <pc:docMk/>
            <pc:sldMk cId="2673718232" sldId="271"/>
            <ac:spMk id="12" creationId="{BB17FFD2-DBC7-4ABB-B2A0-7E18EC1B8074}"/>
          </ac:spMkLst>
        </pc:spChg>
        <pc:spChg chg="add">
          <ac:chgData name="Daniel Pająk" userId="0732b26317cc4482" providerId="Windows Live" clId="Web-{C93482B6-7D32-477D-B9DD-AAF73BC76AE6}" dt="2021-05-27T15:27:02.786" v="255"/>
          <ac:spMkLst>
            <pc:docMk/>
            <pc:sldMk cId="2673718232" sldId="271"/>
            <ac:spMk id="14" creationId="{25DA2D5B-EC4E-4C78-8139-F36D2F2D15A1}"/>
          </ac:spMkLst>
        </pc:spChg>
        <pc:spChg chg="add">
          <ac:chgData name="Daniel Pająk" userId="0732b26317cc4482" providerId="Windows Live" clId="Web-{C93482B6-7D32-477D-B9DD-AAF73BC76AE6}" dt="2021-05-27T15:27:02.786" v="255"/>
          <ac:spMkLst>
            <pc:docMk/>
            <pc:sldMk cId="2673718232" sldId="271"/>
            <ac:spMk id="16" creationId="{D4AAACE2-9C9E-468F-8297-EF7B5E55FF37}"/>
          </ac:spMkLst>
        </pc:spChg>
        <pc:picChg chg="add">
          <ac:chgData name="Daniel Pająk" userId="0732b26317cc4482" providerId="Windows Live" clId="Web-{C93482B6-7D32-477D-B9DD-AAF73BC76AE6}" dt="2021-05-27T15:27:02.786" v="255"/>
          <ac:picMkLst>
            <pc:docMk/>
            <pc:sldMk cId="2673718232" sldId="271"/>
            <ac:picMk id="10" creationId="{0214283E-D7B4-49E9-932E-D7F2A2847F1F}"/>
          </ac:picMkLst>
        </pc:picChg>
      </pc:sldChg>
    </pc:docChg>
  </pc:docChgLst>
  <pc:docChgLst>
    <pc:chgData name="Daniel Pająk" userId="0732b26317cc4482" providerId="Windows Live" clId="Web-{E94493EC-65E7-4179-8F70-25870BBC00EC}"/>
    <pc:docChg chg="sldOrd">
      <pc:chgData name="Daniel Pająk" userId="0732b26317cc4482" providerId="Windows Live" clId="Web-{E94493EC-65E7-4179-8F70-25870BBC00EC}" dt="2021-05-17T11:03:28.747" v="0"/>
      <pc:docMkLst>
        <pc:docMk/>
      </pc:docMkLst>
      <pc:sldChg chg="ord">
        <pc:chgData name="Daniel Pająk" userId="0732b26317cc4482" providerId="Windows Live" clId="Web-{E94493EC-65E7-4179-8F70-25870BBC00EC}" dt="2021-05-17T11:03:28.747" v="0"/>
        <pc:sldMkLst>
          <pc:docMk/>
          <pc:sldMk cId="1719643143" sldId="260"/>
        </pc:sldMkLst>
      </pc:sldChg>
    </pc:docChg>
  </pc:docChgLst>
  <pc:docChgLst>
    <pc:chgData name="Daniel Pająk" userId="0732b26317cc4482" providerId="Windows Live" clId="Web-{8383B3E5-BB63-4D3A-9C88-6821D8EFE960}"/>
    <pc:docChg chg="addSld modSld">
      <pc:chgData name="Daniel Pająk" userId="0732b26317cc4482" providerId="Windows Live" clId="Web-{8383B3E5-BB63-4D3A-9C88-6821D8EFE960}" dt="2021-05-14T12:58:09.625" v="733"/>
      <pc:docMkLst>
        <pc:docMk/>
      </pc:docMkLst>
      <pc:sldChg chg="addSp modSp mod setBg">
        <pc:chgData name="Daniel Pająk" userId="0732b26317cc4482" providerId="Windows Live" clId="Web-{8383B3E5-BB63-4D3A-9C88-6821D8EFE960}" dt="2021-05-14T12:02:08.145" v="608"/>
        <pc:sldMkLst>
          <pc:docMk/>
          <pc:sldMk cId="553726541" sldId="256"/>
        </pc:sldMkLst>
        <pc:spChg chg="mod">
          <ac:chgData name="Daniel Pająk" userId="0732b26317cc4482" providerId="Windows Live" clId="Web-{8383B3E5-BB63-4D3A-9C88-6821D8EFE960}" dt="2021-05-14T12:02:08.145" v="608"/>
          <ac:spMkLst>
            <pc:docMk/>
            <pc:sldMk cId="553726541" sldId="256"/>
            <ac:spMk id="2" creationId="{9FB28281-3783-403A-B1AB-0182A003DFE3}"/>
          </ac:spMkLst>
        </pc:spChg>
        <pc:spChg chg="mod">
          <ac:chgData name="Daniel Pająk" userId="0732b26317cc4482" providerId="Windows Live" clId="Web-{8383B3E5-BB63-4D3A-9C88-6821D8EFE960}" dt="2021-05-14T12:02:08.145" v="608"/>
          <ac:spMkLst>
            <pc:docMk/>
            <pc:sldMk cId="553726541" sldId="256"/>
            <ac:spMk id="3" creationId="{C4542EAC-8BF3-4BFD-9891-145BC49409C2}"/>
          </ac:spMkLst>
        </pc:spChg>
        <pc:spChg chg="add">
          <ac:chgData name="Daniel Pająk" userId="0732b26317cc4482" providerId="Windows Live" clId="Web-{8383B3E5-BB63-4D3A-9C88-6821D8EFE960}" dt="2021-05-14T12:02:08.145" v="608"/>
          <ac:spMkLst>
            <pc:docMk/>
            <pc:sldMk cId="553726541" sldId="256"/>
            <ac:spMk id="8" creationId="{3C38C329-05C1-44E0-942C-D7A60A7F2810}"/>
          </ac:spMkLst>
        </pc:spChg>
        <pc:spChg chg="add">
          <ac:chgData name="Daniel Pająk" userId="0732b26317cc4482" providerId="Windows Live" clId="Web-{8383B3E5-BB63-4D3A-9C88-6821D8EFE960}" dt="2021-05-14T12:02:08.145" v="608"/>
          <ac:spMkLst>
            <pc:docMk/>
            <pc:sldMk cId="553726541" sldId="256"/>
            <ac:spMk id="12" creationId="{60DFF115-119D-479E-9D15-475C47026639}"/>
          </ac:spMkLst>
        </pc:spChg>
        <pc:spChg chg="add">
          <ac:chgData name="Daniel Pająk" userId="0732b26317cc4482" providerId="Windows Live" clId="Web-{8383B3E5-BB63-4D3A-9C88-6821D8EFE960}" dt="2021-05-14T12:02:08.145" v="608"/>
          <ac:spMkLst>
            <pc:docMk/>
            <pc:sldMk cId="553726541" sldId="256"/>
            <ac:spMk id="14" creationId="{DA98F3A3-687B-4002-93F2-58E8590DC79F}"/>
          </ac:spMkLst>
        </pc:spChg>
        <pc:spChg chg="add">
          <ac:chgData name="Daniel Pająk" userId="0732b26317cc4482" providerId="Windows Live" clId="Web-{8383B3E5-BB63-4D3A-9C88-6821D8EFE960}" dt="2021-05-14T12:02:08.145" v="608"/>
          <ac:spMkLst>
            <pc:docMk/>
            <pc:sldMk cId="553726541" sldId="256"/>
            <ac:spMk id="16" creationId="{27A1367E-049C-45E5-9C32-CC32DCEAEF94}"/>
          </ac:spMkLst>
        </pc:spChg>
        <pc:spChg chg="add">
          <ac:chgData name="Daniel Pająk" userId="0732b26317cc4482" providerId="Windows Live" clId="Web-{8383B3E5-BB63-4D3A-9C88-6821D8EFE960}" dt="2021-05-14T12:02:08.145" v="608"/>
          <ac:spMkLst>
            <pc:docMk/>
            <pc:sldMk cId="553726541" sldId="256"/>
            <ac:spMk id="18" creationId="{7E1CAA8C-D8F1-4D3B-87B4-4B17F3E28819}"/>
          </ac:spMkLst>
        </pc:spChg>
        <pc:picChg chg="add">
          <ac:chgData name="Daniel Pająk" userId="0732b26317cc4482" providerId="Windows Live" clId="Web-{8383B3E5-BB63-4D3A-9C88-6821D8EFE960}" dt="2021-05-14T12:02:08.145" v="608"/>
          <ac:picMkLst>
            <pc:docMk/>
            <pc:sldMk cId="553726541" sldId="256"/>
            <ac:picMk id="10" creationId="{A40E99DB-69B1-42D9-9A2E-A196302E0CAC}"/>
          </ac:picMkLst>
        </pc:picChg>
      </pc:sldChg>
      <pc:sldChg chg="addSp delSp modSp new mod setBg">
        <pc:chgData name="Daniel Pająk" userId="0732b26317cc4482" providerId="Windows Live" clId="Web-{8383B3E5-BB63-4D3A-9C88-6821D8EFE960}" dt="2021-05-14T12:01:26.644" v="572" actId="20577"/>
        <pc:sldMkLst>
          <pc:docMk/>
          <pc:sldMk cId="2519120160" sldId="257"/>
        </pc:sldMkLst>
        <pc:spChg chg="mod">
          <ac:chgData name="Daniel Pająk" userId="0732b26317cc4482" providerId="Windows Live" clId="Web-{8383B3E5-BB63-4D3A-9C88-6821D8EFE960}" dt="2021-05-14T11:28:27.359" v="136"/>
          <ac:spMkLst>
            <pc:docMk/>
            <pc:sldMk cId="2519120160" sldId="257"/>
            <ac:spMk id="2" creationId="{CDCD027C-C1EF-4EA2-9A1A-7BB8DDB5D7F0}"/>
          </ac:spMkLst>
        </pc:spChg>
        <pc:spChg chg="add del mod">
          <ac:chgData name="Daniel Pająk" userId="0732b26317cc4482" providerId="Windows Live" clId="Web-{8383B3E5-BB63-4D3A-9C88-6821D8EFE960}" dt="2021-05-14T12:01:26.644" v="572" actId="20577"/>
          <ac:spMkLst>
            <pc:docMk/>
            <pc:sldMk cId="2519120160" sldId="257"/>
            <ac:spMk id="3" creationId="{932CF1BA-6855-4A74-9DFC-B66AF652B586}"/>
          </ac:spMkLst>
        </pc:spChg>
        <pc:spChg chg="add del">
          <ac:chgData name="Daniel Pająk" userId="0732b26317cc4482" providerId="Windows Live" clId="Web-{8383B3E5-BB63-4D3A-9C88-6821D8EFE960}" dt="2021-05-14T11:28:27.359" v="136"/>
          <ac:spMkLst>
            <pc:docMk/>
            <pc:sldMk cId="2519120160" sldId="257"/>
            <ac:spMk id="8" creationId="{92806DFD-E192-42CC-B190-3C4C95B8FF4E}"/>
          </ac:spMkLst>
        </pc:spChg>
        <pc:spChg chg="add del">
          <ac:chgData name="Daniel Pająk" userId="0732b26317cc4482" providerId="Windows Live" clId="Web-{8383B3E5-BB63-4D3A-9C88-6821D8EFE960}" dt="2021-05-14T11:28:27.359" v="136"/>
          <ac:spMkLst>
            <pc:docMk/>
            <pc:sldMk cId="2519120160" sldId="257"/>
            <ac:spMk id="12" creationId="{BB17FFD2-DBC7-4ABB-B2A0-7E18EC1B8074}"/>
          </ac:spMkLst>
        </pc:spChg>
        <pc:spChg chg="add del">
          <ac:chgData name="Daniel Pająk" userId="0732b26317cc4482" providerId="Windows Live" clId="Web-{8383B3E5-BB63-4D3A-9C88-6821D8EFE960}" dt="2021-05-14T11:28:27.359" v="136"/>
          <ac:spMkLst>
            <pc:docMk/>
            <pc:sldMk cId="2519120160" sldId="257"/>
            <ac:spMk id="14" creationId="{25DA2D5B-EC4E-4C78-8139-F36D2F2D15A1}"/>
          </ac:spMkLst>
        </pc:spChg>
        <pc:spChg chg="add del">
          <ac:chgData name="Daniel Pająk" userId="0732b26317cc4482" providerId="Windows Live" clId="Web-{8383B3E5-BB63-4D3A-9C88-6821D8EFE960}" dt="2021-05-14T11:28:27.359" v="136"/>
          <ac:spMkLst>
            <pc:docMk/>
            <pc:sldMk cId="2519120160" sldId="257"/>
            <ac:spMk id="16" creationId="{D4AAACE2-9C9E-468F-8297-EF7B5E55FF37}"/>
          </ac:spMkLst>
        </pc:spChg>
        <pc:spChg chg="add">
          <ac:chgData name="Daniel Pająk" userId="0732b26317cc4482" providerId="Windows Live" clId="Web-{8383B3E5-BB63-4D3A-9C88-6821D8EFE960}" dt="2021-05-14T11:28:27.359" v="136"/>
          <ac:spMkLst>
            <pc:docMk/>
            <pc:sldMk cId="2519120160" sldId="257"/>
            <ac:spMk id="21" creationId="{92806DFD-E192-42CC-B190-3C4C95B8FF4E}"/>
          </ac:spMkLst>
        </pc:spChg>
        <pc:spChg chg="add del">
          <ac:chgData name="Daniel Pająk" userId="0732b26317cc4482" providerId="Windows Live" clId="Web-{8383B3E5-BB63-4D3A-9C88-6821D8EFE960}" dt="2021-05-14T11:28:07.499" v="129"/>
          <ac:spMkLst>
            <pc:docMk/>
            <pc:sldMk cId="2519120160" sldId="257"/>
            <ac:spMk id="22" creationId="{936FA072-D541-4EE8-9DC6-513AAB2B95D4}"/>
          </ac:spMkLst>
        </pc:spChg>
        <pc:spChg chg="add">
          <ac:chgData name="Daniel Pająk" userId="0732b26317cc4482" providerId="Windows Live" clId="Web-{8383B3E5-BB63-4D3A-9C88-6821D8EFE960}" dt="2021-05-14T11:28:27.359" v="136"/>
          <ac:spMkLst>
            <pc:docMk/>
            <pc:sldMk cId="2519120160" sldId="257"/>
            <ac:spMk id="25" creationId="{BB17FFD2-DBC7-4ABB-B2A0-7E18EC1B8074}"/>
          </ac:spMkLst>
        </pc:spChg>
        <pc:spChg chg="add del">
          <ac:chgData name="Daniel Pająk" userId="0732b26317cc4482" providerId="Windows Live" clId="Web-{8383B3E5-BB63-4D3A-9C88-6821D8EFE960}" dt="2021-05-14T11:28:07.499" v="129"/>
          <ac:spMkLst>
            <pc:docMk/>
            <pc:sldMk cId="2519120160" sldId="257"/>
            <ac:spMk id="26" creationId="{27A27B9E-2573-4972-8BC6-6FC372B9F644}"/>
          </ac:spMkLst>
        </pc:spChg>
        <pc:spChg chg="add">
          <ac:chgData name="Daniel Pająk" userId="0732b26317cc4482" providerId="Windows Live" clId="Web-{8383B3E5-BB63-4D3A-9C88-6821D8EFE960}" dt="2021-05-14T11:28:27.359" v="136"/>
          <ac:spMkLst>
            <pc:docMk/>
            <pc:sldMk cId="2519120160" sldId="257"/>
            <ac:spMk id="27" creationId="{25DA2D5B-EC4E-4C78-8139-F36D2F2D15A1}"/>
          </ac:spMkLst>
        </pc:spChg>
        <pc:spChg chg="add del">
          <ac:chgData name="Daniel Pająk" userId="0732b26317cc4482" providerId="Windows Live" clId="Web-{8383B3E5-BB63-4D3A-9C88-6821D8EFE960}" dt="2021-05-14T11:28:07.499" v="129"/>
          <ac:spMkLst>
            <pc:docMk/>
            <pc:sldMk cId="2519120160" sldId="257"/>
            <ac:spMk id="28" creationId="{A2684A4E-2FEB-456B-BFC9-4FEA3CCD5697}"/>
          </ac:spMkLst>
        </pc:spChg>
        <pc:spChg chg="add">
          <ac:chgData name="Daniel Pająk" userId="0732b26317cc4482" providerId="Windows Live" clId="Web-{8383B3E5-BB63-4D3A-9C88-6821D8EFE960}" dt="2021-05-14T11:28:27.359" v="136"/>
          <ac:spMkLst>
            <pc:docMk/>
            <pc:sldMk cId="2519120160" sldId="257"/>
            <ac:spMk id="29" creationId="{D4AAACE2-9C9E-468F-8297-EF7B5E55FF37}"/>
          </ac:spMkLst>
        </pc:spChg>
        <pc:graphicFrameChg chg="add del">
          <ac:chgData name="Daniel Pająk" userId="0732b26317cc4482" providerId="Windows Live" clId="Web-{8383B3E5-BB63-4D3A-9C88-6821D8EFE960}" dt="2021-05-14T11:28:07.499" v="129"/>
          <ac:graphicFrameMkLst>
            <pc:docMk/>
            <pc:sldMk cId="2519120160" sldId="257"/>
            <ac:graphicFrameMk id="18" creationId="{A5942E4A-5D77-4D7E-98F0-081EE4358034}"/>
          </ac:graphicFrameMkLst>
        </pc:graphicFrameChg>
        <pc:picChg chg="add del">
          <ac:chgData name="Daniel Pająk" userId="0732b26317cc4482" providerId="Windows Live" clId="Web-{8383B3E5-BB63-4D3A-9C88-6821D8EFE960}" dt="2021-05-14T11:28:27.359" v="136"/>
          <ac:picMkLst>
            <pc:docMk/>
            <pc:sldMk cId="2519120160" sldId="257"/>
            <ac:picMk id="10" creationId="{0214283E-D7B4-49E9-932E-D7F2A2847F1F}"/>
          </ac:picMkLst>
        </pc:picChg>
        <pc:picChg chg="add">
          <ac:chgData name="Daniel Pająk" userId="0732b26317cc4482" providerId="Windows Live" clId="Web-{8383B3E5-BB63-4D3A-9C88-6821D8EFE960}" dt="2021-05-14T11:28:27.359" v="136"/>
          <ac:picMkLst>
            <pc:docMk/>
            <pc:sldMk cId="2519120160" sldId="257"/>
            <ac:picMk id="23" creationId="{0214283E-D7B4-49E9-932E-D7F2A2847F1F}"/>
          </ac:picMkLst>
        </pc:picChg>
        <pc:picChg chg="add del">
          <ac:chgData name="Daniel Pająk" userId="0732b26317cc4482" providerId="Windows Live" clId="Web-{8383B3E5-BB63-4D3A-9C88-6821D8EFE960}" dt="2021-05-14T11:28:07.499" v="129"/>
          <ac:picMkLst>
            <pc:docMk/>
            <pc:sldMk cId="2519120160" sldId="257"/>
            <ac:picMk id="24" creationId="{2BD4AA0B-889E-42F1-8C61-06B590988062}"/>
          </ac:picMkLst>
        </pc:picChg>
      </pc:sldChg>
      <pc:sldChg chg="addSp modSp new mod setBg">
        <pc:chgData name="Daniel Pająk" userId="0732b26317cc4482" providerId="Windows Live" clId="Web-{8383B3E5-BB63-4D3A-9C88-6821D8EFE960}" dt="2021-05-14T11:42:58.725" v="260" actId="20577"/>
        <pc:sldMkLst>
          <pc:docMk/>
          <pc:sldMk cId="433487969" sldId="258"/>
        </pc:sldMkLst>
        <pc:spChg chg="mod">
          <ac:chgData name="Daniel Pająk" userId="0732b26317cc4482" providerId="Windows Live" clId="Web-{8383B3E5-BB63-4D3A-9C88-6821D8EFE960}" dt="2021-05-14T11:30:20.846" v="190"/>
          <ac:spMkLst>
            <pc:docMk/>
            <pc:sldMk cId="433487969" sldId="258"/>
            <ac:spMk id="2" creationId="{03D45362-9BB0-450A-97E9-05E90EFBAB93}"/>
          </ac:spMkLst>
        </pc:spChg>
        <pc:spChg chg="mod">
          <ac:chgData name="Daniel Pająk" userId="0732b26317cc4482" providerId="Windows Live" clId="Web-{8383B3E5-BB63-4D3A-9C88-6821D8EFE960}" dt="2021-05-14T11:42:58.725" v="260" actId="20577"/>
          <ac:spMkLst>
            <pc:docMk/>
            <pc:sldMk cId="433487969" sldId="258"/>
            <ac:spMk id="3" creationId="{9EFCAF2B-56FE-410B-8CAC-C622A7D39993}"/>
          </ac:spMkLst>
        </pc:spChg>
        <pc:spChg chg="add">
          <ac:chgData name="Daniel Pająk" userId="0732b26317cc4482" providerId="Windows Live" clId="Web-{8383B3E5-BB63-4D3A-9C88-6821D8EFE960}" dt="2021-05-14T11:30:20.846" v="190"/>
          <ac:spMkLst>
            <pc:docMk/>
            <pc:sldMk cId="433487969" sldId="258"/>
            <ac:spMk id="8" creationId="{92806DFD-E192-42CC-B190-3C4C95B8FF4E}"/>
          </ac:spMkLst>
        </pc:spChg>
        <pc:spChg chg="add">
          <ac:chgData name="Daniel Pająk" userId="0732b26317cc4482" providerId="Windows Live" clId="Web-{8383B3E5-BB63-4D3A-9C88-6821D8EFE960}" dt="2021-05-14T11:30:20.846" v="190"/>
          <ac:spMkLst>
            <pc:docMk/>
            <pc:sldMk cId="433487969" sldId="258"/>
            <ac:spMk id="12" creationId="{BB17FFD2-DBC7-4ABB-B2A0-7E18EC1B8074}"/>
          </ac:spMkLst>
        </pc:spChg>
        <pc:spChg chg="add">
          <ac:chgData name="Daniel Pająk" userId="0732b26317cc4482" providerId="Windows Live" clId="Web-{8383B3E5-BB63-4D3A-9C88-6821D8EFE960}" dt="2021-05-14T11:30:20.846" v="190"/>
          <ac:spMkLst>
            <pc:docMk/>
            <pc:sldMk cId="433487969" sldId="258"/>
            <ac:spMk id="14" creationId="{25DA2D5B-EC4E-4C78-8139-F36D2F2D15A1}"/>
          </ac:spMkLst>
        </pc:spChg>
        <pc:spChg chg="add">
          <ac:chgData name="Daniel Pająk" userId="0732b26317cc4482" providerId="Windows Live" clId="Web-{8383B3E5-BB63-4D3A-9C88-6821D8EFE960}" dt="2021-05-14T11:30:20.846" v="190"/>
          <ac:spMkLst>
            <pc:docMk/>
            <pc:sldMk cId="433487969" sldId="258"/>
            <ac:spMk id="16" creationId="{D4AAACE2-9C9E-468F-8297-EF7B5E55FF37}"/>
          </ac:spMkLst>
        </pc:spChg>
        <pc:picChg chg="add">
          <ac:chgData name="Daniel Pająk" userId="0732b26317cc4482" providerId="Windows Live" clId="Web-{8383B3E5-BB63-4D3A-9C88-6821D8EFE960}" dt="2021-05-14T11:30:20.846" v="190"/>
          <ac:picMkLst>
            <pc:docMk/>
            <pc:sldMk cId="433487969" sldId="258"/>
            <ac:picMk id="10" creationId="{0214283E-D7B4-49E9-932E-D7F2A2847F1F}"/>
          </ac:picMkLst>
        </pc:picChg>
      </pc:sldChg>
      <pc:sldChg chg="addSp delSp modSp new mod setBg">
        <pc:chgData name="Daniel Pająk" userId="0732b26317cc4482" providerId="Windows Live" clId="Web-{8383B3E5-BB63-4D3A-9C88-6821D8EFE960}" dt="2021-05-14T12:12:40.974" v="732" actId="20577"/>
        <pc:sldMkLst>
          <pc:docMk/>
          <pc:sldMk cId="3457612967" sldId="259"/>
        </pc:sldMkLst>
        <pc:spChg chg="mod">
          <ac:chgData name="Daniel Pająk" userId="0732b26317cc4482" providerId="Windows Live" clId="Web-{8383B3E5-BB63-4D3A-9C88-6821D8EFE960}" dt="2021-05-14T11:43:55.008" v="279"/>
          <ac:spMkLst>
            <pc:docMk/>
            <pc:sldMk cId="3457612967" sldId="259"/>
            <ac:spMk id="2" creationId="{0B8184F1-2097-4DDD-8EC9-DCFB51E4F670}"/>
          </ac:spMkLst>
        </pc:spChg>
        <pc:spChg chg="mod">
          <ac:chgData name="Daniel Pająk" userId="0732b26317cc4482" providerId="Windows Live" clId="Web-{8383B3E5-BB63-4D3A-9C88-6821D8EFE960}" dt="2021-05-14T12:12:40.974" v="732" actId="20577"/>
          <ac:spMkLst>
            <pc:docMk/>
            <pc:sldMk cId="3457612967" sldId="259"/>
            <ac:spMk id="3" creationId="{00906DE3-F645-4C0E-85F1-C8447DA4DEA9}"/>
          </ac:spMkLst>
        </pc:spChg>
        <pc:spChg chg="add del">
          <ac:chgData name="Daniel Pająk" userId="0732b26317cc4482" providerId="Windows Live" clId="Web-{8383B3E5-BB63-4D3A-9C88-6821D8EFE960}" dt="2021-05-14T11:43:55.008" v="279"/>
          <ac:spMkLst>
            <pc:docMk/>
            <pc:sldMk cId="3457612967" sldId="259"/>
            <ac:spMk id="8" creationId="{92806DFD-E192-42CC-B190-3C4C95B8FF4E}"/>
          </ac:spMkLst>
        </pc:spChg>
        <pc:spChg chg="add del">
          <ac:chgData name="Daniel Pająk" userId="0732b26317cc4482" providerId="Windows Live" clId="Web-{8383B3E5-BB63-4D3A-9C88-6821D8EFE960}" dt="2021-05-14T11:43:55.008" v="279"/>
          <ac:spMkLst>
            <pc:docMk/>
            <pc:sldMk cId="3457612967" sldId="259"/>
            <ac:spMk id="12" creationId="{BB17FFD2-DBC7-4ABB-B2A0-7E18EC1B8074}"/>
          </ac:spMkLst>
        </pc:spChg>
        <pc:spChg chg="add del">
          <ac:chgData name="Daniel Pająk" userId="0732b26317cc4482" providerId="Windows Live" clId="Web-{8383B3E5-BB63-4D3A-9C88-6821D8EFE960}" dt="2021-05-14T11:43:55.008" v="279"/>
          <ac:spMkLst>
            <pc:docMk/>
            <pc:sldMk cId="3457612967" sldId="259"/>
            <ac:spMk id="14" creationId="{25DA2D5B-EC4E-4C78-8139-F36D2F2D15A1}"/>
          </ac:spMkLst>
        </pc:spChg>
        <pc:spChg chg="add del">
          <ac:chgData name="Daniel Pająk" userId="0732b26317cc4482" providerId="Windows Live" clId="Web-{8383B3E5-BB63-4D3A-9C88-6821D8EFE960}" dt="2021-05-14T11:43:55.008" v="279"/>
          <ac:spMkLst>
            <pc:docMk/>
            <pc:sldMk cId="3457612967" sldId="259"/>
            <ac:spMk id="16" creationId="{D4AAACE2-9C9E-468F-8297-EF7B5E55FF37}"/>
          </ac:spMkLst>
        </pc:spChg>
        <pc:spChg chg="add">
          <ac:chgData name="Daniel Pająk" userId="0732b26317cc4482" providerId="Windows Live" clId="Web-{8383B3E5-BB63-4D3A-9C88-6821D8EFE960}" dt="2021-05-14T11:43:55.008" v="279"/>
          <ac:spMkLst>
            <pc:docMk/>
            <pc:sldMk cId="3457612967" sldId="259"/>
            <ac:spMk id="21" creationId="{8F3CF990-ACB8-443A-BB74-D36EC8A00B02}"/>
          </ac:spMkLst>
        </pc:spChg>
        <pc:spChg chg="add">
          <ac:chgData name="Daniel Pająk" userId="0732b26317cc4482" providerId="Windows Live" clId="Web-{8383B3E5-BB63-4D3A-9C88-6821D8EFE960}" dt="2021-05-14T11:43:55.008" v="279"/>
          <ac:spMkLst>
            <pc:docMk/>
            <pc:sldMk cId="3457612967" sldId="259"/>
            <ac:spMk id="23" creationId="{2601900C-265D-4146-A578-477541E3DF28}"/>
          </ac:spMkLst>
        </pc:spChg>
        <pc:spChg chg="add">
          <ac:chgData name="Daniel Pająk" userId="0732b26317cc4482" providerId="Windows Live" clId="Web-{8383B3E5-BB63-4D3A-9C88-6821D8EFE960}" dt="2021-05-14T11:43:55.008" v="279"/>
          <ac:spMkLst>
            <pc:docMk/>
            <pc:sldMk cId="3457612967" sldId="259"/>
            <ac:spMk id="27" creationId="{65F94F98-3A57-49AA-838E-91AAF600B6EE}"/>
          </ac:spMkLst>
        </pc:spChg>
        <pc:spChg chg="add">
          <ac:chgData name="Daniel Pająk" userId="0732b26317cc4482" providerId="Windows Live" clId="Web-{8383B3E5-BB63-4D3A-9C88-6821D8EFE960}" dt="2021-05-14T11:43:55.008" v="279"/>
          <ac:spMkLst>
            <pc:docMk/>
            <pc:sldMk cId="3457612967" sldId="259"/>
            <ac:spMk id="31" creationId="{41F8C064-2DC5-4758-B49C-76BFF64052AF}"/>
          </ac:spMkLst>
        </pc:spChg>
        <pc:spChg chg="add">
          <ac:chgData name="Daniel Pająk" userId="0732b26317cc4482" providerId="Windows Live" clId="Web-{8383B3E5-BB63-4D3A-9C88-6821D8EFE960}" dt="2021-05-14T11:43:55.008" v="279"/>
          <ac:spMkLst>
            <pc:docMk/>
            <pc:sldMk cId="3457612967" sldId="259"/>
            <ac:spMk id="33" creationId="{FBD68200-BC03-4015-860B-CD5C30CD76B8}"/>
          </ac:spMkLst>
        </pc:spChg>
        <pc:spChg chg="add">
          <ac:chgData name="Daniel Pająk" userId="0732b26317cc4482" providerId="Windows Live" clId="Web-{8383B3E5-BB63-4D3A-9C88-6821D8EFE960}" dt="2021-05-14T11:43:55.008" v="279"/>
          <ac:spMkLst>
            <pc:docMk/>
            <pc:sldMk cId="3457612967" sldId="259"/>
            <ac:spMk id="35" creationId="{A0B5529D-5CAA-4BF2-B5C9-34705E7661F9}"/>
          </ac:spMkLst>
        </pc:spChg>
        <pc:spChg chg="add">
          <ac:chgData name="Daniel Pająk" userId="0732b26317cc4482" providerId="Windows Live" clId="Web-{8383B3E5-BB63-4D3A-9C88-6821D8EFE960}" dt="2021-05-14T11:43:55.008" v="279"/>
          <ac:spMkLst>
            <pc:docMk/>
            <pc:sldMk cId="3457612967" sldId="259"/>
            <ac:spMk id="37" creationId="{332A6F87-AC28-4AA8-B8A6-AEBC67BD0D64}"/>
          </ac:spMkLst>
        </pc:spChg>
        <pc:picChg chg="add mod">
          <ac:chgData name="Daniel Pająk" userId="0732b26317cc4482" providerId="Windows Live" clId="Web-{8383B3E5-BB63-4D3A-9C88-6821D8EFE960}" dt="2021-05-14T12:09:02.202" v="669" actId="1076"/>
          <ac:picMkLst>
            <pc:docMk/>
            <pc:sldMk cId="3457612967" sldId="259"/>
            <ac:picMk id="4" creationId="{F16D791B-9617-440C-A723-BDC2B20099C2}"/>
          </ac:picMkLst>
        </pc:picChg>
        <pc:picChg chg="add del">
          <ac:chgData name="Daniel Pająk" userId="0732b26317cc4482" providerId="Windows Live" clId="Web-{8383B3E5-BB63-4D3A-9C88-6821D8EFE960}" dt="2021-05-14T11:43:55.008" v="279"/>
          <ac:picMkLst>
            <pc:docMk/>
            <pc:sldMk cId="3457612967" sldId="259"/>
            <ac:picMk id="10" creationId="{0214283E-D7B4-49E9-932E-D7F2A2847F1F}"/>
          </ac:picMkLst>
        </pc:picChg>
        <pc:picChg chg="add">
          <ac:chgData name="Daniel Pająk" userId="0732b26317cc4482" providerId="Windows Live" clId="Web-{8383B3E5-BB63-4D3A-9C88-6821D8EFE960}" dt="2021-05-14T11:43:55.008" v="279"/>
          <ac:picMkLst>
            <pc:docMk/>
            <pc:sldMk cId="3457612967" sldId="259"/>
            <ac:picMk id="25" creationId="{00B98862-BEE1-44FB-A335-A1B9106B445E}"/>
          </ac:picMkLst>
        </pc:picChg>
        <pc:picChg chg="add">
          <ac:chgData name="Daniel Pająk" userId="0732b26317cc4482" providerId="Windows Live" clId="Web-{8383B3E5-BB63-4D3A-9C88-6821D8EFE960}" dt="2021-05-14T11:43:55.008" v="279"/>
          <ac:picMkLst>
            <pc:docMk/>
            <pc:sldMk cId="3457612967" sldId="259"/>
            <ac:picMk id="29" creationId="{7185CF21-0594-48C0-9F3E-254D6BCE9D9B}"/>
          </ac:picMkLst>
        </pc:picChg>
      </pc:sldChg>
      <pc:sldChg chg="addSp delSp modSp new">
        <pc:chgData name="Daniel Pająk" userId="0732b26317cc4482" providerId="Windows Live" clId="Web-{8383B3E5-BB63-4D3A-9C88-6821D8EFE960}" dt="2021-05-14T12:11:24.300" v="704" actId="1076"/>
        <pc:sldMkLst>
          <pc:docMk/>
          <pc:sldMk cId="1719643143" sldId="260"/>
        </pc:sldMkLst>
        <pc:spChg chg="mod">
          <ac:chgData name="Daniel Pająk" userId="0732b26317cc4482" providerId="Windows Live" clId="Web-{8383B3E5-BB63-4D3A-9C88-6821D8EFE960}" dt="2021-05-14T11:55:00.400" v="422" actId="20577"/>
          <ac:spMkLst>
            <pc:docMk/>
            <pc:sldMk cId="1719643143" sldId="260"/>
            <ac:spMk id="2" creationId="{D97A7672-8C97-49A3-9A20-57401ACCA076}"/>
          </ac:spMkLst>
        </pc:spChg>
        <pc:spChg chg="add del mod">
          <ac:chgData name="Daniel Pająk" userId="0732b26317cc4482" providerId="Windows Live" clId="Web-{8383B3E5-BB63-4D3A-9C88-6821D8EFE960}" dt="2021-05-14T12:11:21.222" v="703" actId="1076"/>
          <ac:spMkLst>
            <pc:docMk/>
            <pc:sldMk cId="1719643143" sldId="260"/>
            <ac:spMk id="3" creationId="{87B8F00A-0FDA-466C-A968-E5C9134B4771}"/>
          </ac:spMkLst>
        </pc:spChg>
        <pc:picChg chg="add del mod ord">
          <ac:chgData name="Daniel Pająk" userId="0732b26317cc4482" providerId="Windows Live" clId="Web-{8383B3E5-BB63-4D3A-9C88-6821D8EFE960}" dt="2021-05-14T11:55:31.400" v="427"/>
          <ac:picMkLst>
            <pc:docMk/>
            <pc:sldMk cId="1719643143" sldId="260"/>
            <ac:picMk id="4" creationId="{17A6C68F-7A99-42EC-ACCD-C452D064D275}"/>
          </ac:picMkLst>
        </pc:picChg>
        <pc:picChg chg="add mod">
          <ac:chgData name="Daniel Pająk" userId="0732b26317cc4482" providerId="Windows Live" clId="Web-{8383B3E5-BB63-4D3A-9C88-6821D8EFE960}" dt="2021-05-14T12:11:24.300" v="704" actId="1076"/>
          <ac:picMkLst>
            <pc:docMk/>
            <pc:sldMk cId="1719643143" sldId="260"/>
            <ac:picMk id="5" creationId="{709576AC-B53E-4826-9A9F-072138966CB2}"/>
          </ac:picMkLst>
        </pc:picChg>
      </pc:sldChg>
      <pc:sldChg chg="new">
        <pc:chgData name="Daniel Pająk" userId="0732b26317cc4482" providerId="Windows Live" clId="Web-{8383B3E5-BB63-4D3A-9C88-6821D8EFE960}" dt="2021-05-14T12:58:09.625" v="733"/>
        <pc:sldMkLst>
          <pc:docMk/>
          <pc:sldMk cId="3174960019" sldId="261"/>
        </pc:sldMkLst>
      </pc:sldChg>
    </pc:docChg>
  </pc:docChgLst>
  <pc:docChgLst>
    <pc:chgData name="Daniel Pająk" userId="0732b26317cc4482" providerId="Windows Live" clId="Web-{1A8B5F69-ACBE-45A9-927C-E1911E863D6B}"/>
    <pc:docChg chg="addSld modSld">
      <pc:chgData name="Daniel Pająk" userId="0732b26317cc4482" providerId="Windows Live" clId="Web-{1A8B5F69-ACBE-45A9-927C-E1911E863D6B}" dt="2021-05-19T08:02:08.496" v="383" actId="20577"/>
      <pc:docMkLst>
        <pc:docMk/>
      </pc:docMkLst>
      <pc:sldChg chg="addSp modSp new mod setBg">
        <pc:chgData name="Daniel Pająk" userId="0732b26317cc4482" providerId="Windows Live" clId="Web-{1A8B5F69-ACBE-45A9-927C-E1911E863D6B}" dt="2021-05-19T07:58:54.444" v="379"/>
        <pc:sldMkLst>
          <pc:docMk/>
          <pc:sldMk cId="3532362532" sldId="262"/>
        </pc:sldMkLst>
        <pc:spChg chg="mod">
          <ac:chgData name="Daniel Pająk" userId="0732b26317cc4482" providerId="Windows Live" clId="Web-{1A8B5F69-ACBE-45A9-927C-E1911E863D6B}" dt="2021-05-19T07:58:54.444" v="379"/>
          <ac:spMkLst>
            <pc:docMk/>
            <pc:sldMk cId="3532362532" sldId="262"/>
            <ac:spMk id="2" creationId="{E1C94737-BB6B-464C-BC3C-2A2A324F8446}"/>
          </ac:spMkLst>
        </pc:spChg>
        <pc:spChg chg="mod">
          <ac:chgData name="Daniel Pająk" userId="0732b26317cc4482" providerId="Windows Live" clId="Web-{1A8B5F69-ACBE-45A9-927C-E1911E863D6B}" dt="2021-05-19T07:58:54.444" v="379"/>
          <ac:spMkLst>
            <pc:docMk/>
            <pc:sldMk cId="3532362532" sldId="262"/>
            <ac:spMk id="3" creationId="{AC9D229E-3A93-4480-947E-3E5C3A8B8335}"/>
          </ac:spMkLst>
        </pc:spChg>
        <pc:spChg chg="add">
          <ac:chgData name="Daniel Pająk" userId="0732b26317cc4482" providerId="Windows Live" clId="Web-{1A8B5F69-ACBE-45A9-927C-E1911E863D6B}" dt="2021-05-19T07:58:54.444" v="379"/>
          <ac:spMkLst>
            <pc:docMk/>
            <pc:sldMk cId="3532362532" sldId="262"/>
            <ac:spMk id="8" creationId="{92806DFD-E192-42CC-B190-3C4C95B8FF4E}"/>
          </ac:spMkLst>
        </pc:spChg>
        <pc:spChg chg="add">
          <ac:chgData name="Daniel Pająk" userId="0732b26317cc4482" providerId="Windows Live" clId="Web-{1A8B5F69-ACBE-45A9-927C-E1911E863D6B}" dt="2021-05-19T07:58:54.444" v="379"/>
          <ac:spMkLst>
            <pc:docMk/>
            <pc:sldMk cId="3532362532" sldId="262"/>
            <ac:spMk id="12" creationId="{BB17FFD2-DBC7-4ABB-B2A0-7E18EC1B8074}"/>
          </ac:spMkLst>
        </pc:spChg>
        <pc:spChg chg="add">
          <ac:chgData name="Daniel Pająk" userId="0732b26317cc4482" providerId="Windows Live" clId="Web-{1A8B5F69-ACBE-45A9-927C-E1911E863D6B}" dt="2021-05-19T07:58:54.444" v="379"/>
          <ac:spMkLst>
            <pc:docMk/>
            <pc:sldMk cId="3532362532" sldId="262"/>
            <ac:spMk id="14" creationId="{25DA2D5B-EC4E-4C78-8139-F36D2F2D15A1}"/>
          </ac:spMkLst>
        </pc:spChg>
        <pc:spChg chg="add">
          <ac:chgData name="Daniel Pająk" userId="0732b26317cc4482" providerId="Windows Live" clId="Web-{1A8B5F69-ACBE-45A9-927C-E1911E863D6B}" dt="2021-05-19T07:58:54.444" v="379"/>
          <ac:spMkLst>
            <pc:docMk/>
            <pc:sldMk cId="3532362532" sldId="262"/>
            <ac:spMk id="16" creationId="{D4AAACE2-9C9E-468F-8297-EF7B5E55FF37}"/>
          </ac:spMkLst>
        </pc:spChg>
        <pc:picChg chg="add">
          <ac:chgData name="Daniel Pająk" userId="0732b26317cc4482" providerId="Windows Live" clId="Web-{1A8B5F69-ACBE-45A9-927C-E1911E863D6B}" dt="2021-05-19T07:58:54.444" v="379"/>
          <ac:picMkLst>
            <pc:docMk/>
            <pc:sldMk cId="3532362532" sldId="262"/>
            <ac:picMk id="10" creationId="{0214283E-D7B4-49E9-932E-D7F2A2847F1F}"/>
          </ac:picMkLst>
        </pc:picChg>
      </pc:sldChg>
      <pc:sldChg chg="modSp new">
        <pc:chgData name="Daniel Pająk" userId="0732b26317cc4482" providerId="Windows Live" clId="Web-{1A8B5F69-ACBE-45A9-927C-E1911E863D6B}" dt="2021-05-19T08:02:08.496" v="383" actId="20577"/>
        <pc:sldMkLst>
          <pc:docMk/>
          <pc:sldMk cId="2851461591" sldId="263"/>
        </pc:sldMkLst>
        <pc:spChg chg="mod">
          <ac:chgData name="Daniel Pająk" userId="0732b26317cc4482" providerId="Windows Live" clId="Web-{1A8B5F69-ACBE-45A9-927C-E1911E863D6B}" dt="2021-05-19T08:02:08.496" v="383" actId="20577"/>
          <ac:spMkLst>
            <pc:docMk/>
            <pc:sldMk cId="2851461591" sldId="263"/>
            <ac:spMk id="2" creationId="{8E6B39FB-168F-438C-B8FC-1AFE22AD36C1}"/>
          </ac:spMkLst>
        </pc:spChg>
      </pc:sldChg>
    </pc:docChg>
  </pc:docChgLst>
  <pc:docChgLst>
    <pc:chgData name="Przemysław Świtecki" userId="d935944fa3463f46" providerId="Windows Live" clId="Web-{535CE999-E3F0-4551-AE9D-F3E067454679}"/>
    <pc:docChg chg="modSld">
      <pc:chgData name="Przemysław Świtecki" userId="d935944fa3463f46" providerId="Windows Live" clId="Web-{535CE999-E3F0-4551-AE9D-F3E067454679}" dt="2021-05-27T15:39:12.912" v="1"/>
      <pc:docMkLst>
        <pc:docMk/>
      </pc:docMkLst>
      <pc:sldChg chg="addSp delSp modSp">
        <pc:chgData name="Przemysław Świtecki" userId="d935944fa3463f46" providerId="Windows Live" clId="Web-{535CE999-E3F0-4551-AE9D-F3E067454679}" dt="2021-05-27T15:39:12.912" v="1"/>
        <pc:sldMkLst>
          <pc:docMk/>
          <pc:sldMk cId="2851461591" sldId="263"/>
        </pc:sldMkLst>
        <pc:spChg chg="del">
          <ac:chgData name="Przemysław Świtecki" userId="d935944fa3463f46" providerId="Windows Live" clId="Web-{535CE999-E3F0-4551-AE9D-F3E067454679}" dt="2021-05-27T15:32:44.002" v="0"/>
          <ac:spMkLst>
            <pc:docMk/>
            <pc:sldMk cId="2851461591" sldId="263"/>
            <ac:spMk id="3" creationId="{F92276B1-5271-48F8-A513-9484205B4564}"/>
          </ac:spMkLst>
        </pc:spChg>
        <pc:spChg chg="add mod">
          <ac:chgData name="Przemysław Świtecki" userId="d935944fa3463f46" providerId="Windows Live" clId="Web-{535CE999-E3F0-4551-AE9D-F3E067454679}" dt="2021-05-27T15:39:12.912" v="1"/>
          <ac:spMkLst>
            <pc:docMk/>
            <pc:sldMk cId="2851461591" sldId="263"/>
            <ac:spMk id="6" creationId="{201772C2-E6E8-46A5-AD21-130E47FD9A38}"/>
          </ac:spMkLst>
        </pc:spChg>
        <pc:picChg chg="add del mod ord">
          <ac:chgData name="Przemysław Świtecki" userId="d935944fa3463f46" providerId="Windows Live" clId="Web-{535CE999-E3F0-4551-AE9D-F3E067454679}" dt="2021-05-27T15:39:12.912" v="1"/>
          <ac:picMkLst>
            <pc:docMk/>
            <pc:sldMk cId="2851461591" sldId="263"/>
            <ac:picMk id="4" creationId="{C4AC96C9-1F60-4FF8-9228-19EB8A9823B7}"/>
          </ac:picMkLst>
        </pc:picChg>
      </pc:sldChg>
    </pc:docChg>
  </pc:docChgLst>
  <pc:docChgLst>
    <pc:chgData name="Daniel Pająk" userId="0732b26317cc4482" providerId="Windows Live" clId="Web-{EC484887-99E5-4756-AB7D-A2D14577B6AA}"/>
    <pc:docChg chg="modSld">
      <pc:chgData name="Daniel Pająk" userId="0732b26317cc4482" providerId="Windows Live" clId="Web-{EC484887-99E5-4756-AB7D-A2D14577B6AA}" dt="2021-05-17T12:17:30.015" v="86" actId="1076"/>
      <pc:docMkLst>
        <pc:docMk/>
      </pc:docMkLst>
      <pc:sldChg chg="modSp">
        <pc:chgData name="Daniel Pająk" userId="0732b26317cc4482" providerId="Windows Live" clId="Web-{EC484887-99E5-4756-AB7D-A2D14577B6AA}" dt="2021-05-17T12:17:30.015" v="86" actId="1076"/>
        <pc:sldMkLst>
          <pc:docMk/>
          <pc:sldMk cId="1719643143" sldId="260"/>
        </pc:sldMkLst>
        <pc:spChg chg="mod">
          <ac:chgData name="Daniel Pająk" userId="0732b26317cc4482" providerId="Windows Live" clId="Web-{EC484887-99E5-4756-AB7D-A2D14577B6AA}" dt="2021-05-17T12:17:28.921" v="85" actId="20577"/>
          <ac:spMkLst>
            <pc:docMk/>
            <pc:sldMk cId="1719643143" sldId="260"/>
            <ac:spMk id="3" creationId="{87B8F00A-0FDA-466C-A968-E5C9134B4771}"/>
          </ac:spMkLst>
        </pc:spChg>
        <pc:picChg chg="mod">
          <ac:chgData name="Daniel Pająk" userId="0732b26317cc4482" providerId="Windows Live" clId="Web-{EC484887-99E5-4756-AB7D-A2D14577B6AA}" dt="2021-05-17T12:17:30.015" v="86" actId="1076"/>
          <ac:picMkLst>
            <pc:docMk/>
            <pc:sldMk cId="1719643143" sldId="260"/>
            <ac:picMk id="5" creationId="{709576AC-B53E-4826-9A9F-072138966CB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E00FE3-CE64-46B1-8AC5-563F0A9CA832}"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3557B79D-2885-41F6-8643-BF339E45B7E9}">
      <dgm:prSet/>
      <dgm:spPr/>
      <dgm:t>
        <a:bodyPr/>
        <a:lstStyle/>
        <a:p>
          <a:r>
            <a:rPr lang="pl-PL"/>
            <a:t>To allow use of CNNs on wearable devices.</a:t>
          </a:r>
          <a:endParaRPr lang="en-US"/>
        </a:p>
      </dgm:t>
    </dgm:pt>
    <dgm:pt modelId="{94593762-997C-440F-9497-4B5481143069}" type="parTrans" cxnId="{DE536536-93CB-4848-9BC7-463CB320D063}">
      <dgm:prSet/>
      <dgm:spPr/>
      <dgm:t>
        <a:bodyPr/>
        <a:lstStyle/>
        <a:p>
          <a:endParaRPr lang="en-US"/>
        </a:p>
      </dgm:t>
    </dgm:pt>
    <dgm:pt modelId="{25466C29-66EA-4D16-B06D-ADF33CDECFF5}" type="sibTrans" cxnId="{DE536536-93CB-4848-9BC7-463CB320D063}">
      <dgm:prSet/>
      <dgm:spPr/>
      <dgm:t>
        <a:bodyPr/>
        <a:lstStyle/>
        <a:p>
          <a:endParaRPr lang="en-US"/>
        </a:p>
      </dgm:t>
    </dgm:pt>
    <dgm:pt modelId="{D388E040-46E5-402C-9872-B1E79CA63B1F}">
      <dgm:prSet/>
      <dgm:spPr/>
      <dgm:t>
        <a:bodyPr/>
        <a:lstStyle/>
        <a:p>
          <a:r>
            <a:rPr lang="pl-PL"/>
            <a:t>To improve speed of computation.</a:t>
          </a:r>
          <a:endParaRPr lang="en-US"/>
        </a:p>
      </dgm:t>
    </dgm:pt>
    <dgm:pt modelId="{6CFAA129-80B2-44F4-A4E3-F7359670E5E3}" type="parTrans" cxnId="{FAC87E7B-A90F-4F6D-A978-75FCA326D367}">
      <dgm:prSet/>
      <dgm:spPr/>
      <dgm:t>
        <a:bodyPr/>
        <a:lstStyle/>
        <a:p>
          <a:endParaRPr lang="en-US"/>
        </a:p>
      </dgm:t>
    </dgm:pt>
    <dgm:pt modelId="{8588B110-2BD9-479A-A9BA-1277C7A43737}" type="sibTrans" cxnId="{FAC87E7B-A90F-4F6D-A978-75FCA326D367}">
      <dgm:prSet/>
      <dgm:spPr/>
      <dgm:t>
        <a:bodyPr/>
        <a:lstStyle/>
        <a:p>
          <a:endParaRPr lang="en-US"/>
        </a:p>
      </dgm:t>
    </dgm:pt>
    <dgm:pt modelId="{04CBFACB-4249-4DC5-964C-A0869EAC7D40}">
      <dgm:prSet/>
      <dgm:spPr/>
      <dgm:t>
        <a:bodyPr/>
        <a:lstStyle/>
        <a:p>
          <a:r>
            <a:rPr lang="pl-PL"/>
            <a:t>To save time and energy.</a:t>
          </a:r>
          <a:endParaRPr lang="en-US"/>
        </a:p>
      </dgm:t>
    </dgm:pt>
    <dgm:pt modelId="{2DBCA5A6-72CE-4F4A-B2F7-E25AD75FC51A}" type="parTrans" cxnId="{695FA856-8FEB-476B-A9AB-DC244A7990CC}">
      <dgm:prSet/>
      <dgm:spPr/>
      <dgm:t>
        <a:bodyPr/>
        <a:lstStyle/>
        <a:p>
          <a:endParaRPr lang="en-US"/>
        </a:p>
      </dgm:t>
    </dgm:pt>
    <dgm:pt modelId="{2D6616DF-30C2-418E-8A80-D679A0FD21A2}" type="sibTrans" cxnId="{695FA856-8FEB-476B-A9AB-DC244A7990CC}">
      <dgm:prSet/>
      <dgm:spPr/>
      <dgm:t>
        <a:bodyPr/>
        <a:lstStyle/>
        <a:p>
          <a:endParaRPr lang="en-US"/>
        </a:p>
      </dgm:t>
    </dgm:pt>
    <dgm:pt modelId="{162768BF-AB07-4708-B37E-86C9951195F6}" type="pres">
      <dgm:prSet presAssocID="{42E00FE3-CE64-46B1-8AC5-563F0A9CA832}" presName="vert0" presStyleCnt="0">
        <dgm:presLayoutVars>
          <dgm:dir/>
          <dgm:animOne val="branch"/>
          <dgm:animLvl val="lvl"/>
        </dgm:presLayoutVars>
      </dgm:prSet>
      <dgm:spPr/>
    </dgm:pt>
    <dgm:pt modelId="{D5CB6839-0666-4EB2-AE5C-A7F6E39EBCA0}" type="pres">
      <dgm:prSet presAssocID="{3557B79D-2885-41F6-8643-BF339E45B7E9}" presName="thickLine" presStyleLbl="alignNode1" presStyleIdx="0" presStyleCnt="3"/>
      <dgm:spPr/>
    </dgm:pt>
    <dgm:pt modelId="{56A0EF23-1FD3-44AF-B72B-C5E7F8CF540B}" type="pres">
      <dgm:prSet presAssocID="{3557B79D-2885-41F6-8643-BF339E45B7E9}" presName="horz1" presStyleCnt="0"/>
      <dgm:spPr/>
    </dgm:pt>
    <dgm:pt modelId="{5DB5F678-40AE-4241-A469-A8004F364500}" type="pres">
      <dgm:prSet presAssocID="{3557B79D-2885-41F6-8643-BF339E45B7E9}" presName="tx1" presStyleLbl="revTx" presStyleIdx="0" presStyleCnt="3"/>
      <dgm:spPr/>
    </dgm:pt>
    <dgm:pt modelId="{35D53094-70D3-4DAE-BCD2-7881906C17C4}" type="pres">
      <dgm:prSet presAssocID="{3557B79D-2885-41F6-8643-BF339E45B7E9}" presName="vert1" presStyleCnt="0"/>
      <dgm:spPr/>
    </dgm:pt>
    <dgm:pt modelId="{577D2EFC-8309-428A-9CE8-7E92B62AA356}" type="pres">
      <dgm:prSet presAssocID="{D388E040-46E5-402C-9872-B1E79CA63B1F}" presName="thickLine" presStyleLbl="alignNode1" presStyleIdx="1" presStyleCnt="3"/>
      <dgm:spPr/>
    </dgm:pt>
    <dgm:pt modelId="{A788A605-AF72-4B94-AC3E-FA1B24223AEC}" type="pres">
      <dgm:prSet presAssocID="{D388E040-46E5-402C-9872-B1E79CA63B1F}" presName="horz1" presStyleCnt="0"/>
      <dgm:spPr/>
    </dgm:pt>
    <dgm:pt modelId="{5C8BD2FE-E457-4804-B097-CC7FA2FD1E80}" type="pres">
      <dgm:prSet presAssocID="{D388E040-46E5-402C-9872-B1E79CA63B1F}" presName="tx1" presStyleLbl="revTx" presStyleIdx="1" presStyleCnt="3"/>
      <dgm:spPr/>
    </dgm:pt>
    <dgm:pt modelId="{D723C85F-0B76-47EC-B308-1366869DE796}" type="pres">
      <dgm:prSet presAssocID="{D388E040-46E5-402C-9872-B1E79CA63B1F}" presName="vert1" presStyleCnt="0"/>
      <dgm:spPr/>
    </dgm:pt>
    <dgm:pt modelId="{7D626D1C-816D-4D4F-81C4-EBC955B5A23A}" type="pres">
      <dgm:prSet presAssocID="{04CBFACB-4249-4DC5-964C-A0869EAC7D40}" presName="thickLine" presStyleLbl="alignNode1" presStyleIdx="2" presStyleCnt="3"/>
      <dgm:spPr/>
    </dgm:pt>
    <dgm:pt modelId="{9B43DC65-B181-4E95-A94E-50FB644C3D1A}" type="pres">
      <dgm:prSet presAssocID="{04CBFACB-4249-4DC5-964C-A0869EAC7D40}" presName="horz1" presStyleCnt="0"/>
      <dgm:spPr/>
    </dgm:pt>
    <dgm:pt modelId="{CE1CA568-36BB-41CD-930C-81721B426AF4}" type="pres">
      <dgm:prSet presAssocID="{04CBFACB-4249-4DC5-964C-A0869EAC7D40}" presName="tx1" presStyleLbl="revTx" presStyleIdx="2" presStyleCnt="3"/>
      <dgm:spPr/>
    </dgm:pt>
    <dgm:pt modelId="{26CB73E8-0FE8-4890-A1DE-B529C0FAD456}" type="pres">
      <dgm:prSet presAssocID="{04CBFACB-4249-4DC5-964C-A0869EAC7D40}" presName="vert1" presStyleCnt="0"/>
      <dgm:spPr/>
    </dgm:pt>
  </dgm:ptLst>
  <dgm:cxnLst>
    <dgm:cxn modelId="{DE536536-93CB-4848-9BC7-463CB320D063}" srcId="{42E00FE3-CE64-46B1-8AC5-563F0A9CA832}" destId="{3557B79D-2885-41F6-8643-BF339E45B7E9}" srcOrd="0" destOrd="0" parTransId="{94593762-997C-440F-9497-4B5481143069}" sibTransId="{25466C29-66EA-4D16-B06D-ADF33CDECFF5}"/>
    <dgm:cxn modelId="{95CD0453-ABDA-44F5-B6B1-EA6860D31EDC}" type="presOf" srcId="{D388E040-46E5-402C-9872-B1E79CA63B1F}" destId="{5C8BD2FE-E457-4804-B097-CC7FA2FD1E80}" srcOrd="0" destOrd="0" presId="urn:microsoft.com/office/officeart/2008/layout/LinedList"/>
    <dgm:cxn modelId="{695FA856-8FEB-476B-A9AB-DC244A7990CC}" srcId="{42E00FE3-CE64-46B1-8AC5-563F0A9CA832}" destId="{04CBFACB-4249-4DC5-964C-A0869EAC7D40}" srcOrd="2" destOrd="0" parTransId="{2DBCA5A6-72CE-4F4A-B2F7-E25AD75FC51A}" sibTransId="{2D6616DF-30C2-418E-8A80-D679A0FD21A2}"/>
    <dgm:cxn modelId="{FAC87E7B-A90F-4F6D-A978-75FCA326D367}" srcId="{42E00FE3-CE64-46B1-8AC5-563F0A9CA832}" destId="{D388E040-46E5-402C-9872-B1E79CA63B1F}" srcOrd="1" destOrd="0" parTransId="{6CFAA129-80B2-44F4-A4E3-F7359670E5E3}" sibTransId="{8588B110-2BD9-479A-A9BA-1277C7A43737}"/>
    <dgm:cxn modelId="{A5BB999E-6DCB-4BB5-8D34-50247BECCB5F}" type="presOf" srcId="{04CBFACB-4249-4DC5-964C-A0869EAC7D40}" destId="{CE1CA568-36BB-41CD-930C-81721B426AF4}" srcOrd="0" destOrd="0" presId="urn:microsoft.com/office/officeart/2008/layout/LinedList"/>
    <dgm:cxn modelId="{F19F61CA-2FF9-47D9-B4A1-B65F0E24BD14}" type="presOf" srcId="{42E00FE3-CE64-46B1-8AC5-563F0A9CA832}" destId="{162768BF-AB07-4708-B37E-86C9951195F6}" srcOrd="0" destOrd="0" presId="urn:microsoft.com/office/officeart/2008/layout/LinedList"/>
    <dgm:cxn modelId="{1EC7C6CE-855C-43B5-A8D9-E93CB025D6BF}" type="presOf" srcId="{3557B79D-2885-41F6-8643-BF339E45B7E9}" destId="{5DB5F678-40AE-4241-A469-A8004F364500}" srcOrd="0" destOrd="0" presId="urn:microsoft.com/office/officeart/2008/layout/LinedList"/>
    <dgm:cxn modelId="{6F589B23-82BE-4417-93DF-4D8F0CF1D4E0}" type="presParOf" srcId="{162768BF-AB07-4708-B37E-86C9951195F6}" destId="{D5CB6839-0666-4EB2-AE5C-A7F6E39EBCA0}" srcOrd="0" destOrd="0" presId="urn:microsoft.com/office/officeart/2008/layout/LinedList"/>
    <dgm:cxn modelId="{5B68A462-5BEF-4A23-A1F4-11CF45B0C106}" type="presParOf" srcId="{162768BF-AB07-4708-B37E-86C9951195F6}" destId="{56A0EF23-1FD3-44AF-B72B-C5E7F8CF540B}" srcOrd="1" destOrd="0" presId="urn:microsoft.com/office/officeart/2008/layout/LinedList"/>
    <dgm:cxn modelId="{B9ED5AE5-AEA1-4557-80B7-42555A78639D}" type="presParOf" srcId="{56A0EF23-1FD3-44AF-B72B-C5E7F8CF540B}" destId="{5DB5F678-40AE-4241-A469-A8004F364500}" srcOrd="0" destOrd="0" presId="urn:microsoft.com/office/officeart/2008/layout/LinedList"/>
    <dgm:cxn modelId="{52C71FE0-67DE-45CC-BDE6-DA75280A471C}" type="presParOf" srcId="{56A0EF23-1FD3-44AF-B72B-C5E7F8CF540B}" destId="{35D53094-70D3-4DAE-BCD2-7881906C17C4}" srcOrd="1" destOrd="0" presId="urn:microsoft.com/office/officeart/2008/layout/LinedList"/>
    <dgm:cxn modelId="{176F81C1-80D8-4733-9CFE-405ED6C1B048}" type="presParOf" srcId="{162768BF-AB07-4708-B37E-86C9951195F6}" destId="{577D2EFC-8309-428A-9CE8-7E92B62AA356}" srcOrd="2" destOrd="0" presId="urn:microsoft.com/office/officeart/2008/layout/LinedList"/>
    <dgm:cxn modelId="{47E36D5E-5883-41D4-9340-7EE7130F35AB}" type="presParOf" srcId="{162768BF-AB07-4708-B37E-86C9951195F6}" destId="{A788A605-AF72-4B94-AC3E-FA1B24223AEC}" srcOrd="3" destOrd="0" presId="urn:microsoft.com/office/officeart/2008/layout/LinedList"/>
    <dgm:cxn modelId="{82B94697-DC5E-4485-961E-0B6944EFC06A}" type="presParOf" srcId="{A788A605-AF72-4B94-AC3E-FA1B24223AEC}" destId="{5C8BD2FE-E457-4804-B097-CC7FA2FD1E80}" srcOrd="0" destOrd="0" presId="urn:microsoft.com/office/officeart/2008/layout/LinedList"/>
    <dgm:cxn modelId="{06B685C0-7F1F-41B2-A225-36C90745D6A7}" type="presParOf" srcId="{A788A605-AF72-4B94-AC3E-FA1B24223AEC}" destId="{D723C85F-0B76-47EC-B308-1366869DE796}" srcOrd="1" destOrd="0" presId="urn:microsoft.com/office/officeart/2008/layout/LinedList"/>
    <dgm:cxn modelId="{3513FB0B-C5FB-4689-8BC9-5C96D3053612}" type="presParOf" srcId="{162768BF-AB07-4708-B37E-86C9951195F6}" destId="{7D626D1C-816D-4D4F-81C4-EBC955B5A23A}" srcOrd="4" destOrd="0" presId="urn:microsoft.com/office/officeart/2008/layout/LinedList"/>
    <dgm:cxn modelId="{184D9704-BEE5-46FF-BE2D-F487C20A6126}" type="presParOf" srcId="{162768BF-AB07-4708-B37E-86C9951195F6}" destId="{9B43DC65-B181-4E95-A94E-50FB644C3D1A}" srcOrd="5" destOrd="0" presId="urn:microsoft.com/office/officeart/2008/layout/LinedList"/>
    <dgm:cxn modelId="{08433359-9313-4E12-AD92-5A73A8436810}" type="presParOf" srcId="{9B43DC65-B181-4E95-A94E-50FB644C3D1A}" destId="{CE1CA568-36BB-41CD-930C-81721B426AF4}" srcOrd="0" destOrd="0" presId="urn:microsoft.com/office/officeart/2008/layout/LinedList"/>
    <dgm:cxn modelId="{18553556-3766-4875-B5C5-E0BEDB696213}" type="presParOf" srcId="{9B43DC65-B181-4E95-A94E-50FB644C3D1A}" destId="{26CB73E8-0FE8-4890-A1DE-B529C0FAD45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CB6839-0666-4EB2-AE5C-A7F6E39EBCA0}">
      <dsp:nvSpPr>
        <dsp:cNvPr id="0" name=""/>
        <dsp:cNvSpPr/>
      </dsp:nvSpPr>
      <dsp:spPr>
        <a:xfrm>
          <a:off x="0" y="2796"/>
          <a:ext cx="5295778"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B5F678-40AE-4241-A469-A8004F364500}">
      <dsp:nvSpPr>
        <dsp:cNvPr id="0" name=""/>
        <dsp:cNvSpPr/>
      </dsp:nvSpPr>
      <dsp:spPr>
        <a:xfrm>
          <a:off x="0" y="2796"/>
          <a:ext cx="5295778" cy="1907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pl-PL" sz="4100" kern="1200"/>
            <a:t>To allow use of CNNs on wearable devices.</a:t>
          </a:r>
          <a:endParaRPr lang="en-US" sz="4100" kern="1200"/>
        </a:p>
      </dsp:txBody>
      <dsp:txXfrm>
        <a:off x="0" y="2796"/>
        <a:ext cx="5295778" cy="1907324"/>
      </dsp:txXfrm>
    </dsp:sp>
    <dsp:sp modelId="{577D2EFC-8309-428A-9CE8-7E92B62AA356}">
      <dsp:nvSpPr>
        <dsp:cNvPr id="0" name=""/>
        <dsp:cNvSpPr/>
      </dsp:nvSpPr>
      <dsp:spPr>
        <a:xfrm>
          <a:off x="0" y="1910121"/>
          <a:ext cx="5295778"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8BD2FE-E457-4804-B097-CC7FA2FD1E80}">
      <dsp:nvSpPr>
        <dsp:cNvPr id="0" name=""/>
        <dsp:cNvSpPr/>
      </dsp:nvSpPr>
      <dsp:spPr>
        <a:xfrm>
          <a:off x="0" y="1910121"/>
          <a:ext cx="5295778" cy="1907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pl-PL" sz="4100" kern="1200"/>
            <a:t>To improve speed of computation.</a:t>
          </a:r>
          <a:endParaRPr lang="en-US" sz="4100" kern="1200"/>
        </a:p>
      </dsp:txBody>
      <dsp:txXfrm>
        <a:off x="0" y="1910121"/>
        <a:ext cx="5295778" cy="1907324"/>
      </dsp:txXfrm>
    </dsp:sp>
    <dsp:sp modelId="{7D626D1C-816D-4D4F-81C4-EBC955B5A23A}">
      <dsp:nvSpPr>
        <dsp:cNvPr id="0" name=""/>
        <dsp:cNvSpPr/>
      </dsp:nvSpPr>
      <dsp:spPr>
        <a:xfrm>
          <a:off x="0" y="3817446"/>
          <a:ext cx="5295778"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1CA568-36BB-41CD-930C-81721B426AF4}">
      <dsp:nvSpPr>
        <dsp:cNvPr id="0" name=""/>
        <dsp:cNvSpPr/>
      </dsp:nvSpPr>
      <dsp:spPr>
        <a:xfrm>
          <a:off x="0" y="3817446"/>
          <a:ext cx="5295778" cy="1907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pl-PL" sz="4100" kern="1200"/>
            <a:t>To save time and energy.</a:t>
          </a:r>
          <a:endParaRPr lang="en-US" sz="4100" kern="1200"/>
        </a:p>
      </dsp:txBody>
      <dsp:txXfrm>
        <a:off x="0" y="3817446"/>
        <a:ext cx="5295778" cy="190732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7810A5-1A13-4087-8DFA-155E6E5B5D73}" type="datetimeFigureOut">
              <a:rPr lang="tr-TR" smtClean="0"/>
              <a:t>27.05.2021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rIns="45720"/>
          <a:lstStyle/>
          <a:p>
            <a:fld id="{600CBFCC-E1FF-473E-BF42-70E7405CF173}" type="slidenum">
              <a:rPr lang="tr-TR" smtClean="0"/>
              <a:t>‹#›</a:t>
            </a:fld>
            <a:endParaRPr lang="tr-TR"/>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810A5-1A13-4087-8DFA-155E6E5B5D73}" type="datetimeFigureOut">
              <a:rPr lang="tr-TR" smtClean="0"/>
              <a:t>27.05.2021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810A5-1A13-4087-8DFA-155E6E5B5D73}" type="datetimeFigureOut">
              <a:rPr lang="tr-TR" smtClean="0"/>
              <a:t>27.05.2021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810A5-1A13-4087-8DFA-155E6E5B5D73}" type="datetimeFigureOut">
              <a:rPr lang="tr-TR" smtClean="0"/>
              <a:t>27.05.2021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7810A5-1A13-4087-8DFA-155E6E5B5D73}" type="datetimeFigureOut">
              <a:rPr lang="tr-TR" smtClean="0"/>
              <a:t>27.05.2021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7810A5-1A13-4087-8DFA-155E6E5B5D73}" type="datetimeFigureOut">
              <a:rPr lang="tr-TR" smtClean="0"/>
              <a:t>27.05.2021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7810A5-1A13-4087-8DFA-155E6E5B5D73}" type="datetimeFigureOut">
              <a:rPr lang="tr-TR" smtClean="0"/>
              <a:t>27.05.2021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7810A5-1A13-4087-8DFA-155E6E5B5D73}" type="datetimeFigureOut">
              <a:rPr lang="tr-TR" smtClean="0"/>
              <a:t>27.05.2021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0CBFCC-E1FF-473E-BF42-70E7405CF173}" type="slidenum">
              <a:rPr lang="tr-TR" smtClean="0"/>
              <a:t>‹#›</a:t>
            </a:fld>
            <a:endParaRPr lang="tr-TR"/>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7810A5-1A13-4087-8DFA-155E6E5B5D73}" type="datetimeFigureOut">
              <a:rPr lang="tr-TR" smtClean="0"/>
              <a:t>27.05.2021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27.05.2021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27.05.2021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B7810A5-1A13-4087-8DFA-155E6E5B5D73}" type="datetimeFigureOut">
              <a:rPr lang="tr-TR" smtClean="0"/>
              <a:t>27.05.2021</a:t>
            </a:fld>
            <a:endParaRPr lang="tr-T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00CBFCC-E1FF-473E-BF42-70E7405CF173}" type="slidenum">
              <a:rPr lang="tr-TR" smtClean="0"/>
              <a:t>‹#›</a:t>
            </a:fld>
            <a:endParaRPr lang="tr-T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2" name="Picture 44">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4" name="Picture 46">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9" name="Rectangle 48">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50">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52">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54">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TextBox 56">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59" name="Rectangle 58">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3" name="Rectangle 62">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Oval 66">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1518412" y="1201723"/>
            <a:ext cx="3133750" cy="4454554"/>
          </a:xfrm>
        </p:spPr>
        <p:txBody>
          <a:bodyPr vert="horz" lIns="91440" tIns="45720" rIns="91440" bIns="45720" rtlCol="0" anchor="ctr">
            <a:normAutofit/>
          </a:bodyPr>
          <a:lstStyle/>
          <a:p>
            <a:r>
              <a:rPr lang="en-US" sz="3600"/>
              <a:t>Optimization of Neural Networks</a:t>
            </a: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a:xfrm>
            <a:off x="5900061" y="1474893"/>
            <a:ext cx="5329250" cy="4454554"/>
          </a:xfrm>
        </p:spPr>
        <p:txBody>
          <a:bodyPr vert="horz" lIns="91440" tIns="45720" rIns="91440" bIns="45720" rtlCol="0" anchor="ctr">
            <a:normAutofit/>
          </a:bodyPr>
          <a:lstStyle/>
          <a:p>
            <a:pPr algn="l">
              <a:buFont typeface="Wingdings" panose="05000000000000000000" pitchFamily="2" charset="2"/>
              <a:buChar char="§"/>
            </a:pPr>
            <a:r>
              <a:rPr lang="en-US"/>
              <a:t>Daniel Pająk</a:t>
            </a:r>
          </a:p>
          <a:p>
            <a:pPr algn="l">
              <a:buFont typeface="Wingdings" panose="05000000000000000000" pitchFamily="2" charset="2"/>
              <a:buChar char="§"/>
            </a:pPr>
            <a:r>
              <a:rPr lang="en-US"/>
              <a:t>Przemysław Świtecki</a:t>
            </a:r>
          </a:p>
          <a:p>
            <a:pPr algn="l">
              <a:buFont typeface="Wingdings" panose="05000000000000000000" pitchFamily="2" charset="2"/>
              <a:buChar char="§"/>
            </a:pPr>
            <a:r>
              <a:rPr lang="en-US"/>
              <a:t>Patryk Pietranek</a:t>
            </a:r>
          </a:p>
          <a:p>
            <a:pPr algn="l">
              <a:buFont typeface="Wingdings" panose="05000000000000000000" pitchFamily="2" charset="2"/>
              <a:buChar char="§"/>
            </a:pPr>
            <a:r>
              <a:rPr lang="en-US"/>
              <a:t>Filip Wawrzyniak</a:t>
            </a:r>
          </a:p>
          <a:p>
            <a:pPr algn="l">
              <a:buFont typeface="Wingdings" panose="05000000000000000000" pitchFamily="2" charset="2"/>
              <a:buChar char="§"/>
            </a:pPr>
            <a:endParaRPr lang="en-US"/>
          </a:p>
        </p:txBody>
      </p:sp>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C311DCE-CA48-4D68-AC01-46C378A26F12}"/>
              </a:ext>
            </a:extLst>
          </p:cNvPr>
          <p:cNvSpPr>
            <a:spLocks noGrp="1"/>
          </p:cNvSpPr>
          <p:nvPr>
            <p:ph type="title"/>
          </p:nvPr>
        </p:nvSpPr>
        <p:spPr/>
        <p:txBody>
          <a:bodyPr/>
          <a:lstStyle/>
          <a:p>
            <a:pPr algn="l"/>
            <a:r>
              <a:rPr lang="pl-PL">
                <a:cs typeface="Arial"/>
              </a:rPr>
              <a:t>Test </a:t>
            </a:r>
            <a:r>
              <a:rPr lang="pl-PL" err="1">
                <a:cs typeface="Arial"/>
              </a:rPr>
              <a:t>results</a:t>
            </a:r>
          </a:p>
        </p:txBody>
      </p:sp>
      <p:graphicFrame>
        <p:nvGraphicFramePr>
          <p:cNvPr id="4" name="Tabela 4">
            <a:extLst>
              <a:ext uri="{FF2B5EF4-FFF2-40B4-BE49-F238E27FC236}">
                <a16:creationId xmlns:a16="http://schemas.microsoft.com/office/drawing/2014/main" id="{2C79CCF3-440A-4F89-BBF4-285BFD4A5E1B}"/>
              </a:ext>
            </a:extLst>
          </p:cNvPr>
          <p:cNvGraphicFramePr>
            <a:graphicFrameLocks noGrp="1"/>
          </p:cNvGraphicFramePr>
          <p:nvPr>
            <p:ph idx="1"/>
            <p:extLst>
              <p:ext uri="{D42A27DB-BD31-4B8C-83A1-F6EECF244321}">
                <p14:modId xmlns:p14="http://schemas.microsoft.com/office/powerpoint/2010/main" val="1336995559"/>
              </p:ext>
            </p:extLst>
          </p:nvPr>
        </p:nvGraphicFramePr>
        <p:xfrm>
          <a:off x="2773363" y="2052638"/>
          <a:ext cx="7796212" cy="3708398"/>
        </p:xfrm>
        <a:graphic>
          <a:graphicData uri="http://schemas.openxmlformats.org/drawingml/2006/table">
            <a:tbl>
              <a:tblPr firstRow="1" bandRow="1">
                <a:tableStyleId>{5C22544A-7EE6-4342-B048-85BDC9FD1C3A}</a:tableStyleId>
              </a:tblPr>
              <a:tblGrid>
                <a:gridCol w="3898106">
                  <a:extLst>
                    <a:ext uri="{9D8B030D-6E8A-4147-A177-3AD203B41FA5}">
                      <a16:colId xmlns:a16="http://schemas.microsoft.com/office/drawing/2014/main" val="3473148823"/>
                    </a:ext>
                  </a:extLst>
                </a:gridCol>
                <a:gridCol w="3898106">
                  <a:extLst>
                    <a:ext uri="{9D8B030D-6E8A-4147-A177-3AD203B41FA5}">
                      <a16:colId xmlns:a16="http://schemas.microsoft.com/office/drawing/2014/main" val="2091590505"/>
                    </a:ext>
                  </a:extLst>
                </a:gridCol>
              </a:tblGrid>
              <a:tr h="370840">
                <a:tc>
                  <a:txBody>
                    <a:bodyPr/>
                    <a:lstStyle/>
                    <a:p>
                      <a:pPr algn="ctr"/>
                      <a:r>
                        <a:rPr lang="pl-PL" err="1"/>
                        <a:t>Threshold</a:t>
                      </a:r>
                      <a:r>
                        <a:rPr lang="pl-PL"/>
                        <a:t> </a:t>
                      </a:r>
                      <a:r>
                        <a:rPr lang="pl-PL" err="1"/>
                        <a:t>ranges</a:t>
                      </a:r>
                    </a:p>
                  </a:txBody>
                  <a:tcPr/>
                </a:tc>
                <a:tc>
                  <a:txBody>
                    <a:bodyPr/>
                    <a:lstStyle/>
                    <a:p>
                      <a:pPr algn="ctr"/>
                      <a:r>
                        <a:rPr lang="pl-PL" err="1"/>
                        <a:t>Accuracy</a:t>
                      </a:r>
                    </a:p>
                  </a:txBody>
                  <a:tcPr/>
                </a:tc>
                <a:extLst>
                  <a:ext uri="{0D108BD9-81ED-4DB2-BD59-A6C34878D82A}">
                    <a16:rowId xmlns:a16="http://schemas.microsoft.com/office/drawing/2014/main" val="3876446929"/>
                  </a:ext>
                </a:extLst>
              </a:tr>
              <a:tr h="370839">
                <a:tc>
                  <a:txBody>
                    <a:bodyPr/>
                    <a:lstStyle/>
                    <a:p>
                      <a:pPr lvl="0" algn="ctr">
                        <a:buNone/>
                      </a:pPr>
                      <a:r>
                        <a:rPr lang="pl-PL" sz="1800" b="0" i="0" u="none" strike="noStrike" noProof="0" err="1">
                          <a:latin typeface="Arial"/>
                        </a:rPr>
                        <a:t>Original</a:t>
                      </a:r>
                    </a:p>
                  </a:txBody>
                  <a:tcPr/>
                </a:tc>
                <a:tc>
                  <a:txBody>
                    <a:bodyPr/>
                    <a:lstStyle/>
                    <a:p>
                      <a:pPr lvl="0" algn="ctr">
                        <a:buNone/>
                      </a:pPr>
                      <a:r>
                        <a:rPr lang="pl-PL" sz="1800" b="0" i="0" u="none" strike="noStrike" noProof="0">
                          <a:latin typeface="Arial"/>
                        </a:rPr>
                        <a:t>94,9%</a:t>
                      </a:r>
                    </a:p>
                  </a:txBody>
                  <a:tcPr/>
                </a:tc>
                <a:extLst>
                  <a:ext uri="{0D108BD9-81ED-4DB2-BD59-A6C34878D82A}">
                    <a16:rowId xmlns:a16="http://schemas.microsoft.com/office/drawing/2014/main" val="1992467012"/>
                  </a:ext>
                </a:extLst>
              </a:tr>
              <a:tr h="370840">
                <a:tc>
                  <a:txBody>
                    <a:bodyPr/>
                    <a:lstStyle/>
                    <a:p>
                      <a:pPr lvl="0" algn="ctr">
                        <a:buNone/>
                      </a:pPr>
                      <a:r>
                        <a:rPr lang="pl-PL" sz="1800" b="0" i="0" u="none" strike="noStrike" noProof="0">
                          <a:latin typeface="Arial"/>
                        </a:rPr>
                        <a:t>[0,150,255]</a:t>
                      </a:r>
                      <a:endParaRPr lang="pl-PL"/>
                    </a:p>
                  </a:txBody>
                  <a:tcPr/>
                </a:tc>
                <a:tc>
                  <a:txBody>
                    <a:bodyPr/>
                    <a:lstStyle/>
                    <a:p>
                      <a:pPr lvl="0" algn="ctr">
                        <a:buNone/>
                      </a:pPr>
                      <a:r>
                        <a:rPr lang="pl-PL" sz="1800" b="0" i="0" u="none" strike="noStrike" noProof="0">
                          <a:latin typeface="Arial"/>
                        </a:rPr>
                        <a:t>90,3%</a:t>
                      </a:r>
                      <a:endParaRPr lang="pl-PL"/>
                    </a:p>
                  </a:txBody>
                  <a:tcPr/>
                </a:tc>
                <a:extLst>
                  <a:ext uri="{0D108BD9-81ED-4DB2-BD59-A6C34878D82A}">
                    <a16:rowId xmlns:a16="http://schemas.microsoft.com/office/drawing/2014/main" val="1585299340"/>
                  </a:ext>
                </a:extLst>
              </a:tr>
              <a:tr h="370840">
                <a:tc>
                  <a:txBody>
                    <a:bodyPr/>
                    <a:lstStyle/>
                    <a:p>
                      <a:pPr lvl="0" algn="ctr">
                        <a:buNone/>
                      </a:pPr>
                      <a:r>
                        <a:rPr lang="pl-PL" sz="1800" b="0" i="0" u="none" strike="noStrike" noProof="0">
                          <a:latin typeface="Arial"/>
                        </a:rPr>
                        <a:t>[0,200,255]</a:t>
                      </a:r>
                      <a:endParaRPr lang="pl-PL"/>
                    </a:p>
                  </a:txBody>
                  <a:tcPr/>
                </a:tc>
                <a:tc>
                  <a:txBody>
                    <a:bodyPr/>
                    <a:lstStyle/>
                    <a:p>
                      <a:pPr lvl="0" algn="ctr">
                        <a:buNone/>
                      </a:pPr>
                      <a:r>
                        <a:rPr lang="pl-PL" sz="1800" b="0" i="0" u="none" strike="noStrike" noProof="0">
                          <a:latin typeface="Arial"/>
                        </a:rPr>
                        <a:t>62,5%</a:t>
                      </a:r>
                      <a:endParaRPr lang="pl-PL"/>
                    </a:p>
                  </a:txBody>
                  <a:tcPr/>
                </a:tc>
                <a:extLst>
                  <a:ext uri="{0D108BD9-81ED-4DB2-BD59-A6C34878D82A}">
                    <a16:rowId xmlns:a16="http://schemas.microsoft.com/office/drawing/2014/main" val="2014540855"/>
                  </a:ext>
                </a:extLst>
              </a:tr>
              <a:tr h="370840">
                <a:tc>
                  <a:txBody>
                    <a:bodyPr/>
                    <a:lstStyle/>
                    <a:p>
                      <a:pPr lvl="0" algn="ctr">
                        <a:buNone/>
                      </a:pPr>
                      <a:r>
                        <a:rPr lang="pl-PL" sz="1800" b="0" i="0" u="none" strike="noStrike" noProof="0">
                          <a:latin typeface="Arial"/>
                        </a:rPr>
                        <a:t>[0,150,170,255]</a:t>
                      </a:r>
                      <a:endParaRPr lang="pl-PL"/>
                    </a:p>
                  </a:txBody>
                  <a:tcPr/>
                </a:tc>
                <a:tc>
                  <a:txBody>
                    <a:bodyPr/>
                    <a:lstStyle/>
                    <a:p>
                      <a:pPr algn="ctr"/>
                      <a:r>
                        <a:rPr lang="pl-PL"/>
                        <a:t>92,7%</a:t>
                      </a:r>
                    </a:p>
                  </a:txBody>
                  <a:tcPr/>
                </a:tc>
                <a:extLst>
                  <a:ext uri="{0D108BD9-81ED-4DB2-BD59-A6C34878D82A}">
                    <a16:rowId xmlns:a16="http://schemas.microsoft.com/office/drawing/2014/main" val="1611028147"/>
                  </a:ext>
                </a:extLst>
              </a:tr>
              <a:tr h="370840">
                <a:tc>
                  <a:txBody>
                    <a:bodyPr/>
                    <a:lstStyle/>
                    <a:p>
                      <a:pPr lvl="0" algn="ctr">
                        <a:buNone/>
                      </a:pPr>
                      <a:r>
                        <a:rPr lang="pl-PL" sz="1800" b="0" i="0" u="none" strike="noStrike" noProof="0">
                          <a:latin typeface="Arial"/>
                        </a:rPr>
                        <a:t>[0,150,170,200,255]</a:t>
                      </a:r>
                      <a:endParaRPr lang="pl-PL"/>
                    </a:p>
                  </a:txBody>
                  <a:tcPr/>
                </a:tc>
                <a:tc>
                  <a:txBody>
                    <a:bodyPr/>
                    <a:lstStyle/>
                    <a:p>
                      <a:pPr algn="ctr"/>
                      <a:r>
                        <a:rPr lang="pl-PL"/>
                        <a:t>91,7%</a:t>
                      </a:r>
                    </a:p>
                  </a:txBody>
                  <a:tcPr/>
                </a:tc>
                <a:extLst>
                  <a:ext uri="{0D108BD9-81ED-4DB2-BD59-A6C34878D82A}">
                    <a16:rowId xmlns:a16="http://schemas.microsoft.com/office/drawing/2014/main" val="360516215"/>
                  </a:ext>
                </a:extLst>
              </a:tr>
              <a:tr h="370840">
                <a:tc>
                  <a:txBody>
                    <a:bodyPr/>
                    <a:lstStyle/>
                    <a:p>
                      <a:pPr lvl="0" algn="ctr">
                        <a:buNone/>
                      </a:pPr>
                      <a:r>
                        <a:rPr lang="pl-PL" sz="1800" b="0" i="0" u="none" strike="noStrike" noProof="0">
                          <a:latin typeface="Arial"/>
                        </a:rPr>
                        <a:t>[0,90,150,170,255]</a:t>
                      </a:r>
                      <a:endParaRPr lang="pl-PL"/>
                    </a:p>
                  </a:txBody>
                  <a:tcPr/>
                </a:tc>
                <a:tc>
                  <a:txBody>
                    <a:bodyPr/>
                    <a:lstStyle/>
                    <a:p>
                      <a:pPr algn="ctr"/>
                      <a:r>
                        <a:rPr lang="pl-PL"/>
                        <a:t>94,8%</a:t>
                      </a:r>
                    </a:p>
                  </a:txBody>
                  <a:tcPr/>
                </a:tc>
                <a:extLst>
                  <a:ext uri="{0D108BD9-81ED-4DB2-BD59-A6C34878D82A}">
                    <a16:rowId xmlns:a16="http://schemas.microsoft.com/office/drawing/2014/main" val="1429566286"/>
                  </a:ext>
                </a:extLst>
              </a:tr>
              <a:tr h="370840">
                <a:tc>
                  <a:txBody>
                    <a:bodyPr/>
                    <a:lstStyle/>
                    <a:p>
                      <a:pPr lvl="0" algn="ctr">
                        <a:buNone/>
                      </a:pPr>
                      <a:r>
                        <a:rPr lang="pl-PL" sz="1800" b="0" i="0" u="none" strike="noStrike" noProof="0">
                          <a:latin typeface="Arial"/>
                        </a:rPr>
                        <a:t>[0,90,150,170,210,255]</a:t>
                      </a:r>
                      <a:endParaRPr lang="pl-PL"/>
                    </a:p>
                  </a:txBody>
                  <a:tcPr/>
                </a:tc>
                <a:tc>
                  <a:txBody>
                    <a:bodyPr/>
                    <a:lstStyle/>
                    <a:p>
                      <a:pPr algn="ctr"/>
                      <a:r>
                        <a:rPr lang="pl-PL"/>
                        <a:t>95,6%</a:t>
                      </a:r>
                    </a:p>
                  </a:txBody>
                  <a:tcPr/>
                </a:tc>
                <a:extLst>
                  <a:ext uri="{0D108BD9-81ED-4DB2-BD59-A6C34878D82A}">
                    <a16:rowId xmlns:a16="http://schemas.microsoft.com/office/drawing/2014/main" val="2128997784"/>
                  </a:ext>
                </a:extLst>
              </a:tr>
              <a:tr h="370840">
                <a:tc>
                  <a:txBody>
                    <a:bodyPr/>
                    <a:lstStyle/>
                    <a:p>
                      <a:pPr lvl="0" algn="ctr">
                        <a:buNone/>
                      </a:pPr>
                      <a:r>
                        <a:rPr lang="pl-PL" sz="1800" b="0" i="0" u="none" strike="noStrike" noProof="0">
                          <a:latin typeface="Arial"/>
                        </a:rPr>
                        <a:t>[0,150,170,190,210,230,255]</a:t>
                      </a:r>
                      <a:endParaRPr lang="pl-PL"/>
                    </a:p>
                  </a:txBody>
                  <a:tcPr/>
                </a:tc>
                <a:tc>
                  <a:txBody>
                    <a:bodyPr/>
                    <a:lstStyle/>
                    <a:p>
                      <a:pPr lvl="0" algn="ctr">
                        <a:buNone/>
                      </a:pPr>
                      <a:r>
                        <a:rPr lang="pl-PL"/>
                        <a:t>93,4%</a:t>
                      </a:r>
                    </a:p>
                  </a:txBody>
                  <a:tcPr/>
                </a:tc>
                <a:extLst>
                  <a:ext uri="{0D108BD9-81ED-4DB2-BD59-A6C34878D82A}">
                    <a16:rowId xmlns:a16="http://schemas.microsoft.com/office/drawing/2014/main" val="551228685"/>
                  </a:ext>
                </a:extLst>
              </a:tr>
              <a:tr h="370839">
                <a:tc>
                  <a:txBody>
                    <a:bodyPr/>
                    <a:lstStyle/>
                    <a:p>
                      <a:pPr lvl="0" algn="ctr">
                        <a:buNone/>
                      </a:pPr>
                      <a:r>
                        <a:rPr lang="pl-PL" sz="1800" b="0" i="0" u="none" strike="noStrike" noProof="0">
                          <a:latin typeface="Arial"/>
                        </a:rPr>
                        <a:t>[0,90,120,150,180,210,230,255]</a:t>
                      </a:r>
                      <a:endParaRPr lang="pl-PL"/>
                    </a:p>
                  </a:txBody>
                  <a:tcPr/>
                </a:tc>
                <a:tc>
                  <a:txBody>
                    <a:bodyPr/>
                    <a:lstStyle/>
                    <a:p>
                      <a:pPr lvl="0" algn="ctr">
                        <a:buNone/>
                      </a:pPr>
                      <a:r>
                        <a:rPr lang="pl-PL"/>
                        <a:t>94,7%</a:t>
                      </a:r>
                    </a:p>
                  </a:txBody>
                  <a:tcPr/>
                </a:tc>
                <a:extLst>
                  <a:ext uri="{0D108BD9-81ED-4DB2-BD59-A6C34878D82A}">
                    <a16:rowId xmlns:a16="http://schemas.microsoft.com/office/drawing/2014/main" val="23186893"/>
                  </a:ext>
                </a:extLst>
              </a:tr>
            </a:tbl>
          </a:graphicData>
        </a:graphic>
      </p:graphicFrame>
    </p:spTree>
    <p:extLst>
      <p:ext uri="{BB962C8B-B14F-4D97-AF65-F5344CB8AC3E}">
        <p14:creationId xmlns:p14="http://schemas.microsoft.com/office/powerpoint/2010/main" val="571308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6" name="Picture 45">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8" name="Rectangle 47">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D476DF4A-7E28-45EE-A191-F79381AC55B9}"/>
              </a:ext>
            </a:extLst>
          </p:cNvPr>
          <p:cNvSpPr>
            <a:spLocks noGrp="1"/>
          </p:cNvSpPr>
          <p:nvPr>
            <p:ph type="title"/>
          </p:nvPr>
        </p:nvSpPr>
        <p:spPr>
          <a:xfrm>
            <a:off x="1964445" y="808056"/>
            <a:ext cx="2668106" cy="1077229"/>
          </a:xfrm>
        </p:spPr>
        <p:txBody>
          <a:bodyPr vert="horz" lIns="91440" tIns="45720" rIns="91440" bIns="45720" rtlCol="0">
            <a:normAutofit/>
          </a:bodyPr>
          <a:lstStyle/>
          <a:p>
            <a:pPr algn="l"/>
            <a:r>
              <a:rPr lang="en-US" sz="2800"/>
              <a:t>Diagram of original results</a:t>
            </a:r>
          </a:p>
        </p:txBody>
      </p:sp>
      <p:sp>
        <p:nvSpPr>
          <p:cNvPr id="39" name="Content Placeholder 38">
            <a:extLst>
              <a:ext uri="{FF2B5EF4-FFF2-40B4-BE49-F238E27FC236}">
                <a16:creationId xmlns:a16="http://schemas.microsoft.com/office/drawing/2014/main" id="{B1BF7C1B-B7B4-4E0A-A9F5-556F806891B3}"/>
              </a:ext>
            </a:extLst>
          </p:cNvPr>
          <p:cNvSpPr>
            <a:spLocks noGrp="1"/>
          </p:cNvSpPr>
          <p:nvPr>
            <p:ph idx="1"/>
          </p:nvPr>
        </p:nvSpPr>
        <p:spPr>
          <a:xfrm>
            <a:off x="1964444" y="2052116"/>
            <a:ext cx="2664217" cy="3997828"/>
          </a:xfrm>
        </p:spPr>
        <p:txBody>
          <a:bodyPr>
            <a:normAutofit/>
          </a:bodyPr>
          <a:lstStyle/>
          <a:p>
            <a:endParaRPr lang="en-US" sz="1600"/>
          </a:p>
        </p:txBody>
      </p:sp>
      <p:sp>
        <p:nvSpPr>
          <p:cNvPr id="54" name="Rectangle 53">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raz 4">
            <a:extLst>
              <a:ext uri="{FF2B5EF4-FFF2-40B4-BE49-F238E27FC236}">
                <a16:creationId xmlns:a16="http://schemas.microsoft.com/office/drawing/2014/main" id="{BCE93F19-B151-4424-B9C8-A89356B4F79C}"/>
              </a:ext>
            </a:extLst>
          </p:cNvPr>
          <p:cNvPicPr>
            <a:picLocks noChangeAspect="1"/>
          </p:cNvPicPr>
          <p:nvPr/>
        </p:nvPicPr>
        <p:blipFill>
          <a:blip r:embed="rId5"/>
          <a:stretch>
            <a:fillRect/>
          </a:stretch>
        </p:blipFill>
        <p:spPr>
          <a:xfrm>
            <a:off x="5756053" y="809893"/>
            <a:ext cx="5303975" cy="5237674"/>
          </a:xfrm>
          <a:prstGeom prst="rect">
            <a:avLst/>
          </a:prstGeom>
          <a:ln w="12700">
            <a:noFill/>
          </a:ln>
        </p:spPr>
      </p:pic>
      <p:sp>
        <p:nvSpPr>
          <p:cNvPr id="56" name="Rectangle 55">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8655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2">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14">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6">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8">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0">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B8D382E-2FB6-4680-A189-A1F735D965C6}"/>
              </a:ext>
            </a:extLst>
          </p:cNvPr>
          <p:cNvSpPr>
            <a:spLocks noGrp="1"/>
          </p:cNvSpPr>
          <p:nvPr>
            <p:ph type="title"/>
          </p:nvPr>
        </p:nvSpPr>
        <p:spPr>
          <a:xfrm>
            <a:off x="1964445" y="808056"/>
            <a:ext cx="2668106" cy="1077229"/>
          </a:xfrm>
        </p:spPr>
        <p:txBody>
          <a:bodyPr>
            <a:normAutofit/>
          </a:bodyPr>
          <a:lstStyle/>
          <a:p>
            <a:pPr algn="l"/>
            <a:r>
              <a:rPr lang="pl-PL" sz="2800">
                <a:cs typeface="Arial"/>
              </a:rPr>
              <a:t>Diagram of best results</a:t>
            </a:r>
            <a:endParaRPr lang="pl-PL" sz="2800"/>
          </a:p>
        </p:txBody>
      </p:sp>
      <p:sp>
        <p:nvSpPr>
          <p:cNvPr id="8" name="Content Placeholder 7">
            <a:extLst>
              <a:ext uri="{FF2B5EF4-FFF2-40B4-BE49-F238E27FC236}">
                <a16:creationId xmlns:a16="http://schemas.microsoft.com/office/drawing/2014/main" id="{1F1C16E8-1EED-451A-8786-0D4F4B066B3C}"/>
              </a:ext>
            </a:extLst>
          </p:cNvPr>
          <p:cNvSpPr>
            <a:spLocks noGrp="1"/>
          </p:cNvSpPr>
          <p:nvPr>
            <p:ph idx="1"/>
          </p:nvPr>
        </p:nvSpPr>
        <p:spPr>
          <a:xfrm>
            <a:off x="1964444" y="2052116"/>
            <a:ext cx="2664217" cy="3997828"/>
          </a:xfrm>
        </p:spPr>
        <p:txBody>
          <a:bodyPr>
            <a:normAutofit/>
          </a:bodyPr>
          <a:lstStyle/>
          <a:p>
            <a:pPr marL="0" indent="0">
              <a:buNone/>
            </a:pPr>
            <a:r>
              <a:rPr lang="en-US" sz="1600">
                <a:cs typeface="Arial" panose="020B0604020202020204"/>
              </a:rPr>
              <a:t>We received the best results for 5 thresholds with ranges</a:t>
            </a:r>
            <a:r>
              <a:rPr lang="en-US" sz="1600">
                <a:ea typeface="+mn-lt"/>
                <a:cs typeface="+mn-lt"/>
              </a:rPr>
              <a:t> [0,90,150,170,210,255].</a:t>
            </a:r>
            <a:endParaRPr lang="en-US" sz="1600">
              <a:cs typeface="Arial" panose="020B0604020202020204"/>
            </a:endParaRPr>
          </a:p>
        </p:txBody>
      </p:sp>
      <p:sp>
        <p:nvSpPr>
          <p:cNvPr id="18" name="Rectangle 22">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raz 4">
            <a:extLst>
              <a:ext uri="{FF2B5EF4-FFF2-40B4-BE49-F238E27FC236}">
                <a16:creationId xmlns:a16="http://schemas.microsoft.com/office/drawing/2014/main" id="{07163AE9-8BB5-4115-B7D0-9FD7B6659BF0}"/>
              </a:ext>
            </a:extLst>
          </p:cNvPr>
          <p:cNvPicPr>
            <a:picLocks noChangeAspect="1"/>
          </p:cNvPicPr>
          <p:nvPr/>
        </p:nvPicPr>
        <p:blipFill>
          <a:blip r:embed="rId5"/>
          <a:stretch>
            <a:fillRect/>
          </a:stretch>
        </p:blipFill>
        <p:spPr>
          <a:xfrm>
            <a:off x="5756053" y="809893"/>
            <a:ext cx="5303975" cy="5237674"/>
          </a:xfrm>
          <a:prstGeom prst="rect">
            <a:avLst/>
          </a:prstGeom>
          <a:ln w="12700">
            <a:noFill/>
          </a:ln>
        </p:spPr>
      </p:pic>
      <p:sp>
        <p:nvSpPr>
          <p:cNvPr id="20" name="Rectangle 24">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6">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897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852F189-9221-4514-851C-AD4332B770ED}"/>
              </a:ext>
            </a:extLst>
          </p:cNvPr>
          <p:cNvSpPr>
            <a:spLocks noGrp="1"/>
          </p:cNvSpPr>
          <p:nvPr>
            <p:ph type="title"/>
          </p:nvPr>
        </p:nvSpPr>
        <p:spPr>
          <a:xfrm>
            <a:off x="1518412" y="1201723"/>
            <a:ext cx="3133750" cy="4454554"/>
          </a:xfrm>
        </p:spPr>
        <p:txBody>
          <a:bodyPr anchor="ctr">
            <a:normAutofit/>
          </a:bodyPr>
          <a:lstStyle/>
          <a:p>
            <a:r>
              <a:rPr lang="pl-PL" sz="3600">
                <a:cs typeface="Arial"/>
              </a:rPr>
              <a:t>Problems</a:t>
            </a:r>
          </a:p>
        </p:txBody>
      </p:sp>
      <p:sp>
        <p:nvSpPr>
          <p:cNvPr id="3" name="Symbol zastępczy zawartości 2">
            <a:extLst>
              <a:ext uri="{FF2B5EF4-FFF2-40B4-BE49-F238E27FC236}">
                <a16:creationId xmlns:a16="http://schemas.microsoft.com/office/drawing/2014/main" id="{2940DF22-52B9-44EC-92AA-93C403BC9EB4}"/>
              </a:ext>
            </a:extLst>
          </p:cNvPr>
          <p:cNvSpPr>
            <a:spLocks noGrp="1"/>
          </p:cNvSpPr>
          <p:nvPr>
            <p:ph idx="1"/>
          </p:nvPr>
        </p:nvSpPr>
        <p:spPr>
          <a:xfrm>
            <a:off x="5454363" y="1201723"/>
            <a:ext cx="5329250" cy="4454554"/>
          </a:xfrm>
        </p:spPr>
        <p:txBody>
          <a:bodyPr anchor="ctr">
            <a:normAutofit/>
          </a:bodyPr>
          <a:lstStyle/>
          <a:p>
            <a:pPr marL="344170" indent="-344170"/>
            <a:r>
              <a:rPr lang="pl-PL" sz="1800" err="1">
                <a:cs typeface="Arial"/>
              </a:rPr>
              <a:t>Problems</a:t>
            </a:r>
            <a:r>
              <a:rPr lang="pl-PL" sz="1800">
                <a:cs typeface="Arial"/>
              </a:rPr>
              <a:t> with </a:t>
            </a:r>
            <a:r>
              <a:rPr lang="pl-PL" sz="1800" err="1">
                <a:cs typeface="Arial"/>
              </a:rPr>
              <a:t>merging</a:t>
            </a:r>
            <a:r>
              <a:rPr lang="pl-PL" sz="1800">
                <a:cs typeface="Arial"/>
              </a:rPr>
              <a:t> </a:t>
            </a:r>
            <a:r>
              <a:rPr lang="pl-PL" sz="1800" err="1">
                <a:cs typeface="Arial"/>
              </a:rPr>
              <a:t>thresholding</a:t>
            </a:r>
            <a:r>
              <a:rPr lang="pl-PL" sz="1800">
                <a:cs typeface="Arial"/>
              </a:rPr>
              <a:t> </a:t>
            </a:r>
            <a:r>
              <a:rPr lang="pl-PL" sz="1800" err="1">
                <a:cs typeface="Arial"/>
              </a:rPr>
              <a:t>images</a:t>
            </a:r>
          </a:p>
          <a:p>
            <a:pPr marL="344170" indent="-344170"/>
            <a:r>
              <a:rPr lang="pl-PL" sz="1800">
                <a:cs typeface="Arial"/>
              </a:rPr>
              <a:t>We </a:t>
            </a:r>
            <a:r>
              <a:rPr lang="pl-PL" sz="1800" err="1">
                <a:cs typeface="Arial"/>
              </a:rPr>
              <a:t>had</a:t>
            </a:r>
            <a:r>
              <a:rPr lang="pl-PL" sz="1800">
                <a:cs typeface="Arial"/>
              </a:rPr>
              <a:t> to </a:t>
            </a:r>
            <a:r>
              <a:rPr lang="pl-PL" sz="1800" err="1">
                <a:cs typeface="Arial"/>
              </a:rPr>
              <a:t>use</a:t>
            </a:r>
            <a:r>
              <a:rPr lang="pl-PL" sz="1800">
                <a:cs typeface="Arial"/>
              </a:rPr>
              <a:t> Google </a:t>
            </a:r>
            <a:r>
              <a:rPr lang="pl-PL" sz="1800" err="1">
                <a:cs typeface="Arial"/>
              </a:rPr>
              <a:t>Colaboratory</a:t>
            </a:r>
            <a:r>
              <a:rPr lang="pl-PL" sz="1800">
                <a:cs typeface="Arial"/>
              </a:rPr>
              <a:t> </a:t>
            </a:r>
            <a:r>
              <a:rPr lang="pl-PL" sz="1800" err="1">
                <a:cs typeface="Arial"/>
              </a:rPr>
              <a:t>due</a:t>
            </a:r>
            <a:r>
              <a:rPr lang="pl-PL" sz="1800">
                <a:cs typeface="Arial"/>
              </a:rPr>
              <a:t> to no </a:t>
            </a:r>
            <a:r>
              <a:rPr lang="pl-PL" sz="1800" err="1">
                <a:cs typeface="Arial"/>
              </a:rPr>
              <a:t>available</a:t>
            </a:r>
            <a:r>
              <a:rPr lang="pl-PL" sz="1800">
                <a:cs typeface="Arial"/>
              </a:rPr>
              <a:t> high </a:t>
            </a:r>
            <a:r>
              <a:rPr lang="pl-PL" sz="1800" err="1">
                <a:cs typeface="Arial"/>
              </a:rPr>
              <a:t>quality</a:t>
            </a:r>
            <a:r>
              <a:rPr lang="pl-PL" sz="1800">
                <a:cs typeface="Arial"/>
              </a:rPr>
              <a:t> </a:t>
            </a:r>
            <a:r>
              <a:rPr lang="pl-PL" sz="1800" err="1">
                <a:cs typeface="Arial"/>
              </a:rPr>
              <a:t>GPU's</a:t>
            </a:r>
          </a:p>
          <a:p>
            <a:pPr marL="344170" indent="-344170"/>
            <a:r>
              <a:rPr lang="pl-PL" sz="1800" err="1">
                <a:cs typeface="Arial"/>
              </a:rPr>
              <a:t>Limitted</a:t>
            </a:r>
            <a:r>
              <a:rPr lang="pl-PL" sz="1800">
                <a:cs typeface="Arial"/>
              </a:rPr>
              <a:t> RAM </a:t>
            </a:r>
            <a:r>
              <a:rPr lang="pl-PL" sz="1800" err="1">
                <a:cs typeface="Arial"/>
              </a:rPr>
              <a:t>capacity</a:t>
            </a:r>
            <a:r>
              <a:rPr lang="pl-PL" sz="1800">
                <a:cs typeface="Arial"/>
              </a:rPr>
              <a:t> on Google </a:t>
            </a:r>
            <a:r>
              <a:rPr lang="pl-PL" sz="1800" err="1">
                <a:cs typeface="Arial"/>
              </a:rPr>
              <a:t>Colaboratory</a:t>
            </a:r>
          </a:p>
          <a:p>
            <a:pPr marL="344170" indent="-344170"/>
            <a:r>
              <a:rPr lang="pl-PL" sz="1800" err="1">
                <a:cs typeface="Arial"/>
              </a:rPr>
              <a:t>Long</a:t>
            </a:r>
            <a:r>
              <a:rPr lang="pl-PL" sz="1800">
                <a:cs typeface="Arial"/>
              </a:rPr>
              <a:t> </a:t>
            </a:r>
            <a:r>
              <a:rPr lang="pl-PL" sz="1800" err="1">
                <a:cs typeface="Arial"/>
              </a:rPr>
              <a:t>time</a:t>
            </a:r>
            <a:r>
              <a:rPr lang="pl-PL" sz="1800">
                <a:cs typeface="Arial"/>
              </a:rPr>
              <a:t> </a:t>
            </a:r>
            <a:r>
              <a:rPr lang="pl-PL" sz="1800" err="1">
                <a:cs typeface="Arial"/>
              </a:rPr>
              <a:t>spedning</a:t>
            </a:r>
            <a:r>
              <a:rPr lang="pl-PL" sz="1800">
                <a:cs typeface="Arial"/>
              </a:rPr>
              <a:t> on </a:t>
            </a:r>
            <a:r>
              <a:rPr lang="pl-PL" sz="1800" err="1">
                <a:cs typeface="Arial"/>
              </a:rPr>
              <a:t>testing</a:t>
            </a:r>
            <a:r>
              <a:rPr lang="pl-PL" sz="1800">
                <a:cs typeface="Arial"/>
              </a:rPr>
              <a:t> </a:t>
            </a:r>
            <a:r>
              <a:rPr lang="pl-PL" sz="1800" err="1">
                <a:cs typeface="Arial"/>
              </a:rPr>
              <a:t>due</a:t>
            </a:r>
            <a:r>
              <a:rPr lang="pl-PL" sz="1800">
                <a:cs typeface="Arial"/>
              </a:rPr>
              <a:t> to </a:t>
            </a:r>
            <a:r>
              <a:rPr lang="pl-PL" sz="1800" err="1">
                <a:cs typeface="Arial"/>
              </a:rPr>
              <a:t>slow</a:t>
            </a:r>
            <a:r>
              <a:rPr lang="pl-PL" sz="1800">
                <a:cs typeface="Arial"/>
              </a:rPr>
              <a:t> </a:t>
            </a:r>
            <a:r>
              <a:rPr lang="pl-PL" sz="1800" err="1">
                <a:cs typeface="Arial"/>
              </a:rPr>
              <a:t>GPU's</a:t>
            </a:r>
          </a:p>
        </p:txBody>
      </p:sp>
    </p:spTree>
    <p:extLst>
      <p:ext uri="{BB962C8B-B14F-4D97-AF65-F5344CB8AC3E}">
        <p14:creationId xmlns:p14="http://schemas.microsoft.com/office/powerpoint/2010/main" val="3333377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52228DF8-DED7-468E-AA31-FA2487B4EF1F}"/>
              </a:ext>
            </a:extLst>
          </p:cNvPr>
          <p:cNvSpPr>
            <a:spLocks noGrp="1"/>
          </p:cNvSpPr>
          <p:nvPr>
            <p:ph type="title"/>
          </p:nvPr>
        </p:nvSpPr>
        <p:spPr>
          <a:xfrm>
            <a:off x="1518412" y="1201723"/>
            <a:ext cx="3133750" cy="4454554"/>
          </a:xfrm>
        </p:spPr>
        <p:txBody>
          <a:bodyPr anchor="ctr">
            <a:normAutofit/>
          </a:bodyPr>
          <a:lstStyle/>
          <a:p>
            <a:r>
              <a:rPr lang="pl-PL" sz="3600">
                <a:cs typeface="Arial"/>
              </a:rPr>
              <a:t>Conclusions</a:t>
            </a:r>
            <a:endParaRPr lang="pl-PL" sz="3600"/>
          </a:p>
        </p:txBody>
      </p:sp>
      <p:sp>
        <p:nvSpPr>
          <p:cNvPr id="3" name="Symbol zastępczy zawartości 2">
            <a:extLst>
              <a:ext uri="{FF2B5EF4-FFF2-40B4-BE49-F238E27FC236}">
                <a16:creationId xmlns:a16="http://schemas.microsoft.com/office/drawing/2014/main" id="{642B876F-CEAB-41D6-BC8D-E6352F10F80F}"/>
              </a:ext>
            </a:extLst>
          </p:cNvPr>
          <p:cNvSpPr>
            <a:spLocks noGrp="1"/>
          </p:cNvSpPr>
          <p:nvPr>
            <p:ph idx="1"/>
          </p:nvPr>
        </p:nvSpPr>
        <p:spPr>
          <a:xfrm>
            <a:off x="5454363" y="1201723"/>
            <a:ext cx="5329250" cy="4454554"/>
          </a:xfrm>
        </p:spPr>
        <p:txBody>
          <a:bodyPr anchor="ctr">
            <a:normAutofit/>
          </a:bodyPr>
          <a:lstStyle/>
          <a:p>
            <a:pPr marL="0" indent="0">
              <a:buNone/>
            </a:pPr>
            <a:r>
              <a:rPr lang="pl-PL" sz="1800">
                <a:ea typeface="+mn-lt"/>
                <a:cs typeface="+mn-lt"/>
              </a:rPr>
              <a:t>To reach the best results, we observed that the network should not be learned with too many thresholds and the ranges should be quite small. To sum up binarization by thresholding could improve speed of training network and the results are very promising. Accuracy was very close to original one and in one case accuracy was even higher.</a:t>
            </a:r>
            <a:endParaRPr lang="pl-PL" sz="1800"/>
          </a:p>
        </p:txBody>
      </p:sp>
    </p:spTree>
    <p:extLst>
      <p:ext uri="{BB962C8B-B14F-4D97-AF65-F5344CB8AC3E}">
        <p14:creationId xmlns:p14="http://schemas.microsoft.com/office/powerpoint/2010/main" val="2373215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E6B39FB-168F-438C-B8FC-1AFE22AD36C1}"/>
              </a:ext>
            </a:extLst>
          </p:cNvPr>
          <p:cNvSpPr>
            <a:spLocks noGrp="1"/>
          </p:cNvSpPr>
          <p:nvPr>
            <p:ph type="title"/>
          </p:nvPr>
        </p:nvSpPr>
        <p:spPr/>
        <p:txBody>
          <a:bodyPr/>
          <a:lstStyle/>
          <a:p>
            <a:pPr algn="ctr"/>
            <a:r>
              <a:rPr lang="en">
                <a:latin typeface="Arial"/>
                <a:cs typeface="Arial"/>
              </a:rPr>
              <a:t>Thank you for your attention</a:t>
            </a:r>
            <a:endParaRPr lang="pl-PL">
              <a:latin typeface="Arial"/>
              <a:cs typeface="Arial"/>
            </a:endParaRPr>
          </a:p>
        </p:txBody>
      </p:sp>
      <p:sp>
        <p:nvSpPr>
          <p:cNvPr id="6" name="Symbol zastępczy zawartości 5">
            <a:extLst>
              <a:ext uri="{FF2B5EF4-FFF2-40B4-BE49-F238E27FC236}">
                <a16:creationId xmlns:a16="http://schemas.microsoft.com/office/drawing/2014/main" id="{201772C2-E6E8-46A5-AD21-130E47FD9A38}"/>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2851461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25" name="Picture 24">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27" name="Rectangle 26">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Freeform: Shape 28">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Oval 30">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2BE4C0A-06D5-479B-BF21-908773DCC225}"/>
              </a:ext>
            </a:extLst>
          </p:cNvPr>
          <p:cNvSpPr>
            <a:spLocks noGrp="1"/>
          </p:cNvSpPr>
          <p:nvPr>
            <p:ph type="title"/>
          </p:nvPr>
        </p:nvSpPr>
        <p:spPr>
          <a:xfrm>
            <a:off x="2611808" y="808056"/>
            <a:ext cx="7958331" cy="1530542"/>
          </a:xfrm>
        </p:spPr>
        <p:txBody>
          <a:bodyPr>
            <a:normAutofit/>
          </a:bodyPr>
          <a:lstStyle/>
          <a:p>
            <a:pPr algn="l"/>
            <a:r>
              <a:rPr lang="pl-PL" sz="4800">
                <a:cs typeface="Arial"/>
              </a:rPr>
              <a:t>Task description</a:t>
            </a:r>
          </a:p>
        </p:txBody>
      </p:sp>
      <p:sp>
        <p:nvSpPr>
          <p:cNvPr id="3" name="Symbol zastępczy zawartości 2">
            <a:extLst>
              <a:ext uri="{FF2B5EF4-FFF2-40B4-BE49-F238E27FC236}">
                <a16:creationId xmlns:a16="http://schemas.microsoft.com/office/drawing/2014/main" id="{32A51CE6-8FF3-4C34-9AD6-DCD73488D6FE}"/>
              </a:ext>
            </a:extLst>
          </p:cNvPr>
          <p:cNvSpPr>
            <a:spLocks noGrp="1"/>
          </p:cNvSpPr>
          <p:nvPr>
            <p:ph idx="1"/>
          </p:nvPr>
        </p:nvSpPr>
        <p:spPr>
          <a:xfrm>
            <a:off x="2362874" y="2662280"/>
            <a:ext cx="8207265" cy="3387664"/>
          </a:xfrm>
        </p:spPr>
        <p:txBody>
          <a:bodyPr anchor="t">
            <a:normAutofit/>
          </a:bodyPr>
          <a:lstStyle/>
          <a:p>
            <a:pPr marL="0" indent="0">
              <a:buNone/>
            </a:pPr>
            <a:r>
              <a:rPr lang="pl-PL">
                <a:cs typeface="Arial"/>
              </a:rPr>
              <a:t>The </a:t>
            </a:r>
            <a:r>
              <a:rPr lang="pl-PL" err="1">
                <a:cs typeface="Arial"/>
              </a:rPr>
              <a:t>goal</a:t>
            </a:r>
            <a:r>
              <a:rPr lang="pl-PL">
                <a:cs typeface="Arial"/>
              </a:rPr>
              <a:t> of </a:t>
            </a:r>
            <a:r>
              <a:rPr lang="pl-PL" err="1">
                <a:cs typeface="Arial"/>
              </a:rPr>
              <a:t>our</a:t>
            </a:r>
            <a:r>
              <a:rPr lang="pl-PL">
                <a:cs typeface="Arial"/>
              </a:rPr>
              <a:t> </a:t>
            </a:r>
            <a:r>
              <a:rPr lang="pl-PL" err="1">
                <a:cs typeface="Arial"/>
              </a:rPr>
              <a:t>project</a:t>
            </a:r>
            <a:r>
              <a:rPr lang="pl-PL">
                <a:cs typeface="Arial"/>
              </a:rPr>
              <a:t> </a:t>
            </a:r>
            <a:r>
              <a:rPr lang="pl-PL" err="1">
                <a:cs typeface="Arial"/>
              </a:rPr>
              <a:t>is</a:t>
            </a:r>
            <a:r>
              <a:rPr lang="pl-PL">
                <a:cs typeface="Arial"/>
              </a:rPr>
              <a:t> to </a:t>
            </a:r>
            <a:r>
              <a:rPr lang="pl-PL" err="1">
                <a:cs typeface="Arial"/>
              </a:rPr>
              <a:t>create</a:t>
            </a:r>
            <a:r>
              <a:rPr lang="pl-PL">
                <a:cs typeface="Arial"/>
              </a:rPr>
              <a:t> </a:t>
            </a:r>
            <a:r>
              <a:rPr lang="pl-PL" err="1">
                <a:cs typeface="Arial"/>
              </a:rPr>
              <a:t>convolutional</a:t>
            </a:r>
            <a:r>
              <a:rPr lang="pl-PL">
                <a:cs typeface="Arial"/>
              </a:rPr>
              <a:t> </a:t>
            </a:r>
            <a:r>
              <a:rPr lang="pl-PL" err="1">
                <a:cs typeface="Arial"/>
              </a:rPr>
              <a:t>neural</a:t>
            </a:r>
            <a:r>
              <a:rPr lang="pl-PL">
                <a:cs typeface="Arial"/>
              </a:rPr>
              <a:t> network </a:t>
            </a:r>
            <a:r>
              <a:rPr lang="pl-PL" err="1">
                <a:cs typeface="Arial"/>
              </a:rPr>
              <a:t>which</a:t>
            </a:r>
            <a:r>
              <a:rPr lang="pl-PL">
                <a:cs typeface="Arial"/>
              </a:rPr>
              <a:t> </a:t>
            </a:r>
            <a:r>
              <a:rPr lang="pl-PL" err="1">
                <a:cs typeface="Arial"/>
              </a:rPr>
              <a:t>recognize</a:t>
            </a:r>
            <a:r>
              <a:rPr lang="pl-PL">
                <a:cs typeface="Arial"/>
              </a:rPr>
              <a:t> </a:t>
            </a:r>
            <a:r>
              <a:rPr lang="pl-PL" err="1">
                <a:cs typeface="Arial"/>
              </a:rPr>
              <a:t>sign</a:t>
            </a:r>
            <a:r>
              <a:rPr lang="pl-PL">
                <a:cs typeface="Arial"/>
              </a:rPr>
              <a:t> </a:t>
            </a:r>
            <a:r>
              <a:rPr lang="pl-PL" err="1">
                <a:cs typeface="Arial"/>
              </a:rPr>
              <a:t>language</a:t>
            </a:r>
            <a:r>
              <a:rPr lang="pl-PL">
                <a:cs typeface="Arial"/>
              </a:rPr>
              <a:t> and to </a:t>
            </a:r>
            <a:r>
              <a:rPr lang="pl-PL" err="1">
                <a:cs typeface="Arial"/>
              </a:rPr>
              <a:t>compare</a:t>
            </a:r>
            <a:r>
              <a:rPr lang="pl-PL">
                <a:cs typeface="Arial"/>
              </a:rPr>
              <a:t> </a:t>
            </a:r>
            <a:r>
              <a:rPr lang="pl-PL" err="1">
                <a:cs typeface="Arial"/>
              </a:rPr>
              <a:t>result</a:t>
            </a:r>
            <a:r>
              <a:rPr lang="pl-PL">
                <a:cs typeface="Arial"/>
              </a:rPr>
              <a:t> of </a:t>
            </a:r>
            <a:r>
              <a:rPr lang="pl-PL" err="1">
                <a:cs typeface="Arial"/>
              </a:rPr>
              <a:t>traditional</a:t>
            </a:r>
            <a:r>
              <a:rPr lang="pl-PL">
                <a:cs typeface="Arial"/>
              </a:rPr>
              <a:t> </a:t>
            </a:r>
            <a:r>
              <a:rPr lang="pl-PL" err="1">
                <a:cs typeface="Arial"/>
              </a:rPr>
              <a:t>aproach</a:t>
            </a:r>
            <a:r>
              <a:rPr lang="pl-PL">
                <a:cs typeface="Arial"/>
              </a:rPr>
              <a:t> with </a:t>
            </a:r>
            <a:r>
              <a:rPr lang="pl-PL" err="1">
                <a:cs typeface="Arial"/>
              </a:rPr>
              <a:t>binarization</a:t>
            </a:r>
            <a:r>
              <a:rPr lang="pl-PL">
                <a:cs typeface="Arial"/>
              </a:rPr>
              <a:t>. We </a:t>
            </a:r>
            <a:r>
              <a:rPr lang="pl-PL" err="1">
                <a:cs typeface="Arial"/>
              </a:rPr>
              <a:t>took</a:t>
            </a:r>
            <a:r>
              <a:rPr lang="pl-PL">
                <a:cs typeface="Arial"/>
              </a:rPr>
              <a:t> </a:t>
            </a:r>
            <a:r>
              <a:rPr lang="pl-PL"/>
              <a:t>"</a:t>
            </a:r>
            <a:r>
              <a:rPr lang="pl-PL" err="1"/>
              <a:t>Sign</a:t>
            </a:r>
            <a:r>
              <a:rPr lang="pl-PL"/>
              <a:t> Language MNIST" from kaggle.com as a </a:t>
            </a:r>
            <a:r>
              <a:rPr lang="pl-PL" err="1"/>
              <a:t>dataset</a:t>
            </a:r>
            <a:r>
              <a:rPr lang="pl-PL"/>
              <a:t> to </a:t>
            </a:r>
            <a:r>
              <a:rPr lang="pl-PL" err="1"/>
              <a:t>learn</a:t>
            </a:r>
            <a:r>
              <a:rPr lang="pl-PL"/>
              <a:t> </a:t>
            </a:r>
            <a:r>
              <a:rPr lang="pl-PL" err="1"/>
              <a:t>our</a:t>
            </a:r>
            <a:r>
              <a:rPr lang="pl-PL"/>
              <a:t> network. </a:t>
            </a:r>
            <a:r>
              <a:rPr lang="pl-PL" err="1"/>
              <a:t>This</a:t>
            </a:r>
            <a:r>
              <a:rPr lang="pl-PL"/>
              <a:t> set </a:t>
            </a:r>
            <a:r>
              <a:rPr lang="pl-PL" err="1"/>
              <a:t>contains</a:t>
            </a:r>
            <a:r>
              <a:rPr lang="pl-PL"/>
              <a:t> </a:t>
            </a:r>
            <a:r>
              <a:rPr lang="pl-PL">
                <a:ea typeface="+mn-lt"/>
                <a:cs typeface="+mn-lt"/>
              </a:rPr>
              <a:t>27,455 </a:t>
            </a:r>
            <a:r>
              <a:rPr lang="pl-PL" err="1">
                <a:ea typeface="+mn-lt"/>
                <a:cs typeface="+mn-lt"/>
              </a:rPr>
              <a:t>training</a:t>
            </a:r>
            <a:r>
              <a:rPr lang="pl-PL">
                <a:ea typeface="+mn-lt"/>
                <a:cs typeface="+mn-lt"/>
              </a:rPr>
              <a:t> data and 7172 </a:t>
            </a:r>
            <a:r>
              <a:rPr lang="pl-PL" err="1">
                <a:ea typeface="+mn-lt"/>
                <a:cs typeface="+mn-lt"/>
              </a:rPr>
              <a:t>testing</a:t>
            </a:r>
            <a:r>
              <a:rPr lang="pl-PL">
                <a:ea typeface="+mn-lt"/>
                <a:cs typeface="+mn-lt"/>
              </a:rPr>
              <a:t> data. </a:t>
            </a:r>
            <a:r>
              <a:rPr lang="pl-PL" err="1">
                <a:ea typeface="+mn-lt"/>
                <a:cs typeface="+mn-lt"/>
              </a:rPr>
              <a:t>Every</a:t>
            </a:r>
            <a:r>
              <a:rPr lang="pl-PL">
                <a:ea typeface="+mn-lt"/>
                <a:cs typeface="+mn-lt"/>
              </a:rPr>
              <a:t> </a:t>
            </a:r>
            <a:r>
              <a:rPr lang="pl-PL" err="1">
                <a:ea typeface="+mn-lt"/>
                <a:cs typeface="+mn-lt"/>
              </a:rPr>
              <a:t>input</a:t>
            </a:r>
            <a:r>
              <a:rPr lang="pl-PL">
                <a:ea typeface="+mn-lt"/>
                <a:cs typeface="+mn-lt"/>
              </a:rPr>
              <a:t> data </a:t>
            </a:r>
            <a:r>
              <a:rPr lang="pl-PL" err="1">
                <a:ea typeface="+mn-lt"/>
                <a:cs typeface="+mn-lt"/>
              </a:rPr>
              <a:t>is</a:t>
            </a:r>
            <a:r>
              <a:rPr lang="pl-PL">
                <a:ea typeface="+mn-lt"/>
                <a:cs typeface="+mn-lt"/>
              </a:rPr>
              <a:t> 28x28 </a:t>
            </a:r>
            <a:r>
              <a:rPr lang="pl-PL" err="1">
                <a:ea typeface="+mn-lt"/>
                <a:cs typeface="+mn-lt"/>
              </a:rPr>
              <a:t>pixel</a:t>
            </a:r>
            <a:r>
              <a:rPr lang="pl-PL">
                <a:ea typeface="+mn-lt"/>
                <a:cs typeface="+mn-lt"/>
              </a:rPr>
              <a:t> image with </a:t>
            </a:r>
            <a:r>
              <a:rPr lang="pl-PL" err="1">
                <a:ea typeface="+mn-lt"/>
                <a:cs typeface="+mn-lt"/>
              </a:rPr>
              <a:t>grayscale</a:t>
            </a:r>
            <a:r>
              <a:rPr lang="pl-PL">
                <a:ea typeface="+mn-lt"/>
                <a:cs typeface="+mn-lt"/>
              </a:rPr>
              <a:t> </a:t>
            </a:r>
            <a:r>
              <a:rPr lang="pl-PL" err="1">
                <a:ea typeface="+mn-lt"/>
                <a:cs typeface="+mn-lt"/>
              </a:rPr>
              <a:t>values</a:t>
            </a:r>
            <a:r>
              <a:rPr lang="pl-PL">
                <a:ea typeface="+mn-lt"/>
                <a:cs typeface="+mn-lt"/>
              </a:rPr>
              <a:t> </a:t>
            </a:r>
            <a:r>
              <a:rPr lang="pl-PL" err="1">
                <a:ea typeface="+mn-lt"/>
                <a:cs typeface="+mn-lt"/>
              </a:rPr>
              <a:t>between</a:t>
            </a:r>
            <a:r>
              <a:rPr lang="pl-PL">
                <a:ea typeface="+mn-lt"/>
                <a:cs typeface="+mn-lt"/>
              </a:rPr>
              <a:t> 0-255.</a:t>
            </a:r>
          </a:p>
          <a:p>
            <a:pPr marL="0" indent="0">
              <a:buNone/>
            </a:pPr>
            <a:endParaRPr lang="pl-PL">
              <a:cs typeface="Arial"/>
            </a:endParaRPr>
          </a:p>
        </p:txBody>
      </p:sp>
    </p:spTree>
    <p:extLst>
      <p:ext uri="{BB962C8B-B14F-4D97-AF65-F5344CB8AC3E}">
        <p14:creationId xmlns:p14="http://schemas.microsoft.com/office/powerpoint/2010/main" val="3174960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9304C208-D181-4C80-B696-D634B919044E}"/>
              </a:ext>
            </a:extLst>
          </p:cNvPr>
          <p:cNvSpPr>
            <a:spLocks noGrp="1"/>
          </p:cNvSpPr>
          <p:nvPr>
            <p:ph type="title"/>
          </p:nvPr>
        </p:nvSpPr>
        <p:spPr>
          <a:xfrm>
            <a:off x="1518412" y="1201723"/>
            <a:ext cx="3133750" cy="4454554"/>
          </a:xfrm>
        </p:spPr>
        <p:txBody>
          <a:bodyPr anchor="ctr">
            <a:normAutofit/>
          </a:bodyPr>
          <a:lstStyle/>
          <a:p>
            <a:r>
              <a:rPr lang="pl-PL" sz="3600">
                <a:cs typeface="Arial"/>
              </a:rPr>
              <a:t>Team Structure</a:t>
            </a:r>
          </a:p>
        </p:txBody>
      </p:sp>
      <p:sp>
        <p:nvSpPr>
          <p:cNvPr id="3" name="Symbol zastępczy zawartości 2">
            <a:extLst>
              <a:ext uri="{FF2B5EF4-FFF2-40B4-BE49-F238E27FC236}">
                <a16:creationId xmlns:a16="http://schemas.microsoft.com/office/drawing/2014/main" id="{83D69203-FCDB-45C3-B710-7CE32A02424A}"/>
              </a:ext>
            </a:extLst>
          </p:cNvPr>
          <p:cNvSpPr>
            <a:spLocks noGrp="1"/>
          </p:cNvSpPr>
          <p:nvPr>
            <p:ph idx="1"/>
          </p:nvPr>
        </p:nvSpPr>
        <p:spPr>
          <a:xfrm>
            <a:off x="5454363" y="1201723"/>
            <a:ext cx="5329250" cy="4454554"/>
          </a:xfrm>
        </p:spPr>
        <p:txBody>
          <a:bodyPr anchor="ctr">
            <a:normAutofit/>
          </a:bodyPr>
          <a:lstStyle/>
          <a:p>
            <a:pPr marL="344170" indent="-344170"/>
            <a:r>
              <a:rPr lang="pl-PL" sz="1800">
                <a:cs typeface="Arial"/>
              </a:rPr>
              <a:t>Filip Wawrzyniak – implementation of neural network, part "Our model" in Latex paper, creating github repository</a:t>
            </a:r>
          </a:p>
          <a:p>
            <a:pPr marL="344170" indent="-344170"/>
            <a:r>
              <a:rPr lang="pl-PL" sz="1800">
                <a:cs typeface="Arial"/>
              </a:rPr>
              <a:t>Patryk Pietranek – implementation of binarization, testing network, part "Test" in Latex paper, </a:t>
            </a:r>
            <a:r>
              <a:rPr lang="pl-PL" sz="1800">
                <a:ea typeface="+mn-lt"/>
                <a:cs typeface="+mn-lt"/>
              </a:rPr>
              <a:t>preparing presentations</a:t>
            </a:r>
            <a:endParaRPr lang="pl-PL" sz="1800">
              <a:cs typeface="Arial"/>
            </a:endParaRPr>
          </a:p>
          <a:p>
            <a:pPr marL="344170" indent="-344170"/>
            <a:r>
              <a:rPr lang="pl-PL" sz="1800">
                <a:cs typeface="Arial"/>
              </a:rPr>
              <a:t>Daniel Pająk - part "Conclusions" in Latex paper, preparing presentations</a:t>
            </a:r>
          </a:p>
          <a:p>
            <a:pPr marL="344170" indent="-344170"/>
            <a:r>
              <a:rPr lang="pl-PL" sz="1800">
                <a:cs typeface="Arial"/>
              </a:rPr>
              <a:t>Przemysław Świtecki - rest of Latex paper, editing text</a:t>
            </a:r>
          </a:p>
        </p:txBody>
      </p:sp>
    </p:spTree>
    <p:extLst>
      <p:ext uri="{BB962C8B-B14F-4D97-AF65-F5344CB8AC3E}">
        <p14:creationId xmlns:p14="http://schemas.microsoft.com/office/powerpoint/2010/main" val="3330380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E1C94737-BB6B-464C-BC3C-2A2A324F8446}"/>
              </a:ext>
            </a:extLst>
          </p:cNvPr>
          <p:cNvSpPr>
            <a:spLocks noGrp="1"/>
          </p:cNvSpPr>
          <p:nvPr>
            <p:ph type="title"/>
          </p:nvPr>
        </p:nvSpPr>
        <p:spPr>
          <a:xfrm>
            <a:off x="1518412" y="1201723"/>
            <a:ext cx="3133750" cy="4454554"/>
          </a:xfrm>
        </p:spPr>
        <p:txBody>
          <a:bodyPr anchor="ctr">
            <a:normAutofit/>
          </a:bodyPr>
          <a:lstStyle/>
          <a:p>
            <a:r>
              <a:rPr lang="pl-PL" sz="3600">
                <a:cs typeface="Arial"/>
              </a:rPr>
              <a:t>What are </a:t>
            </a:r>
            <a:r>
              <a:rPr lang="pl-PL" sz="3600"/>
              <a:t>Convolutional</a:t>
            </a:r>
            <a:endParaRPr lang="pl-PL" sz="3600">
              <a:cs typeface="Arial"/>
            </a:endParaRPr>
          </a:p>
          <a:p>
            <a:r>
              <a:rPr lang="pl-PL" sz="3600">
                <a:cs typeface="Arial"/>
              </a:rPr>
              <a:t>Neural Networks?</a:t>
            </a:r>
          </a:p>
        </p:txBody>
      </p:sp>
      <p:sp>
        <p:nvSpPr>
          <p:cNvPr id="3" name="Symbol zastępczy zawartości 2">
            <a:extLst>
              <a:ext uri="{FF2B5EF4-FFF2-40B4-BE49-F238E27FC236}">
                <a16:creationId xmlns:a16="http://schemas.microsoft.com/office/drawing/2014/main" id="{AC9D229E-3A93-4480-947E-3E5C3A8B8335}"/>
              </a:ext>
            </a:extLst>
          </p:cNvPr>
          <p:cNvSpPr>
            <a:spLocks noGrp="1"/>
          </p:cNvSpPr>
          <p:nvPr>
            <p:ph idx="1"/>
          </p:nvPr>
        </p:nvSpPr>
        <p:spPr>
          <a:xfrm>
            <a:off x="5454363" y="1201723"/>
            <a:ext cx="5329250" cy="4454554"/>
          </a:xfrm>
        </p:spPr>
        <p:txBody>
          <a:bodyPr anchor="ctr">
            <a:normAutofit/>
          </a:bodyPr>
          <a:lstStyle/>
          <a:p>
            <a:pPr marL="0" indent="0">
              <a:buNone/>
            </a:pPr>
            <a:r>
              <a:rPr lang="pl-PL" sz="1800">
                <a:cs typeface="Arial"/>
              </a:rPr>
              <a:t>Convolutional Neural Networks are very similar to ordinary Neural Networks. The basic construction of these networks are almost the same, they are made up of neurons and perfom same tasks. The main diffrence is that CNNs take images as an input.</a:t>
            </a:r>
          </a:p>
        </p:txBody>
      </p:sp>
    </p:spTree>
    <p:extLst>
      <p:ext uri="{BB962C8B-B14F-4D97-AF65-F5344CB8AC3E}">
        <p14:creationId xmlns:p14="http://schemas.microsoft.com/office/powerpoint/2010/main" val="3532362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36FA072-D541-4EE8-9DC6-513AAB2B9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2BD4AA0B-889E-42F1-8C61-06B5909880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6" name="Rectangle 25">
            <a:extLst>
              <a:ext uri="{FF2B5EF4-FFF2-40B4-BE49-F238E27FC236}">
                <a16:creationId xmlns:a16="http://schemas.microsoft.com/office/drawing/2014/main" id="{27A27B9E-2573-4972-8BC6-6FC372B9F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2684A4E-2FEB-456B-BFC9-4FEA3CCD5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3D45362-9BB0-450A-97E9-05E90EFBAB93}"/>
              </a:ext>
            </a:extLst>
          </p:cNvPr>
          <p:cNvSpPr>
            <a:spLocks noGrp="1"/>
          </p:cNvSpPr>
          <p:nvPr>
            <p:ph type="title"/>
          </p:nvPr>
        </p:nvSpPr>
        <p:spPr>
          <a:xfrm>
            <a:off x="1808936" y="2811270"/>
            <a:ext cx="3473753" cy="1770045"/>
          </a:xfrm>
        </p:spPr>
        <p:txBody>
          <a:bodyPr>
            <a:normAutofit/>
          </a:bodyPr>
          <a:lstStyle/>
          <a:p>
            <a:pPr algn="l"/>
            <a:r>
              <a:rPr lang="pl-PL">
                <a:cs typeface="Arial"/>
              </a:rPr>
              <a:t>Why use the binarization?</a:t>
            </a:r>
          </a:p>
        </p:txBody>
      </p:sp>
      <p:graphicFrame>
        <p:nvGraphicFramePr>
          <p:cNvPr id="18" name="Symbol zastępczy zawartości 2">
            <a:extLst>
              <a:ext uri="{FF2B5EF4-FFF2-40B4-BE49-F238E27FC236}">
                <a16:creationId xmlns:a16="http://schemas.microsoft.com/office/drawing/2014/main" id="{AF746DF5-C695-4B60-B426-DAAD1D34051B}"/>
              </a:ext>
            </a:extLst>
          </p:cNvPr>
          <p:cNvGraphicFramePr>
            <a:graphicFrameLocks noGrp="1"/>
          </p:cNvGraphicFramePr>
          <p:nvPr>
            <p:ph idx="1"/>
            <p:extLst>
              <p:ext uri="{D42A27DB-BD31-4B8C-83A1-F6EECF244321}">
                <p14:modId xmlns:p14="http://schemas.microsoft.com/office/powerpoint/2010/main" val="1943145546"/>
              </p:ext>
            </p:extLst>
          </p:nvPr>
        </p:nvGraphicFramePr>
        <p:xfrm>
          <a:off x="6280264" y="550974"/>
          <a:ext cx="5295778" cy="57275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33487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B04540C-6B97-41BC-B677-61182E84E598}"/>
              </a:ext>
            </a:extLst>
          </p:cNvPr>
          <p:cNvSpPr>
            <a:spLocks noGrp="1"/>
          </p:cNvSpPr>
          <p:nvPr>
            <p:ph type="title"/>
          </p:nvPr>
        </p:nvSpPr>
        <p:spPr>
          <a:xfrm>
            <a:off x="1518412" y="1201723"/>
            <a:ext cx="3133750" cy="4454554"/>
          </a:xfrm>
        </p:spPr>
        <p:txBody>
          <a:bodyPr anchor="ctr">
            <a:normAutofit/>
          </a:bodyPr>
          <a:lstStyle/>
          <a:p>
            <a:r>
              <a:rPr lang="pl-PL" sz="3600">
                <a:cs typeface="Arial"/>
              </a:rPr>
              <a:t>Types of binarization</a:t>
            </a:r>
            <a:endParaRPr lang="pl-PL" sz="3600"/>
          </a:p>
        </p:txBody>
      </p:sp>
      <p:sp>
        <p:nvSpPr>
          <p:cNvPr id="3" name="Symbol zastępczy zawartości 2">
            <a:extLst>
              <a:ext uri="{FF2B5EF4-FFF2-40B4-BE49-F238E27FC236}">
                <a16:creationId xmlns:a16="http://schemas.microsoft.com/office/drawing/2014/main" id="{B1404ECD-F4EA-49E5-9088-830410D385EE}"/>
              </a:ext>
            </a:extLst>
          </p:cNvPr>
          <p:cNvSpPr>
            <a:spLocks noGrp="1"/>
          </p:cNvSpPr>
          <p:nvPr>
            <p:ph idx="1"/>
          </p:nvPr>
        </p:nvSpPr>
        <p:spPr>
          <a:xfrm>
            <a:off x="5454363" y="1201723"/>
            <a:ext cx="5329250" cy="4454554"/>
          </a:xfrm>
        </p:spPr>
        <p:txBody>
          <a:bodyPr anchor="ctr">
            <a:normAutofit/>
          </a:bodyPr>
          <a:lstStyle/>
          <a:p>
            <a:pPr marL="344170" indent="-344170"/>
            <a:r>
              <a:rPr lang="pl-PL" sz="1800">
                <a:cs typeface="Arial"/>
              </a:rPr>
              <a:t>Binarization of Input Data </a:t>
            </a:r>
          </a:p>
          <a:p>
            <a:pPr marL="344170" indent="-344170"/>
            <a:r>
              <a:rPr lang="pl-PL" sz="1800">
                <a:cs typeface="Arial"/>
              </a:rPr>
              <a:t>Binarization of Weights</a:t>
            </a:r>
          </a:p>
          <a:p>
            <a:pPr marL="344170" indent="-344170"/>
            <a:r>
              <a:rPr lang="pl-PL" sz="1800">
                <a:cs typeface="Arial"/>
              </a:rPr>
              <a:t>Binarization of Activations </a:t>
            </a:r>
          </a:p>
        </p:txBody>
      </p:sp>
    </p:spTree>
    <p:extLst>
      <p:ext uri="{BB962C8B-B14F-4D97-AF65-F5344CB8AC3E}">
        <p14:creationId xmlns:p14="http://schemas.microsoft.com/office/powerpoint/2010/main" val="2673718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27" name="Freeform: Shape 26">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31" name="Rectangle 30">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Oval 36">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B8184F1-2097-4DDD-8EC9-DCFB51E4F670}"/>
              </a:ext>
            </a:extLst>
          </p:cNvPr>
          <p:cNvSpPr>
            <a:spLocks noGrp="1"/>
          </p:cNvSpPr>
          <p:nvPr>
            <p:ph type="title"/>
          </p:nvPr>
        </p:nvSpPr>
        <p:spPr>
          <a:xfrm>
            <a:off x="2188901" y="808056"/>
            <a:ext cx="8381238" cy="1077229"/>
          </a:xfrm>
        </p:spPr>
        <p:txBody>
          <a:bodyPr>
            <a:normAutofit/>
          </a:bodyPr>
          <a:lstStyle/>
          <a:p>
            <a:pPr algn="l"/>
            <a:r>
              <a:rPr lang="pl-PL" sz="4800">
                <a:cs typeface="Arial"/>
              </a:rPr>
              <a:t>Binarization by thresholding</a:t>
            </a:r>
            <a:endParaRPr lang="pl-PL" sz="4800"/>
          </a:p>
        </p:txBody>
      </p:sp>
      <p:sp>
        <p:nvSpPr>
          <p:cNvPr id="3" name="Symbol zastępczy zawartości 2">
            <a:extLst>
              <a:ext uri="{FF2B5EF4-FFF2-40B4-BE49-F238E27FC236}">
                <a16:creationId xmlns:a16="http://schemas.microsoft.com/office/drawing/2014/main" id="{00906DE3-F645-4C0E-85F1-C8447DA4DEA9}"/>
              </a:ext>
            </a:extLst>
          </p:cNvPr>
          <p:cNvSpPr>
            <a:spLocks noGrp="1"/>
          </p:cNvSpPr>
          <p:nvPr>
            <p:ph idx="1"/>
          </p:nvPr>
        </p:nvSpPr>
        <p:spPr>
          <a:xfrm>
            <a:off x="2256639" y="2052116"/>
            <a:ext cx="6572814" cy="3997828"/>
          </a:xfrm>
        </p:spPr>
        <p:txBody>
          <a:bodyPr anchor="t">
            <a:normAutofit/>
          </a:bodyPr>
          <a:lstStyle/>
          <a:p>
            <a:pPr marL="0" indent="0">
              <a:buNone/>
            </a:pPr>
            <a:r>
              <a:rPr lang="pl-PL" sz="1800">
                <a:cs typeface="Arial" panose="020B0604020202020204"/>
              </a:rPr>
              <a:t>The idea </a:t>
            </a:r>
            <a:r>
              <a:rPr lang="pl-PL" sz="1800" err="1">
                <a:cs typeface="Arial" panose="020B0604020202020204"/>
              </a:rPr>
              <a:t>is</a:t>
            </a:r>
            <a:r>
              <a:rPr lang="pl-PL" sz="1800">
                <a:cs typeface="Arial" panose="020B0604020202020204"/>
              </a:rPr>
              <a:t> to </a:t>
            </a:r>
            <a:r>
              <a:rPr lang="pl-PL" sz="1800" err="1">
                <a:cs typeface="Arial" panose="020B0604020202020204"/>
              </a:rPr>
              <a:t>divide</a:t>
            </a:r>
            <a:r>
              <a:rPr lang="pl-PL" sz="1800">
                <a:cs typeface="Arial" panose="020B0604020202020204"/>
              </a:rPr>
              <a:t> </a:t>
            </a:r>
            <a:r>
              <a:rPr lang="pl-PL" sz="1800" err="1">
                <a:cs typeface="Arial" panose="020B0604020202020204"/>
              </a:rPr>
              <a:t>input</a:t>
            </a:r>
            <a:r>
              <a:rPr lang="pl-PL" sz="1800">
                <a:cs typeface="Arial" panose="020B0604020202020204"/>
              </a:rPr>
              <a:t> </a:t>
            </a:r>
            <a:r>
              <a:rPr lang="pl-PL" sz="1800" err="1">
                <a:cs typeface="Arial" panose="020B0604020202020204"/>
              </a:rPr>
              <a:t>into</a:t>
            </a:r>
            <a:r>
              <a:rPr lang="pl-PL" sz="1800">
                <a:cs typeface="Arial" panose="020B0604020202020204"/>
              </a:rPr>
              <a:t> </a:t>
            </a:r>
            <a:r>
              <a:rPr lang="pl-PL" sz="1800" err="1">
                <a:cs typeface="Arial" panose="020B0604020202020204"/>
              </a:rPr>
              <a:t>parts</a:t>
            </a:r>
            <a:r>
              <a:rPr lang="pl-PL" sz="1800">
                <a:cs typeface="Arial" panose="020B0604020202020204"/>
              </a:rPr>
              <a:t> </a:t>
            </a:r>
            <a:r>
              <a:rPr lang="pl-PL" sz="1800" err="1">
                <a:cs typeface="Arial" panose="020B0604020202020204"/>
              </a:rPr>
              <a:t>containing</a:t>
            </a:r>
            <a:r>
              <a:rPr lang="pl-PL" sz="1800">
                <a:cs typeface="Arial" panose="020B0604020202020204"/>
              </a:rPr>
              <a:t> less data. First step </a:t>
            </a:r>
            <a:r>
              <a:rPr lang="pl-PL" sz="1800" err="1">
                <a:cs typeface="Arial" panose="020B0604020202020204"/>
              </a:rPr>
              <a:t>is</a:t>
            </a:r>
            <a:r>
              <a:rPr lang="pl-PL" sz="1800">
                <a:cs typeface="Arial" panose="020B0604020202020204"/>
              </a:rPr>
              <a:t> to set </a:t>
            </a:r>
            <a:r>
              <a:rPr lang="pl-PL" sz="1800" err="1">
                <a:cs typeface="Arial" panose="020B0604020202020204"/>
              </a:rPr>
              <a:t>threshold</a:t>
            </a:r>
            <a:r>
              <a:rPr lang="pl-PL" sz="1800">
                <a:cs typeface="Arial" panose="020B0604020202020204"/>
              </a:rPr>
              <a:t> </a:t>
            </a:r>
            <a:r>
              <a:rPr lang="pl-PL" sz="1800" err="1">
                <a:cs typeface="Arial" panose="020B0604020202020204"/>
              </a:rPr>
              <a:t>ranges</a:t>
            </a:r>
            <a:r>
              <a:rPr lang="pl-PL" sz="1800">
                <a:cs typeface="Arial" panose="020B0604020202020204"/>
              </a:rPr>
              <a:t>. </a:t>
            </a:r>
            <a:r>
              <a:rPr lang="pl-PL" sz="1800" err="1">
                <a:cs typeface="Arial" panose="020B0604020202020204"/>
              </a:rPr>
              <a:t>Next</a:t>
            </a:r>
            <a:r>
              <a:rPr lang="pl-PL" sz="1800">
                <a:cs typeface="Arial" panose="020B0604020202020204"/>
              </a:rPr>
              <a:t> for</a:t>
            </a:r>
            <a:r>
              <a:rPr lang="pl-PL" sz="1800">
                <a:ea typeface="+mn-lt"/>
                <a:cs typeface="+mn-lt"/>
              </a:rPr>
              <a:t> </a:t>
            </a:r>
            <a:r>
              <a:rPr lang="pl-PL" sz="1800" err="1">
                <a:ea typeface="+mn-lt"/>
                <a:cs typeface="+mn-lt"/>
              </a:rPr>
              <a:t>every</a:t>
            </a:r>
            <a:r>
              <a:rPr lang="pl-PL" sz="1800">
                <a:ea typeface="+mn-lt"/>
                <a:cs typeface="+mn-lt"/>
              </a:rPr>
              <a:t> </a:t>
            </a:r>
            <a:r>
              <a:rPr lang="pl-PL" sz="1800" err="1">
                <a:ea typeface="+mn-lt"/>
                <a:cs typeface="+mn-lt"/>
              </a:rPr>
              <a:t>pixel</a:t>
            </a:r>
            <a:r>
              <a:rPr lang="pl-PL" sz="1800">
                <a:ea typeface="+mn-lt"/>
                <a:cs typeface="+mn-lt"/>
              </a:rPr>
              <a:t>, the same </a:t>
            </a:r>
            <a:r>
              <a:rPr lang="pl-PL" sz="1800" err="1">
                <a:ea typeface="+mn-lt"/>
                <a:cs typeface="+mn-lt"/>
              </a:rPr>
              <a:t>threshold</a:t>
            </a:r>
            <a:r>
              <a:rPr lang="pl-PL" sz="1800">
                <a:ea typeface="+mn-lt"/>
                <a:cs typeface="+mn-lt"/>
              </a:rPr>
              <a:t> </a:t>
            </a:r>
            <a:r>
              <a:rPr lang="pl-PL" sz="1800" err="1">
                <a:ea typeface="+mn-lt"/>
                <a:cs typeface="+mn-lt"/>
              </a:rPr>
              <a:t>value</a:t>
            </a:r>
            <a:r>
              <a:rPr lang="pl-PL" sz="1800">
                <a:ea typeface="+mn-lt"/>
                <a:cs typeface="+mn-lt"/>
              </a:rPr>
              <a:t> </a:t>
            </a:r>
            <a:r>
              <a:rPr lang="pl-PL" sz="1800" err="1">
                <a:ea typeface="+mn-lt"/>
                <a:cs typeface="+mn-lt"/>
              </a:rPr>
              <a:t>is</a:t>
            </a:r>
            <a:r>
              <a:rPr lang="pl-PL" sz="1800">
                <a:ea typeface="+mn-lt"/>
                <a:cs typeface="+mn-lt"/>
              </a:rPr>
              <a:t> applied. </a:t>
            </a:r>
            <a:r>
              <a:rPr lang="pl-PL" sz="1800" err="1">
                <a:ea typeface="+mn-lt"/>
                <a:cs typeface="+mn-lt"/>
              </a:rPr>
              <a:t>If</a:t>
            </a:r>
            <a:r>
              <a:rPr lang="pl-PL" sz="1800">
                <a:ea typeface="+mn-lt"/>
                <a:cs typeface="+mn-lt"/>
              </a:rPr>
              <a:t> the </a:t>
            </a:r>
            <a:r>
              <a:rPr lang="pl-PL" sz="1800" err="1">
                <a:ea typeface="+mn-lt"/>
                <a:cs typeface="+mn-lt"/>
              </a:rPr>
              <a:t>pixel</a:t>
            </a:r>
            <a:r>
              <a:rPr lang="pl-PL" sz="1800">
                <a:ea typeface="+mn-lt"/>
                <a:cs typeface="+mn-lt"/>
              </a:rPr>
              <a:t> </a:t>
            </a:r>
            <a:r>
              <a:rPr lang="pl-PL" sz="1800" err="1">
                <a:ea typeface="+mn-lt"/>
                <a:cs typeface="+mn-lt"/>
              </a:rPr>
              <a:t>value</a:t>
            </a:r>
            <a:r>
              <a:rPr lang="pl-PL" sz="1800">
                <a:ea typeface="+mn-lt"/>
                <a:cs typeface="+mn-lt"/>
              </a:rPr>
              <a:t> </a:t>
            </a:r>
            <a:r>
              <a:rPr lang="pl-PL" sz="1800" err="1">
                <a:ea typeface="+mn-lt"/>
                <a:cs typeface="+mn-lt"/>
              </a:rPr>
              <a:t>is</a:t>
            </a:r>
            <a:r>
              <a:rPr lang="pl-PL" sz="1800">
                <a:ea typeface="+mn-lt"/>
                <a:cs typeface="+mn-lt"/>
              </a:rPr>
              <a:t> </a:t>
            </a:r>
            <a:r>
              <a:rPr lang="pl-PL" sz="1800" err="1">
                <a:ea typeface="+mn-lt"/>
                <a:cs typeface="+mn-lt"/>
              </a:rPr>
              <a:t>smaller</a:t>
            </a:r>
            <a:r>
              <a:rPr lang="pl-PL" sz="1800">
                <a:ea typeface="+mn-lt"/>
                <a:cs typeface="+mn-lt"/>
              </a:rPr>
              <a:t> </a:t>
            </a:r>
            <a:r>
              <a:rPr lang="pl-PL" sz="1800" err="1">
                <a:ea typeface="+mn-lt"/>
                <a:cs typeface="+mn-lt"/>
              </a:rPr>
              <a:t>than</a:t>
            </a:r>
            <a:r>
              <a:rPr lang="pl-PL" sz="1800">
                <a:ea typeface="+mn-lt"/>
                <a:cs typeface="+mn-lt"/>
              </a:rPr>
              <a:t> the </a:t>
            </a:r>
            <a:r>
              <a:rPr lang="pl-PL" sz="1800" err="1">
                <a:ea typeface="+mn-lt"/>
                <a:cs typeface="+mn-lt"/>
              </a:rPr>
              <a:t>threshold</a:t>
            </a:r>
            <a:r>
              <a:rPr lang="pl-PL" sz="1800">
                <a:ea typeface="+mn-lt"/>
                <a:cs typeface="+mn-lt"/>
              </a:rPr>
              <a:t>, </a:t>
            </a:r>
            <a:r>
              <a:rPr lang="pl-PL" sz="1800" err="1">
                <a:ea typeface="+mn-lt"/>
                <a:cs typeface="+mn-lt"/>
              </a:rPr>
              <a:t>it</a:t>
            </a:r>
            <a:r>
              <a:rPr lang="pl-PL" sz="1800">
                <a:ea typeface="+mn-lt"/>
                <a:cs typeface="+mn-lt"/>
              </a:rPr>
              <a:t> </a:t>
            </a:r>
            <a:r>
              <a:rPr lang="pl-PL" sz="1800" err="1">
                <a:ea typeface="+mn-lt"/>
                <a:cs typeface="+mn-lt"/>
              </a:rPr>
              <a:t>is</a:t>
            </a:r>
            <a:r>
              <a:rPr lang="pl-PL" sz="1800">
                <a:ea typeface="+mn-lt"/>
                <a:cs typeface="+mn-lt"/>
              </a:rPr>
              <a:t> set to 0, </a:t>
            </a:r>
            <a:r>
              <a:rPr lang="pl-PL" sz="1800" err="1">
                <a:ea typeface="+mn-lt"/>
                <a:cs typeface="+mn-lt"/>
              </a:rPr>
              <a:t>otherwise</a:t>
            </a:r>
            <a:r>
              <a:rPr lang="pl-PL" sz="1800">
                <a:ea typeface="+mn-lt"/>
                <a:cs typeface="+mn-lt"/>
              </a:rPr>
              <a:t> </a:t>
            </a:r>
            <a:r>
              <a:rPr lang="pl-PL" sz="1800" err="1">
                <a:ea typeface="+mn-lt"/>
                <a:cs typeface="+mn-lt"/>
              </a:rPr>
              <a:t>it</a:t>
            </a:r>
            <a:r>
              <a:rPr lang="pl-PL" sz="1800">
                <a:ea typeface="+mn-lt"/>
                <a:cs typeface="+mn-lt"/>
              </a:rPr>
              <a:t> </a:t>
            </a:r>
            <a:r>
              <a:rPr lang="pl-PL" sz="1800" err="1">
                <a:ea typeface="+mn-lt"/>
                <a:cs typeface="+mn-lt"/>
              </a:rPr>
              <a:t>is</a:t>
            </a:r>
            <a:r>
              <a:rPr lang="pl-PL" sz="1800">
                <a:ea typeface="+mn-lt"/>
                <a:cs typeface="+mn-lt"/>
              </a:rPr>
              <a:t> set to a maximum </a:t>
            </a:r>
            <a:r>
              <a:rPr lang="pl-PL" sz="1800" err="1">
                <a:ea typeface="+mn-lt"/>
                <a:cs typeface="+mn-lt"/>
              </a:rPr>
              <a:t>value</a:t>
            </a:r>
            <a:r>
              <a:rPr lang="pl-PL" sz="1800">
                <a:ea typeface="+mn-lt"/>
                <a:cs typeface="+mn-lt"/>
              </a:rPr>
              <a:t>. Then </a:t>
            </a:r>
            <a:r>
              <a:rPr lang="pl-PL" sz="1800" err="1">
                <a:ea typeface="+mn-lt"/>
                <a:cs typeface="+mn-lt"/>
              </a:rPr>
              <a:t>another</a:t>
            </a:r>
            <a:r>
              <a:rPr lang="pl-PL" sz="1800">
                <a:ea typeface="+mn-lt"/>
                <a:cs typeface="+mn-lt"/>
              </a:rPr>
              <a:t> </a:t>
            </a:r>
            <a:r>
              <a:rPr lang="pl-PL" sz="1800" err="1">
                <a:ea typeface="+mn-lt"/>
                <a:cs typeface="+mn-lt"/>
              </a:rPr>
              <a:t>threshold</a:t>
            </a:r>
            <a:r>
              <a:rPr lang="pl-PL" sz="1800">
                <a:ea typeface="+mn-lt"/>
                <a:cs typeface="+mn-lt"/>
              </a:rPr>
              <a:t> </a:t>
            </a:r>
            <a:r>
              <a:rPr lang="pl-PL" sz="1800" err="1">
                <a:ea typeface="+mn-lt"/>
                <a:cs typeface="+mn-lt"/>
              </a:rPr>
              <a:t>range</a:t>
            </a:r>
            <a:r>
              <a:rPr lang="pl-PL" sz="1800">
                <a:ea typeface="+mn-lt"/>
                <a:cs typeface="+mn-lt"/>
              </a:rPr>
              <a:t> </a:t>
            </a:r>
            <a:r>
              <a:rPr lang="pl-PL" sz="1800" err="1">
                <a:ea typeface="+mn-lt"/>
                <a:cs typeface="+mn-lt"/>
              </a:rPr>
              <a:t>is</a:t>
            </a:r>
            <a:r>
              <a:rPr lang="pl-PL" sz="1800">
                <a:ea typeface="+mn-lt"/>
                <a:cs typeface="+mn-lt"/>
              </a:rPr>
              <a:t> </a:t>
            </a:r>
            <a:r>
              <a:rPr lang="pl-PL" sz="1800" err="1">
                <a:ea typeface="+mn-lt"/>
                <a:cs typeface="+mn-lt"/>
              </a:rPr>
              <a:t>taken</a:t>
            </a:r>
            <a:r>
              <a:rPr lang="pl-PL" sz="1800">
                <a:ea typeface="+mn-lt"/>
                <a:cs typeface="+mn-lt"/>
              </a:rPr>
              <a:t> and </a:t>
            </a:r>
            <a:r>
              <a:rPr lang="pl-PL" sz="1800" err="1">
                <a:ea typeface="+mn-lt"/>
                <a:cs typeface="+mn-lt"/>
              </a:rPr>
              <a:t>proccess</a:t>
            </a:r>
            <a:r>
              <a:rPr lang="pl-PL" sz="1800">
                <a:ea typeface="+mn-lt"/>
                <a:cs typeface="+mn-lt"/>
              </a:rPr>
              <a:t> </a:t>
            </a:r>
            <a:r>
              <a:rPr lang="pl-PL" sz="1800" err="1">
                <a:ea typeface="+mn-lt"/>
                <a:cs typeface="+mn-lt"/>
              </a:rPr>
              <a:t>is</a:t>
            </a:r>
            <a:r>
              <a:rPr lang="pl-PL" sz="1800">
                <a:ea typeface="+mn-lt"/>
                <a:cs typeface="+mn-lt"/>
              </a:rPr>
              <a:t> </a:t>
            </a:r>
            <a:r>
              <a:rPr lang="pl-PL" sz="1800" err="1">
                <a:ea typeface="+mn-lt"/>
                <a:cs typeface="+mn-lt"/>
              </a:rPr>
              <a:t>repeated</a:t>
            </a:r>
            <a:r>
              <a:rPr lang="pl-PL" sz="1800">
                <a:ea typeface="+mn-lt"/>
                <a:cs typeface="+mn-lt"/>
              </a:rPr>
              <a:t>.</a:t>
            </a:r>
          </a:p>
          <a:p>
            <a:pPr marL="0" indent="0">
              <a:buNone/>
            </a:pPr>
            <a:endParaRPr lang="pl-PL" sz="1800">
              <a:cs typeface="Arial" panose="020B0604020202020204"/>
            </a:endParaRPr>
          </a:p>
          <a:p>
            <a:pPr marL="0" indent="0">
              <a:buNone/>
            </a:pPr>
            <a:endParaRPr lang="pl-PL" sz="1800">
              <a:cs typeface="Arial" panose="020B0604020202020204"/>
            </a:endParaRPr>
          </a:p>
        </p:txBody>
      </p:sp>
      <p:pic>
        <p:nvPicPr>
          <p:cNvPr id="4" name="Obraz 4" descr="Obraz zawierający tekst&#10;&#10;Opis wygenerowany automatycznie">
            <a:extLst>
              <a:ext uri="{FF2B5EF4-FFF2-40B4-BE49-F238E27FC236}">
                <a16:creationId xmlns:a16="http://schemas.microsoft.com/office/drawing/2014/main" id="{F16D791B-9617-440C-A723-BDC2B20099C2}"/>
              </a:ext>
            </a:extLst>
          </p:cNvPr>
          <p:cNvPicPr>
            <a:picLocks noChangeAspect="1"/>
          </p:cNvPicPr>
          <p:nvPr/>
        </p:nvPicPr>
        <p:blipFill>
          <a:blip r:embed="rId5"/>
          <a:stretch>
            <a:fillRect/>
          </a:stretch>
        </p:blipFill>
        <p:spPr>
          <a:xfrm>
            <a:off x="3416061" y="4371457"/>
            <a:ext cx="6366294" cy="1163083"/>
          </a:xfrm>
          <a:prstGeom prst="rect">
            <a:avLst/>
          </a:prstGeom>
        </p:spPr>
      </p:pic>
    </p:spTree>
    <p:extLst>
      <p:ext uri="{BB962C8B-B14F-4D97-AF65-F5344CB8AC3E}">
        <p14:creationId xmlns:p14="http://schemas.microsoft.com/office/powerpoint/2010/main" val="345761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97A7672-8C97-49A3-9A20-57401ACCA076}"/>
              </a:ext>
            </a:extLst>
          </p:cNvPr>
          <p:cNvSpPr>
            <a:spLocks noGrp="1"/>
          </p:cNvSpPr>
          <p:nvPr>
            <p:ph type="title"/>
          </p:nvPr>
        </p:nvSpPr>
        <p:spPr/>
        <p:txBody>
          <a:bodyPr/>
          <a:lstStyle/>
          <a:p>
            <a:pPr algn="l"/>
            <a:r>
              <a:rPr lang="pl-PL" err="1">
                <a:ea typeface="+mj-lt"/>
                <a:cs typeface="+mj-lt"/>
              </a:rPr>
              <a:t>Binarization</a:t>
            </a:r>
            <a:r>
              <a:rPr lang="pl-PL">
                <a:ea typeface="+mj-lt"/>
                <a:cs typeface="+mj-lt"/>
              </a:rPr>
              <a:t> by </a:t>
            </a:r>
            <a:r>
              <a:rPr lang="pl-PL" err="1">
                <a:ea typeface="+mj-lt"/>
                <a:cs typeface="+mj-lt"/>
              </a:rPr>
              <a:t>thresholding</a:t>
            </a:r>
          </a:p>
          <a:p>
            <a:endParaRPr lang="pl-PL">
              <a:cs typeface="Arial"/>
            </a:endParaRPr>
          </a:p>
        </p:txBody>
      </p:sp>
      <p:sp>
        <p:nvSpPr>
          <p:cNvPr id="3" name="Symbol zastępczy zawartości 2">
            <a:extLst>
              <a:ext uri="{FF2B5EF4-FFF2-40B4-BE49-F238E27FC236}">
                <a16:creationId xmlns:a16="http://schemas.microsoft.com/office/drawing/2014/main" id="{87B8F00A-0FDA-466C-A968-E5C9134B4771}"/>
              </a:ext>
            </a:extLst>
          </p:cNvPr>
          <p:cNvSpPr>
            <a:spLocks noGrp="1"/>
          </p:cNvSpPr>
          <p:nvPr>
            <p:ph idx="1"/>
          </p:nvPr>
        </p:nvSpPr>
        <p:spPr>
          <a:xfrm>
            <a:off x="2198505" y="2109626"/>
            <a:ext cx="7796540" cy="1869979"/>
          </a:xfrm>
        </p:spPr>
        <p:txBody>
          <a:bodyPr/>
          <a:lstStyle/>
          <a:p>
            <a:pPr marL="0" indent="0">
              <a:buNone/>
            </a:pPr>
            <a:r>
              <a:rPr lang="pl-PL">
                <a:cs typeface="Arial" panose="020B0604020202020204"/>
              </a:rPr>
              <a:t>In </a:t>
            </a:r>
            <a:r>
              <a:rPr lang="pl-PL" err="1">
                <a:cs typeface="Arial" panose="020B0604020202020204"/>
              </a:rPr>
              <a:t>our</a:t>
            </a:r>
            <a:r>
              <a:rPr lang="pl-PL">
                <a:cs typeface="Arial" panose="020B0604020202020204"/>
              </a:rPr>
              <a:t> </a:t>
            </a:r>
            <a:r>
              <a:rPr lang="pl-PL" err="1">
                <a:cs typeface="Arial" panose="020B0604020202020204"/>
              </a:rPr>
              <a:t>implementation</a:t>
            </a:r>
            <a:r>
              <a:rPr lang="pl-PL">
                <a:cs typeface="Arial" panose="020B0604020202020204"/>
              </a:rPr>
              <a:t> to </a:t>
            </a:r>
            <a:r>
              <a:rPr lang="pl-PL" err="1">
                <a:cs typeface="Arial" panose="020B0604020202020204"/>
              </a:rPr>
              <a:t>threshold</a:t>
            </a:r>
            <a:r>
              <a:rPr lang="pl-PL">
                <a:cs typeface="Arial" panose="020B0604020202020204"/>
              </a:rPr>
              <a:t> </a:t>
            </a:r>
            <a:r>
              <a:rPr lang="pl-PL" err="1">
                <a:cs typeface="Arial" panose="020B0604020202020204"/>
              </a:rPr>
              <a:t>input</a:t>
            </a:r>
            <a:r>
              <a:rPr lang="pl-PL">
                <a:cs typeface="Arial" panose="020B0604020202020204"/>
              </a:rPr>
              <a:t> we </a:t>
            </a:r>
            <a:r>
              <a:rPr lang="pl-PL" err="1">
                <a:cs typeface="Arial" panose="020B0604020202020204"/>
              </a:rPr>
              <a:t>used</a:t>
            </a:r>
            <a:r>
              <a:rPr lang="pl-PL">
                <a:cs typeface="Arial" panose="020B0604020202020204"/>
              </a:rPr>
              <a:t> </a:t>
            </a:r>
            <a:r>
              <a:rPr lang="pl-PL" err="1">
                <a:cs typeface="Arial" panose="020B0604020202020204"/>
              </a:rPr>
              <a:t>OpenCv</a:t>
            </a:r>
            <a:r>
              <a:rPr lang="pl-PL">
                <a:cs typeface="Arial" panose="020B0604020202020204"/>
              </a:rPr>
              <a:t> library. For example, we set the </a:t>
            </a:r>
            <a:r>
              <a:rPr lang="pl-PL" err="1">
                <a:cs typeface="Arial" panose="020B0604020202020204"/>
              </a:rPr>
              <a:t>ranges</a:t>
            </a:r>
            <a:r>
              <a:rPr lang="pl-PL">
                <a:cs typeface="Arial" panose="020B0604020202020204"/>
              </a:rPr>
              <a:t> of </a:t>
            </a:r>
            <a:r>
              <a:rPr lang="pl-PL" err="1">
                <a:cs typeface="Arial" panose="020B0604020202020204"/>
              </a:rPr>
              <a:t>threshold</a:t>
            </a:r>
            <a:r>
              <a:rPr lang="pl-PL">
                <a:cs typeface="Arial" panose="020B0604020202020204"/>
              </a:rPr>
              <a:t> to [0;70], [71;150] and [151; 255]. In python black is represented as violet and white as yellow. Example </a:t>
            </a:r>
            <a:r>
              <a:rPr lang="pl-PL" err="1">
                <a:cs typeface="Arial" panose="020B0604020202020204"/>
              </a:rPr>
              <a:t>output</a:t>
            </a:r>
            <a:r>
              <a:rPr lang="pl-PL">
                <a:cs typeface="Arial" panose="020B0604020202020204"/>
              </a:rPr>
              <a:t>:</a:t>
            </a:r>
          </a:p>
          <a:p>
            <a:pPr marL="0" indent="0">
              <a:buNone/>
            </a:pPr>
            <a:endParaRPr lang="pl-PL">
              <a:cs typeface="Arial" panose="020B0604020202020204"/>
            </a:endParaRPr>
          </a:p>
        </p:txBody>
      </p:sp>
      <p:pic>
        <p:nvPicPr>
          <p:cNvPr id="5" name="Obraz 5" descr="Obraz zawierający kwadrat&#10;&#10;Opis wygenerowany automatycznie">
            <a:extLst>
              <a:ext uri="{FF2B5EF4-FFF2-40B4-BE49-F238E27FC236}">
                <a16:creationId xmlns:a16="http://schemas.microsoft.com/office/drawing/2014/main" id="{709576AC-B53E-4826-9A9F-072138966CB2}"/>
              </a:ext>
            </a:extLst>
          </p:cNvPr>
          <p:cNvPicPr>
            <a:picLocks noChangeAspect="1"/>
          </p:cNvPicPr>
          <p:nvPr/>
        </p:nvPicPr>
        <p:blipFill>
          <a:blip r:embed="rId2"/>
          <a:stretch>
            <a:fillRect/>
          </a:stretch>
        </p:blipFill>
        <p:spPr>
          <a:xfrm>
            <a:off x="3114135" y="4153282"/>
            <a:ext cx="5963728" cy="1412530"/>
          </a:xfrm>
          <a:prstGeom prst="rect">
            <a:avLst/>
          </a:prstGeom>
        </p:spPr>
      </p:pic>
    </p:spTree>
    <p:extLst>
      <p:ext uri="{BB962C8B-B14F-4D97-AF65-F5344CB8AC3E}">
        <p14:creationId xmlns:p14="http://schemas.microsoft.com/office/powerpoint/2010/main" val="171964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847489EB-355C-4170-8C70-5CDD42EFD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521CC0F3-7B68-4C9C-999A-74F8925C33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3EB18ECF-1C11-48BB-8C2B-DC5532A906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D8887E40-5A0B-4897-80F0-0BAFAAB61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2E3B1B6-DAAA-408B-A99C-2A7EE0409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A72B882-D016-4849-AF04-88E39D13A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9DB6D5F0-8991-4B81-88C6-6B672B9BD966}"/>
              </a:ext>
            </a:extLst>
          </p:cNvPr>
          <p:cNvSpPr>
            <a:spLocks noGrp="1"/>
          </p:cNvSpPr>
          <p:nvPr>
            <p:ph type="title"/>
          </p:nvPr>
        </p:nvSpPr>
        <p:spPr>
          <a:xfrm>
            <a:off x="1976398" y="5166420"/>
            <a:ext cx="8440564" cy="1045052"/>
          </a:xfrm>
        </p:spPr>
        <p:txBody>
          <a:bodyPr vert="horz" lIns="91440" tIns="45720" rIns="91440" bIns="45720" rtlCol="0" anchor="t">
            <a:normAutofit fontScale="90000"/>
          </a:bodyPr>
          <a:lstStyle/>
          <a:p>
            <a:pPr algn="ctr"/>
            <a:r>
              <a:rPr lang="en-US" sz="4800">
                <a:cs typeface="Arial" panose="020B0604020202020204"/>
              </a:rPr>
              <a:t>Proposed model of our implementation</a:t>
            </a:r>
          </a:p>
        </p:txBody>
      </p:sp>
      <p:sp>
        <p:nvSpPr>
          <p:cNvPr id="35" name="Rectangle 34">
            <a:extLst>
              <a:ext uri="{FF2B5EF4-FFF2-40B4-BE49-F238E27FC236}">
                <a16:creationId xmlns:a16="http://schemas.microsoft.com/office/drawing/2014/main" id="{41FF9E96-6955-4599-A2D0-1FF57939C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0531" y="647188"/>
            <a:ext cx="9091538" cy="3297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raz 4">
            <a:extLst>
              <a:ext uri="{FF2B5EF4-FFF2-40B4-BE49-F238E27FC236}">
                <a16:creationId xmlns:a16="http://schemas.microsoft.com/office/drawing/2014/main" id="{C9A67632-B6C1-4007-8B4B-B37BC6914664}"/>
              </a:ext>
            </a:extLst>
          </p:cNvPr>
          <p:cNvPicPr>
            <a:picLocks noGrp="1" noChangeAspect="1"/>
          </p:cNvPicPr>
          <p:nvPr>
            <p:ph idx="1"/>
          </p:nvPr>
        </p:nvPicPr>
        <p:blipFill>
          <a:blip r:embed="rId5"/>
          <a:stretch>
            <a:fillRect/>
          </a:stretch>
        </p:blipFill>
        <p:spPr>
          <a:xfrm>
            <a:off x="1960170" y="1048963"/>
            <a:ext cx="8460166" cy="2495749"/>
          </a:xfrm>
          <a:prstGeom prst="rect">
            <a:avLst/>
          </a:prstGeom>
          <a:ln>
            <a:noFill/>
          </a:ln>
        </p:spPr>
      </p:pic>
      <p:sp>
        <p:nvSpPr>
          <p:cNvPr id="37" name="Rectangle 36">
            <a:extLst>
              <a:ext uri="{FF2B5EF4-FFF2-40B4-BE49-F238E27FC236}">
                <a16:creationId xmlns:a16="http://schemas.microsoft.com/office/drawing/2014/main" id="{A15CFF31-2A56-4E24-9263-DC4342144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966" y="888935"/>
            <a:ext cx="8613076"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F8907EB-52AA-4516-BC6A-7861CE077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1147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Madison</vt:lpstr>
      <vt:lpstr>Optimization of Neural Networks</vt:lpstr>
      <vt:lpstr>Task description</vt:lpstr>
      <vt:lpstr>Team Structure</vt:lpstr>
      <vt:lpstr>What are Convolutional Neural Networks?</vt:lpstr>
      <vt:lpstr>Why use the binarization?</vt:lpstr>
      <vt:lpstr>Types of binarization</vt:lpstr>
      <vt:lpstr>Binarization by thresholding</vt:lpstr>
      <vt:lpstr>Binarization by thresholding </vt:lpstr>
      <vt:lpstr>Proposed model of our implementation</vt:lpstr>
      <vt:lpstr>Test results</vt:lpstr>
      <vt:lpstr>Diagram of original results</vt:lpstr>
      <vt:lpstr>Diagram of best results</vt:lpstr>
      <vt:lpstr>Problems</vt:lpstr>
      <vt:lpstr>Conclusions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modified xsi:type="dcterms:W3CDTF">2021-05-27T15:39:19Z</dcterms:modified>
</cp:coreProperties>
</file>