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C92621-696C-B818-2C70-70B3967B0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480DC9-CB6B-6B64-A633-E27B1EA60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25E1B7-1359-A44C-382A-D5250009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0186-B0A5-4C2D-8DAB-2FF2C82553C4}" type="datetimeFigureOut">
              <a:rPr lang="de-DE" smtClean="0"/>
              <a:t>03.06.2022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3C521B-B311-DD9A-2F9D-4D6AEF3E0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F208D1-C422-A2A0-1D39-ECAC9AB9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F15C-46BC-406A-B715-AF81DF437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851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B177C7-7A8D-E60A-1B30-65255419F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189F3A-85BF-980E-C59B-2CAFBB11E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E8C915-E539-314F-52CA-79EE8DFA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0186-B0A5-4C2D-8DAB-2FF2C82553C4}" type="datetimeFigureOut">
              <a:rPr lang="de-DE" smtClean="0"/>
              <a:t>03.06.2022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6E0C38-6493-85B3-8713-5D27B627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BF3382-FEBB-9C1D-448E-AB294D30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F15C-46BC-406A-B715-AF81DF437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71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B04A89B-13EA-2C53-6EEF-C896E876E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3C643F-02EA-7BED-9B36-21E97A724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E33CC4-BF67-A80D-3B79-F04D7B61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0186-B0A5-4C2D-8DAB-2FF2C82553C4}" type="datetimeFigureOut">
              <a:rPr lang="de-DE" smtClean="0"/>
              <a:t>03.06.2022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BE292F-4613-7364-708A-3B6E56431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5D6F91-A2B0-B3A7-0931-F6FF6A63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F15C-46BC-406A-B715-AF81DF437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54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FA1A0B-8DE9-4ADD-F42C-EBF6F24E7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D08E78-60CD-3977-D95C-5FE8B2B54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3A437E-55AD-2A5F-444E-55E7BBA5D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0186-B0A5-4C2D-8DAB-2FF2C82553C4}" type="datetimeFigureOut">
              <a:rPr lang="de-DE" smtClean="0"/>
              <a:t>03.06.2022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802F2B-9B35-E537-A579-559CEB63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BE4A87-323A-7D9C-4809-256B1CEE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F15C-46BC-406A-B715-AF81DF437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09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9E703-3136-45E7-AB45-B4E97C2C4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A54A47-2F9B-FD1E-05A3-A819C1A00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48FB54-FBE2-27D2-9FDC-8EE685ED7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0186-B0A5-4C2D-8DAB-2FF2C82553C4}" type="datetimeFigureOut">
              <a:rPr lang="de-DE" smtClean="0"/>
              <a:t>03.06.2022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60FFC5-804C-929A-191C-91A3537A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559287-4C05-21B4-BCE8-FFBB825DF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F15C-46BC-406A-B715-AF81DF437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68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F0F604-C2B7-73CB-58B0-E5157C63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AB46D5-D7A6-B802-85CD-7865D5885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B7BBC4-00DA-CA02-BC3E-E8C4F3275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9911E4-CA84-0430-07A6-2EFEDF55E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0186-B0A5-4C2D-8DAB-2FF2C82553C4}" type="datetimeFigureOut">
              <a:rPr lang="de-DE" smtClean="0"/>
              <a:t>03.06.2022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4CE82F-14BE-486C-9824-D1C534DB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DB6156-BFB6-313B-B625-BFACF9E7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F15C-46BC-406A-B715-AF81DF437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36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7DEA9A-E704-36E0-4943-7CFF2E4D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CB80A1-35AE-366F-A838-858ED9AC2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4552C8-8EE9-A38D-FC6F-1DFB4E641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DFDEB42-9821-C8E2-075B-F5B65CFC1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8083EC2-FE61-FD85-077A-4B49800D0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9AC7FC-9A97-4FD3-2CB3-223613180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0186-B0A5-4C2D-8DAB-2FF2C82553C4}" type="datetimeFigureOut">
              <a:rPr lang="de-DE" smtClean="0"/>
              <a:t>03.06.2022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379E627-39E6-C8F6-F8FE-C8170BA4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F8466AF-CCF9-89EF-938F-7F132DE1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F15C-46BC-406A-B715-AF81DF437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07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3AEBC-D38A-FBA1-0B39-24F1451E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A710D8A-EC4E-5C1C-0AEF-62BC3E32F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0186-B0A5-4C2D-8DAB-2FF2C82553C4}" type="datetimeFigureOut">
              <a:rPr lang="de-DE" smtClean="0"/>
              <a:t>03.06.2022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B1A1CE-3293-1860-76FD-6F6BBF89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317602-9388-1100-9F32-84F9C7D1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F15C-46BC-406A-B715-AF81DF437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97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CD2540C-5BE5-AD67-4ACA-02B86776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0186-B0A5-4C2D-8DAB-2FF2C82553C4}" type="datetimeFigureOut">
              <a:rPr lang="de-DE" smtClean="0"/>
              <a:t>03.06.2022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1C7CC6B-B651-6E2C-0BA9-4FA92E2D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1E5550-909F-80EB-6B98-9191AA2D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F15C-46BC-406A-B715-AF81DF437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65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E9889C-32EF-E725-F7BA-03F24171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1919E8-1128-9220-1864-70A17B9F0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2714C2-E616-C548-5754-A31740338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DB30C5-FB45-63BB-7D01-A536DBA20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0186-B0A5-4C2D-8DAB-2FF2C82553C4}" type="datetimeFigureOut">
              <a:rPr lang="de-DE" smtClean="0"/>
              <a:t>03.06.2022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4C5A81-2672-4A6C-8DEB-7AA53D15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DB5A2C-8A42-672F-0449-978AE0F42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F15C-46BC-406A-B715-AF81DF437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41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1F0B7E-F7CD-156F-D96A-0CD09D15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ECF69D-9A35-10D1-0B3E-0F20656D4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159660-7C00-C7EF-C1A5-E1A04FCCE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B8F1F9-BA92-D5DD-0243-A35376315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0186-B0A5-4C2D-8DAB-2FF2C82553C4}" type="datetimeFigureOut">
              <a:rPr lang="de-DE" smtClean="0"/>
              <a:t>03.06.2022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619270-72FA-66FC-5330-310FE5B1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4F63F1-2278-79CA-2B86-BD46922F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F15C-46BC-406A-B715-AF81DF437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26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83B077-6415-CAA2-5B8C-489E7928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D2ADAA-F470-11A3-6D75-2C5ACB290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7A2240-BB8D-E0BF-8F24-157106EE1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D0186-B0A5-4C2D-8DAB-2FF2C82553C4}" type="datetimeFigureOut">
              <a:rPr lang="de-DE" smtClean="0"/>
              <a:t>03.06.2022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4BA14F-605A-5E54-6DBC-580EA73D8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BCBFDB-B5DA-2098-FC8D-2D7B9225B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1F15C-46BC-406A-B715-AF81DF437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31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219B0B8-AF2A-249C-57D9-C7890BFF00C1}"/>
              </a:ext>
            </a:extLst>
          </p:cNvPr>
          <p:cNvSpPr/>
          <p:nvPr/>
        </p:nvSpPr>
        <p:spPr>
          <a:xfrm>
            <a:off x="1809947" y="1837833"/>
            <a:ext cx="8958612" cy="25829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3C2EA42C-2B34-5A04-9DDD-B951F758A277}"/>
              </a:ext>
            </a:extLst>
          </p:cNvPr>
          <p:cNvGrpSpPr/>
          <p:nvPr/>
        </p:nvGrpSpPr>
        <p:grpSpPr>
          <a:xfrm>
            <a:off x="4860301" y="1893607"/>
            <a:ext cx="2471396" cy="2471396"/>
            <a:chOff x="3034841" y="1789912"/>
            <a:chExt cx="2471396" cy="2471396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176176CB-EC3A-0E75-A9AA-1D022911F091}"/>
                </a:ext>
              </a:extLst>
            </p:cNvPr>
            <p:cNvSpPr/>
            <p:nvPr/>
          </p:nvSpPr>
          <p:spPr>
            <a:xfrm>
              <a:off x="3034841" y="1789912"/>
              <a:ext cx="2471396" cy="24713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" name="Grafik 4" descr="Cabriolet mit einfarbiger Füllung">
              <a:extLst>
                <a:ext uri="{FF2B5EF4-FFF2-40B4-BE49-F238E27FC236}">
                  <a16:creationId xmlns:a16="http://schemas.microsoft.com/office/drawing/2014/main" id="{0EDD7474-35D4-4503-2A6C-38884E846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63515" y="1818586"/>
              <a:ext cx="2414048" cy="2414048"/>
            </a:xfrm>
            <a:prstGeom prst="rect">
              <a:avLst/>
            </a:prstGeom>
          </p:spPr>
        </p:pic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CB000F06-2F92-E879-4BEC-BA6BA7898BFC}"/>
              </a:ext>
            </a:extLst>
          </p:cNvPr>
          <p:cNvSpPr txBox="1"/>
          <p:nvPr/>
        </p:nvSpPr>
        <p:spPr>
          <a:xfrm>
            <a:off x="1885361" y="2592370"/>
            <a:ext cx="2877711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 </a:t>
            </a:r>
            <a:r>
              <a:rPr lang="de-DE" sz="5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endParaRPr lang="de-DE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E9CB9F-128C-5AF2-0A00-61F728A9522A}"/>
              </a:ext>
            </a:extLst>
          </p:cNvPr>
          <p:cNvSpPr txBox="1"/>
          <p:nvPr/>
        </p:nvSpPr>
        <p:spPr>
          <a:xfrm>
            <a:off x="7428926" y="2667640"/>
            <a:ext cx="3339632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 Value</a:t>
            </a:r>
          </a:p>
        </p:txBody>
      </p:sp>
    </p:spTree>
    <p:extLst>
      <p:ext uri="{BB962C8B-B14F-4D97-AF65-F5344CB8AC3E}">
        <p14:creationId xmlns:p14="http://schemas.microsoft.com/office/powerpoint/2010/main" val="1952878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Wladimir Borzov</dc:creator>
  <cp:lastModifiedBy>Wladimir Borzov</cp:lastModifiedBy>
  <cp:revision>1</cp:revision>
  <dcterms:created xsi:type="dcterms:W3CDTF">2022-06-03T14:39:44Z</dcterms:created>
  <dcterms:modified xsi:type="dcterms:W3CDTF">2022-06-03T15:27:27Z</dcterms:modified>
</cp:coreProperties>
</file>