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2E2E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92621-696C-B818-2C70-70B3967B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480DC9-CB6B-6B64-A633-E27B1EA6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5E1B7-1359-A44C-382A-D525000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C521B-B311-DD9A-2F9D-4D6AEF3E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208D1-C422-A2A0-1D39-ECAC9AB9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177C7-7A8D-E60A-1B30-65255419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189F3A-85BF-980E-C59B-2CAFBB11E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8C915-E539-314F-52CA-79EE8DFA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E0C38-6493-85B3-8713-5D27B62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F3382-FEBB-9C1D-448E-AB294D30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04A89B-13EA-2C53-6EEF-C896E876E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C643F-02EA-7BED-9B36-21E97A72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33CC4-BF67-A80D-3B79-F04D7B61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E292F-4613-7364-708A-3B6E5643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D6F91-A2B0-B3A7-0931-F6FF6A63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A1A0B-8DE9-4ADD-F42C-EBF6F24E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8E78-60CD-3977-D95C-5FE8B2B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A437E-55AD-2A5F-444E-55E7BBA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02F2B-9B35-E537-A579-559CEB63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E4A87-323A-7D9C-4809-256B1CE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E703-3136-45E7-AB45-B4E97C2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54A47-2F9B-FD1E-05A3-A819C1A0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8FB54-FBE2-27D2-9FDC-8EE685E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0FFC5-804C-929A-191C-91A3537A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59287-4C05-21B4-BCE8-FFBB825D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F604-C2B7-73CB-58B0-E5157C6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B46D5-D7A6-B802-85CD-7865D588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7BBC4-00DA-CA02-BC3E-E8C4F327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911E4-CA84-0430-07A6-2EFEDF55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CE82F-14BE-486C-9824-D1C534DB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DB6156-BFB6-313B-B625-BFACF9E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6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DEA9A-E704-36E0-4943-7CFF2E4D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B80A1-35AE-366F-A838-858ED9AC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552C8-8EE9-A38D-FC6F-1DFB4E6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FDEB42-9821-C8E2-075B-F5B65CFC1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83EC2-FE61-FD85-077A-4B49800D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9AC7FC-9A97-4FD3-2CB3-2236131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79E627-39E6-C8F6-F8FE-C8170BA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8466AF-CCF9-89EF-938F-7F132DE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AEBC-D38A-FBA1-0B39-24F1451E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710D8A-EC4E-5C1C-0AEF-62BC3E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1A1CE-3293-1860-76FD-6F6BBF89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17602-9388-1100-9F32-84F9C7D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D2540C-5BE5-AD67-4ACA-02B8677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7CC6B-B651-6E2C-0BA9-4FA92E2D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E5550-909F-80EB-6B98-9191AA2D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6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889C-32EF-E725-F7BA-03F24171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919E8-1128-9220-1864-70A17B9F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714C2-E616-C548-5754-A3174033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B30C5-FB45-63BB-7D01-A536DBA2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4C5A81-2672-4A6C-8DEB-7AA53D1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DB5A2C-8A42-672F-0449-978AE0F4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F0B7E-F7CD-156F-D96A-0CD09D15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ECF69D-9A35-10D1-0B3E-0F20656D4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159660-7C00-C7EF-C1A5-E1A04FCC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8F1F9-BA92-D5DD-0243-A3537631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619270-72FA-66FC-5330-310FE5B1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4F63F1-2278-79CA-2B86-BD46922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83B077-6415-CAA2-5B8C-489E792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2ADAA-F470-11A3-6D75-2C5ACB2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2240-BB8D-E0BF-8F24-157106EE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0186-B0A5-4C2D-8DAB-2FF2C82553C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BA14F-605A-5E54-6DBC-580EA73D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CBFDB-B5DA-2098-FC8D-2D7B9225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219B0B8-AF2A-249C-57D9-C7890BFF00C1}"/>
              </a:ext>
            </a:extLst>
          </p:cNvPr>
          <p:cNvSpPr/>
          <p:nvPr/>
        </p:nvSpPr>
        <p:spPr>
          <a:xfrm>
            <a:off x="1809947" y="1837833"/>
            <a:ext cx="8958612" cy="258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000F06-2F92-E879-4BEC-BA6BA7898BFC}"/>
              </a:ext>
            </a:extLst>
          </p:cNvPr>
          <p:cNvSpPr txBox="1"/>
          <p:nvPr/>
        </p:nvSpPr>
        <p:spPr>
          <a:xfrm>
            <a:off x="1885361" y="2667640"/>
            <a:ext cx="492974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MY CAR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E9CB9F-128C-5AF2-0A00-61F728A9522A}"/>
              </a:ext>
            </a:extLst>
          </p:cNvPr>
          <p:cNvSpPr txBox="1"/>
          <p:nvPr/>
        </p:nvSpPr>
        <p:spPr>
          <a:xfrm>
            <a:off x="8162351" y="2667640"/>
            <a:ext cx="248003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123C12-EC91-B3C4-B673-D578A203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15062" y="2045670"/>
            <a:ext cx="2194112" cy="24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6D2775-86A6-4B46-2E3B-2A8C6B389955}"/>
              </a:ext>
            </a:extLst>
          </p:cNvPr>
          <p:cNvSpPr/>
          <p:nvPr/>
        </p:nvSpPr>
        <p:spPr>
          <a:xfrm>
            <a:off x="3479450" y="1303809"/>
            <a:ext cx="2254468" cy="2254468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F68E0E42-336D-D461-165A-637BDAA6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449" y="1303808"/>
            <a:ext cx="2254467" cy="22544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212C84B-F830-B831-7663-E9F3EC347F63}"/>
              </a:ext>
            </a:extLst>
          </p:cNvPr>
          <p:cNvSpPr/>
          <p:nvPr/>
        </p:nvSpPr>
        <p:spPr>
          <a:xfrm>
            <a:off x="3479450" y="3874417"/>
            <a:ext cx="2254468" cy="2254468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Recherche mit einfarbiger Füllung">
            <a:extLst>
              <a:ext uri="{FF2B5EF4-FFF2-40B4-BE49-F238E27FC236}">
                <a16:creationId xmlns:a16="http://schemas.microsoft.com/office/drawing/2014/main" id="{CFCD7E87-9EAF-C988-BDC6-0B2FC5DAE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449" y="3874415"/>
            <a:ext cx="2254466" cy="22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E4AC41-B75A-36A9-8125-1ECA1566ED05}"/>
              </a:ext>
            </a:extLst>
          </p:cNvPr>
          <p:cNvSpPr/>
          <p:nvPr/>
        </p:nvSpPr>
        <p:spPr>
          <a:xfrm>
            <a:off x="726650" y="49098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70775C-749D-A4AE-DD2F-F9151A0B1A87}"/>
              </a:ext>
            </a:extLst>
          </p:cNvPr>
          <p:cNvSpPr/>
          <p:nvPr/>
        </p:nvSpPr>
        <p:spPr>
          <a:xfrm>
            <a:off x="5243660" y="490980"/>
            <a:ext cx="1800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EA0D-4620-02CF-6B61-4ED49635CD81}"/>
              </a:ext>
            </a:extLst>
          </p:cNvPr>
          <p:cNvSpPr/>
          <p:nvPr/>
        </p:nvSpPr>
        <p:spPr>
          <a:xfrm>
            <a:off x="6754795" y="2731462"/>
            <a:ext cx="180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Benutzer Silhouette">
            <a:extLst>
              <a:ext uri="{FF2B5EF4-FFF2-40B4-BE49-F238E27FC236}">
                <a16:creationId xmlns:a16="http://schemas.microsoft.com/office/drawing/2014/main" id="{A09FEEEB-3866-0AFB-1C0F-E39AE068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50" y="490980"/>
            <a:ext cx="1800000" cy="1800000"/>
          </a:xfrm>
          <a:prstGeom prst="rect">
            <a:avLst/>
          </a:prstGeom>
        </p:spPr>
      </p:pic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8C9866CC-1F3B-7238-64BF-D79BEFF5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660" y="490979"/>
            <a:ext cx="1800000" cy="1800000"/>
          </a:xfrm>
          <a:prstGeom prst="rect">
            <a:avLst/>
          </a:prstGeom>
        </p:spPr>
      </p:pic>
      <p:pic>
        <p:nvPicPr>
          <p:cNvPr id="12" name="Grafik 11" descr="Benutzer Silhouette">
            <a:extLst>
              <a:ext uri="{FF2B5EF4-FFF2-40B4-BE49-F238E27FC236}">
                <a16:creationId xmlns:a16="http://schemas.microsoft.com/office/drawing/2014/main" id="{D84C16D7-B7D7-4D49-1D2D-91920393C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4795" y="273146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E4AC41-B75A-36A9-8125-1ECA1566ED05}"/>
              </a:ext>
            </a:extLst>
          </p:cNvPr>
          <p:cNvSpPr/>
          <p:nvPr/>
        </p:nvSpPr>
        <p:spPr>
          <a:xfrm>
            <a:off x="726650" y="490980"/>
            <a:ext cx="2851609" cy="28516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70775C-749D-A4AE-DD2F-F9151A0B1A87}"/>
              </a:ext>
            </a:extLst>
          </p:cNvPr>
          <p:cNvSpPr/>
          <p:nvPr/>
        </p:nvSpPr>
        <p:spPr>
          <a:xfrm>
            <a:off x="5243660" y="490980"/>
            <a:ext cx="2851609" cy="2851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EA0D-4620-02CF-6B61-4ED49635CD81}"/>
              </a:ext>
            </a:extLst>
          </p:cNvPr>
          <p:cNvSpPr/>
          <p:nvPr/>
        </p:nvSpPr>
        <p:spPr>
          <a:xfrm>
            <a:off x="5177184" y="3519100"/>
            <a:ext cx="2851609" cy="2851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Zahnrad mit einfarbiger Füllung">
            <a:extLst>
              <a:ext uri="{FF2B5EF4-FFF2-40B4-BE49-F238E27FC236}">
                <a16:creationId xmlns:a16="http://schemas.microsoft.com/office/drawing/2014/main" id="{67D6F64C-D65C-3B98-338C-9D0B0325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50" y="490980"/>
            <a:ext cx="2851608" cy="2851608"/>
          </a:xfrm>
          <a:prstGeom prst="rect">
            <a:avLst/>
          </a:prstGeom>
        </p:spPr>
      </p:pic>
      <p:pic>
        <p:nvPicPr>
          <p:cNvPr id="12" name="Grafik 11" descr="Zahnrad mit einfarbiger Füllung">
            <a:extLst>
              <a:ext uri="{FF2B5EF4-FFF2-40B4-BE49-F238E27FC236}">
                <a16:creationId xmlns:a16="http://schemas.microsoft.com/office/drawing/2014/main" id="{8276BD9B-47B9-6317-62A3-4507BAEC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659" y="490980"/>
            <a:ext cx="2851608" cy="2851608"/>
          </a:xfrm>
          <a:prstGeom prst="rect">
            <a:avLst/>
          </a:prstGeom>
        </p:spPr>
      </p:pic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C95E4100-1956-B8D5-1B6A-5683BF03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184" y="3519100"/>
            <a:ext cx="2851608" cy="28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E4AC41-B75A-36A9-8125-1ECA1566ED05}"/>
              </a:ext>
            </a:extLst>
          </p:cNvPr>
          <p:cNvSpPr/>
          <p:nvPr/>
        </p:nvSpPr>
        <p:spPr>
          <a:xfrm>
            <a:off x="726650" y="490980"/>
            <a:ext cx="2851609" cy="28516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70775C-749D-A4AE-DD2F-F9151A0B1A87}"/>
              </a:ext>
            </a:extLst>
          </p:cNvPr>
          <p:cNvSpPr/>
          <p:nvPr/>
        </p:nvSpPr>
        <p:spPr>
          <a:xfrm>
            <a:off x="5243660" y="490980"/>
            <a:ext cx="2851609" cy="2851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EA0D-4620-02CF-6B61-4ED49635CD81}"/>
              </a:ext>
            </a:extLst>
          </p:cNvPr>
          <p:cNvSpPr/>
          <p:nvPr/>
        </p:nvSpPr>
        <p:spPr>
          <a:xfrm>
            <a:off x="5647863" y="3696208"/>
            <a:ext cx="2851609" cy="2851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Umschlag mit einfarbiger Füllung">
            <a:extLst>
              <a:ext uri="{FF2B5EF4-FFF2-40B4-BE49-F238E27FC236}">
                <a16:creationId xmlns:a16="http://schemas.microsoft.com/office/drawing/2014/main" id="{943A5C1D-31F4-CA24-BC1D-37AC05E4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50" y="490980"/>
            <a:ext cx="2851608" cy="2851608"/>
          </a:xfrm>
          <a:prstGeom prst="rect">
            <a:avLst/>
          </a:prstGeom>
        </p:spPr>
      </p:pic>
      <p:pic>
        <p:nvPicPr>
          <p:cNvPr id="10" name="Grafik 9" descr="Umschlag mit einfarbiger Füllung">
            <a:extLst>
              <a:ext uri="{FF2B5EF4-FFF2-40B4-BE49-F238E27FC236}">
                <a16:creationId xmlns:a16="http://schemas.microsoft.com/office/drawing/2014/main" id="{9C6418A8-E111-2703-C0C7-374127F8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661" y="490980"/>
            <a:ext cx="2851608" cy="2851608"/>
          </a:xfrm>
          <a:prstGeom prst="rect">
            <a:avLst/>
          </a:prstGeom>
        </p:spPr>
      </p:pic>
      <p:pic>
        <p:nvPicPr>
          <p:cNvPr id="12" name="Grafik 11" descr="Umschlag mit einfarbiger Füllung">
            <a:extLst>
              <a:ext uri="{FF2B5EF4-FFF2-40B4-BE49-F238E27FC236}">
                <a16:creationId xmlns:a16="http://schemas.microsoft.com/office/drawing/2014/main" id="{82112673-8565-4A4E-43EF-4385181BD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863" y="3696208"/>
            <a:ext cx="2851608" cy="28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E4AC41-B75A-36A9-8125-1ECA1566ED05}"/>
              </a:ext>
            </a:extLst>
          </p:cNvPr>
          <p:cNvSpPr/>
          <p:nvPr/>
        </p:nvSpPr>
        <p:spPr>
          <a:xfrm>
            <a:off x="726650" y="490980"/>
            <a:ext cx="2851609" cy="28516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Haus mit einfarbiger Füllung">
            <a:extLst>
              <a:ext uri="{FF2B5EF4-FFF2-40B4-BE49-F238E27FC236}">
                <a16:creationId xmlns:a16="http://schemas.microsoft.com/office/drawing/2014/main" id="{572C37EB-9C0E-3344-A8E8-5978D7CB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50" y="490980"/>
            <a:ext cx="2851608" cy="28516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824C6DB-FD75-C0F4-4E1B-91CC86AABE71}"/>
              </a:ext>
            </a:extLst>
          </p:cNvPr>
          <p:cNvSpPr/>
          <p:nvPr/>
        </p:nvSpPr>
        <p:spPr>
          <a:xfrm>
            <a:off x="4146125" y="490979"/>
            <a:ext cx="2851609" cy="2851609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Haus mit einfarbiger Füllung">
            <a:extLst>
              <a:ext uri="{FF2B5EF4-FFF2-40B4-BE49-F238E27FC236}">
                <a16:creationId xmlns:a16="http://schemas.microsoft.com/office/drawing/2014/main" id="{7CB5012D-B959-E8CA-5BFE-4791E9C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6125" y="490979"/>
            <a:ext cx="2851608" cy="2851608"/>
          </a:xfrm>
          <a:prstGeom prst="rect">
            <a:avLst/>
          </a:prstGeom>
        </p:spPr>
      </p:pic>
      <p:pic>
        <p:nvPicPr>
          <p:cNvPr id="17" name="Grafik 16" descr="Haus mit einfarbiger Füllung">
            <a:extLst>
              <a:ext uri="{FF2B5EF4-FFF2-40B4-BE49-F238E27FC236}">
                <a16:creationId xmlns:a16="http://schemas.microsoft.com/office/drawing/2014/main" id="{64DBCBE4-FF4E-A84A-95F9-82C68AE2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125" y="490978"/>
            <a:ext cx="2851608" cy="2851608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A2A2787-4925-A67F-4549-EC861DDC553A}"/>
              </a:ext>
            </a:extLst>
          </p:cNvPr>
          <p:cNvSpPr/>
          <p:nvPr/>
        </p:nvSpPr>
        <p:spPr>
          <a:xfrm>
            <a:off x="7841825" y="490977"/>
            <a:ext cx="2851609" cy="2851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Haus mit einfarbiger Füllung">
            <a:extLst>
              <a:ext uri="{FF2B5EF4-FFF2-40B4-BE49-F238E27FC236}">
                <a16:creationId xmlns:a16="http://schemas.microsoft.com/office/drawing/2014/main" id="{EE9DBFEE-B556-6880-A897-9528CDA4E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1825" y="490977"/>
            <a:ext cx="2851608" cy="2851608"/>
          </a:xfrm>
          <a:prstGeom prst="rect">
            <a:avLst/>
          </a:prstGeom>
        </p:spPr>
      </p:pic>
      <p:pic>
        <p:nvPicPr>
          <p:cNvPr id="22" name="Grafik 21" descr="Haus mit einfarbiger Füllung">
            <a:extLst>
              <a:ext uri="{FF2B5EF4-FFF2-40B4-BE49-F238E27FC236}">
                <a16:creationId xmlns:a16="http://schemas.microsoft.com/office/drawing/2014/main" id="{A32BE34A-7EAD-14F1-E4C1-F897322A2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1825" y="490977"/>
            <a:ext cx="2851608" cy="28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D7A0F91-245F-59D5-7176-694494355834}"/>
              </a:ext>
            </a:extLst>
          </p:cNvPr>
          <p:cNvSpPr/>
          <p:nvPr/>
        </p:nvSpPr>
        <p:spPr>
          <a:xfrm>
            <a:off x="2859695" y="313044"/>
            <a:ext cx="6159501" cy="18451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   Neue Suche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C14616-AD6C-FB01-AE31-C2BCBE2C519D}"/>
              </a:ext>
            </a:extLst>
          </p:cNvPr>
          <p:cNvGrpSpPr/>
          <p:nvPr/>
        </p:nvGrpSpPr>
        <p:grpSpPr>
          <a:xfrm>
            <a:off x="-352338" y="2550879"/>
            <a:ext cx="1632024" cy="1363963"/>
            <a:chOff x="1429328" y="2550879"/>
            <a:chExt cx="1632024" cy="13639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F11B916-7EEF-2AAA-2280-9F0BBECB6D94}"/>
                </a:ext>
              </a:extLst>
            </p:cNvPr>
            <p:cNvGrpSpPr/>
            <p:nvPr/>
          </p:nvGrpSpPr>
          <p:grpSpPr>
            <a:xfrm rot="1049711">
              <a:off x="1429328" y="2550879"/>
              <a:ext cx="1632024" cy="1363963"/>
              <a:chOff x="3528152" y="1363848"/>
              <a:chExt cx="2067299" cy="1908144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6BEC64D5-EB57-1AF9-F820-C6BFEB3647FF}"/>
                  </a:ext>
                </a:extLst>
              </p:cNvPr>
              <p:cNvSpPr/>
              <p:nvPr/>
            </p:nvSpPr>
            <p:spPr>
              <a:xfrm rot="18682571">
                <a:off x="4758453" y="2592237"/>
                <a:ext cx="199820" cy="3199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01088807-4BD2-7F22-1B1E-6FDE0E8C8C45}"/>
                  </a:ext>
                </a:extLst>
              </p:cNvPr>
              <p:cNvSpPr/>
              <p:nvPr/>
            </p:nvSpPr>
            <p:spPr>
              <a:xfrm rot="18656533">
                <a:off x="5024759" y="2701299"/>
                <a:ext cx="403860" cy="737525"/>
              </a:xfrm>
              <a:prstGeom prst="roundRect">
                <a:avLst>
                  <a:gd name="adj" fmla="val 3150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C3A7C5B-8720-AAC4-272C-1DFF43F140DB}"/>
                  </a:ext>
                </a:extLst>
              </p:cNvPr>
              <p:cNvSpPr/>
              <p:nvPr/>
            </p:nvSpPr>
            <p:spPr>
              <a:xfrm>
                <a:off x="3528152" y="1363848"/>
                <a:ext cx="1582256" cy="15822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72743717-F797-AFF6-0844-003BFADED784}"/>
                  </a:ext>
                </a:extLst>
              </p:cNvPr>
              <p:cNvSpPr/>
              <p:nvPr/>
            </p:nvSpPr>
            <p:spPr>
              <a:xfrm rot="20029182">
                <a:off x="3777390" y="1594648"/>
                <a:ext cx="1083781" cy="11206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Bogen 32">
                <a:extLst>
                  <a:ext uri="{FF2B5EF4-FFF2-40B4-BE49-F238E27FC236}">
                    <a16:creationId xmlns:a16="http://schemas.microsoft.com/office/drawing/2014/main" id="{8FEB0DD8-7857-8326-4C40-D63DD7A69CF5}"/>
                  </a:ext>
                </a:extLst>
              </p:cNvPr>
              <p:cNvSpPr/>
              <p:nvPr/>
            </p:nvSpPr>
            <p:spPr>
              <a:xfrm rot="10800000">
                <a:off x="3822229" y="1550713"/>
                <a:ext cx="693221" cy="1041547"/>
              </a:xfrm>
              <a:prstGeom prst="arc">
                <a:avLst>
                  <a:gd name="adj1" fmla="val 16200000"/>
                  <a:gd name="adj2" fmla="val 18873585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3" name="Grafik 12" descr="Cabriolet mit einfarbiger Füllung">
              <a:extLst>
                <a:ext uri="{FF2B5EF4-FFF2-40B4-BE49-F238E27FC236}">
                  <a16:creationId xmlns:a16="http://schemas.microsoft.com/office/drawing/2014/main" id="{097062A2-9000-0CBB-65FF-D20894824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632" y="2777714"/>
              <a:ext cx="612243" cy="563034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8345B1-0C1B-3C98-EF7B-60104A13E79F}"/>
              </a:ext>
            </a:extLst>
          </p:cNvPr>
          <p:cNvGrpSpPr/>
          <p:nvPr/>
        </p:nvGrpSpPr>
        <p:grpSpPr>
          <a:xfrm>
            <a:off x="3082564" y="412135"/>
            <a:ext cx="1240115" cy="1646983"/>
            <a:chOff x="3475818" y="2593001"/>
            <a:chExt cx="1494782" cy="205496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E8D492C5-49F3-846F-9FA2-383442FF43B7}"/>
                </a:ext>
              </a:extLst>
            </p:cNvPr>
            <p:cNvSpPr/>
            <p:nvPr/>
          </p:nvSpPr>
          <p:spPr>
            <a:xfrm rot="19732282">
              <a:off x="4505807" y="3926445"/>
              <a:ext cx="142834" cy="252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C44918D-B02F-E964-1495-0D60D7773CED}"/>
                </a:ext>
              </a:extLst>
            </p:cNvPr>
            <p:cNvSpPr/>
            <p:nvPr/>
          </p:nvSpPr>
          <p:spPr>
            <a:xfrm rot="19706244">
              <a:off x="4641900" y="4065724"/>
              <a:ext cx="288684" cy="582237"/>
            </a:xfrm>
            <a:prstGeom prst="roundRect">
              <a:avLst>
                <a:gd name="adj" fmla="val 3150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1DD8CA9-7BD6-47E5-A98B-A9F4B7544CB4}"/>
                </a:ext>
              </a:extLst>
            </p:cNvPr>
            <p:cNvSpPr/>
            <p:nvPr/>
          </p:nvSpPr>
          <p:spPr>
            <a:xfrm>
              <a:off x="3475818" y="2593001"/>
              <a:ext cx="1494782" cy="14947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4E5D643-442E-D10F-B861-76F13E4BF28E}"/>
                </a:ext>
              </a:extLst>
            </p:cNvPr>
            <p:cNvSpPr/>
            <p:nvPr/>
          </p:nvSpPr>
          <p:spPr>
            <a:xfrm>
              <a:off x="3660175" y="2777358"/>
              <a:ext cx="1126068" cy="112606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5" name="Grafik 34" descr="Cabriolet mit einfarbiger Füllung">
              <a:extLst>
                <a:ext uri="{FF2B5EF4-FFF2-40B4-BE49-F238E27FC236}">
                  <a16:creationId xmlns:a16="http://schemas.microsoft.com/office/drawing/2014/main" id="{6509DD5A-A253-7DAC-9625-08C06DE3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7173" y="2989634"/>
              <a:ext cx="792072" cy="728409"/>
            </a:xfrm>
            <a:prstGeom prst="rect">
              <a:avLst/>
            </a:prstGeom>
          </p:spPr>
        </p:pic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9B8D49-E5B3-DFF3-FB84-CA4D36F37CE8}"/>
                </a:ext>
              </a:extLst>
            </p:cNvPr>
            <p:cNvSpPr/>
            <p:nvPr/>
          </p:nvSpPr>
          <p:spPr>
            <a:xfrm rot="15848053">
              <a:off x="3874004" y="2810367"/>
              <a:ext cx="547262" cy="744510"/>
            </a:xfrm>
            <a:prstGeom prst="arc">
              <a:avLst>
                <a:gd name="adj1" fmla="val 16200000"/>
                <a:gd name="adj2" fmla="val 2066653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D820F88-DCB4-E6CD-20AD-6F448146ADD4}"/>
              </a:ext>
            </a:extLst>
          </p:cNvPr>
          <p:cNvSpPr/>
          <p:nvPr/>
        </p:nvSpPr>
        <p:spPr>
          <a:xfrm>
            <a:off x="2859695" y="2465992"/>
            <a:ext cx="6159501" cy="1845167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   Neue Suche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5C95BAB-3058-7D09-0829-2C19772C13B9}"/>
              </a:ext>
            </a:extLst>
          </p:cNvPr>
          <p:cNvGrpSpPr/>
          <p:nvPr/>
        </p:nvGrpSpPr>
        <p:grpSpPr>
          <a:xfrm>
            <a:off x="3082564" y="2565083"/>
            <a:ext cx="1240115" cy="1646983"/>
            <a:chOff x="3475818" y="2593001"/>
            <a:chExt cx="1494782" cy="205496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C60C8460-F521-3AFA-3311-7A7DC6F2685C}"/>
                </a:ext>
              </a:extLst>
            </p:cNvPr>
            <p:cNvSpPr/>
            <p:nvPr/>
          </p:nvSpPr>
          <p:spPr>
            <a:xfrm rot="19732282">
              <a:off x="4505807" y="3926445"/>
              <a:ext cx="142834" cy="252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A9D0973-72FE-82A5-DF07-372C84214309}"/>
                </a:ext>
              </a:extLst>
            </p:cNvPr>
            <p:cNvSpPr/>
            <p:nvPr/>
          </p:nvSpPr>
          <p:spPr>
            <a:xfrm rot="19706244">
              <a:off x="4641900" y="4065724"/>
              <a:ext cx="288684" cy="582237"/>
            </a:xfrm>
            <a:prstGeom prst="roundRect">
              <a:avLst>
                <a:gd name="adj" fmla="val 3150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23645B7-088F-4EA5-A6E6-09410AE848C0}"/>
                </a:ext>
              </a:extLst>
            </p:cNvPr>
            <p:cNvSpPr/>
            <p:nvPr/>
          </p:nvSpPr>
          <p:spPr>
            <a:xfrm>
              <a:off x="3475818" y="2593001"/>
              <a:ext cx="1494782" cy="14947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912CE22-AE39-5BED-B962-5D4B33CA15B0}"/>
                </a:ext>
              </a:extLst>
            </p:cNvPr>
            <p:cNvSpPr/>
            <p:nvPr/>
          </p:nvSpPr>
          <p:spPr>
            <a:xfrm>
              <a:off x="3660175" y="2777358"/>
              <a:ext cx="1126068" cy="1126068"/>
            </a:xfrm>
            <a:prstGeom prst="ellipse">
              <a:avLst/>
            </a:prstGeom>
            <a:gradFill flip="none" rotWithShape="1">
              <a:gsLst>
                <a:gs pos="0">
                  <a:srgbClr val="A9D18E">
                    <a:shade val="30000"/>
                    <a:satMod val="115000"/>
                  </a:srgbClr>
                </a:gs>
                <a:gs pos="50000">
                  <a:srgbClr val="A9D18E">
                    <a:shade val="67500"/>
                    <a:satMod val="115000"/>
                  </a:srgbClr>
                </a:gs>
                <a:gs pos="100000">
                  <a:srgbClr val="A9D18E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5" name="Grafik 44" descr="Cabriolet mit einfarbiger Füllung">
              <a:extLst>
                <a:ext uri="{FF2B5EF4-FFF2-40B4-BE49-F238E27FC236}">
                  <a16:creationId xmlns:a16="http://schemas.microsoft.com/office/drawing/2014/main" id="{B47BB4D0-0F95-A62B-BD24-2476D3524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7173" y="2989634"/>
              <a:ext cx="792072" cy="728409"/>
            </a:xfrm>
            <a:prstGeom prst="rect">
              <a:avLst/>
            </a:prstGeom>
          </p:spPr>
        </p:pic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6667D66B-4725-F525-B9C3-80935744D37D}"/>
                </a:ext>
              </a:extLst>
            </p:cNvPr>
            <p:cNvSpPr/>
            <p:nvPr/>
          </p:nvSpPr>
          <p:spPr>
            <a:xfrm rot="15848053">
              <a:off x="3874004" y="2810367"/>
              <a:ext cx="547262" cy="744510"/>
            </a:xfrm>
            <a:prstGeom prst="arc">
              <a:avLst>
                <a:gd name="adj1" fmla="val 16200000"/>
                <a:gd name="adj2" fmla="val 2066653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7" name="Rechteck 46">
            <a:extLst>
              <a:ext uri="{FF2B5EF4-FFF2-40B4-BE49-F238E27FC236}">
                <a16:creationId xmlns:a16="http://schemas.microsoft.com/office/drawing/2014/main" id="{4ED5CE2C-ADDD-C3FD-E09C-BB02513F0925}"/>
              </a:ext>
            </a:extLst>
          </p:cNvPr>
          <p:cNvSpPr/>
          <p:nvPr/>
        </p:nvSpPr>
        <p:spPr>
          <a:xfrm>
            <a:off x="2859695" y="4570020"/>
            <a:ext cx="6159501" cy="184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Neue Suche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20CAF28-8C29-7E47-4E23-7A42F587AF2B}"/>
              </a:ext>
            </a:extLst>
          </p:cNvPr>
          <p:cNvGrpSpPr/>
          <p:nvPr/>
        </p:nvGrpSpPr>
        <p:grpSpPr>
          <a:xfrm>
            <a:off x="3082564" y="4669111"/>
            <a:ext cx="1240115" cy="1646983"/>
            <a:chOff x="3475818" y="2593001"/>
            <a:chExt cx="1494782" cy="2054960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F4037F4-3F1A-365E-683D-CFC98715125F}"/>
                </a:ext>
              </a:extLst>
            </p:cNvPr>
            <p:cNvSpPr/>
            <p:nvPr/>
          </p:nvSpPr>
          <p:spPr>
            <a:xfrm rot="19732282">
              <a:off x="4505807" y="3926445"/>
              <a:ext cx="142834" cy="252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95BCE918-EA28-5BC3-3579-F3A9FBFB48A9}"/>
                </a:ext>
              </a:extLst>
            </p:cNvPr>
            <p:cNvSpPr/>
            <p:nvPr/>
          </p:nvSpPr>
          <p:spPr>
            <a:xfrm rot="19706244">
              <a:off x="4641900" y="4065724"/>
              <a:ext cx="288684" cy="582237"/>
            </a:xfrm>
            <a:prstGeom prst="roundRect">
              <a:avLst>
                <a:gd name="adj" fmla="val 3150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5C18267-E784-5849-9A5B-5E527F59234B}"/>
                </a:ext>
              </a:extLst>
            </p:cNvPr>
            <p:cNvSpPr/>
            <p:nvPr/>
          </p:nvSpPr>
          <p:spPr>
            <a:xfrm>
              <a:off x="3475818" y="2593001"/>
              <a:ext cx="1494782" cy="14947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2C8BEBD-D98E-95A9-29E8-A96E0AE93F69}"/>
                </a:ext>
              </a:extLst>
            </p:cNvPr>
            <p:cNvSpPr/>
            <p:nvPr/>
          </p:nvSpPr>
          <p:spPr>
            <a:xfrm>
              <a:off x="3660175" y="2777358"/>
              <a:ext cx="1126068" cy="112606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53" name="Grafik 52" descr="Cabriolet mit einfarbiger Füllung">
              <a:extLst>
                <a:ext uri="{FF2B5EF4-FFF2-40B4-BE49-F238E27FC236}">
                  <a16:creationId xmlns:a16="http://schemas.microsoft.com/office/drawing/2014/main" id="{5605F92F-DB4D-678D-0773-4A8D85F7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7173" y="2989634"/>
              <a:ext cx="792072" cy="728409"/>
            </a:xfrm>
            <a:prstGeom prst="rect">
              <a:avLst/>
            </a:prstGeom>
          </p:spPr>
        </p:pic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E9E5DDBD-0F52-9352-3DD3-612DEA667A57}"/>
                </a:ext>
              </a:extLst>
            </p:cNvPr>
            <p:cNvSpPr/>
            <p:nvPr/>
          </p:nvSpPr>
          <p:spPr>
            <a:xfrm rot="15848053">
              <a:off x="3874004" y="2810367"/>
              <a:ext cx="547262" cy="744510"/>
            </a:xfrm>
            <a:prstGeom prst="arc">
              <a:avLst>
                <a:gd name="adj1" fmla="val 16200000"/>
                <a:gd name="adj2" fmla="val 2066653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1567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D7A0F91-245F-59D5-7176-694494355834}"/>
              </a:ext>
            </a:extLst>
          </p:cNvPr>
          <p:cNvSpPr/>
          <p:nvPr/>
        </p:nvSpPr>
        <p:spPr>
          <a:xfrm>
            <a:off x="3086099" y="364633"/>
            <a:ext cx="6159501" cy="18451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      Meine Suchen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5447C01-F550-37AE-0FCA-A184497CBBF7}"/>
              </a:ext>
            </a:extLst>
          </p:cNvPr>
          <p:cNvSpPr/>
          <p:nvPr/>
        </p:nvSpPr>
        <p:spPr>
          <a:xfrm>
            <a:off x="3281116" y="669432"/>
            <a:ext cx="1235568" cy="123556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7D6ACD-0907-B541-0A27-06DF3EF4CC4D}"/>
              </a:ext>
            </a:extLst>
          </p:cNvPr>
          <p:cNvSpPr/>
          <p:nvPr/>
        </p:nvSpPr>
        <p:spPr>
          <a:xfrm>
            <a:off x="3365500" y="753816"/>
            <a:ext cx="1066800" cy="106680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Grafik 44" descr="Cabriolet mit einfarbiger Füllung">
            <a:extLst>
              <a:ext uri="{FF2B5EF4-FFF2-40B4-BE49-F238E27FC236}">
                <a16:creationId xmlns:a16="http://schemas.microsoft.com/office/drawing/2014/main" id="{B101C763-D0F4-BFBB-E86D-9D635A1E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570" y="831849"/>
            <a:ext cx="528213" cy="469269"/>
          </a:xfrm>
          <a:prstGeom prst="rect">
            <a:avLst/>
          </a:prstGeom>
        </p:spPr>
      </p:pic>
      <p:pic>
        <p:nvPicPr>
          <p:cNvPr id="46" name="Grafik 45" descr="Cabriolet mit einfarbiger Füllung">
            <a:extLst>
              <a:ext uri="{FF2B5EF4-FFF2-40B4-BE49-F238E27FC236}">
                <a16:creationId xmlns:a16="http://schemas.microsoft.com/office/drawing/2014/main" id="{14550AF7-9165-F4DF-FCAC-85D8041A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746" y="1066483"/>
            <a:ext cx="528213" cy="469269"/>
          </a:xfrm>
          <a:prstGeom prst="rect">
            <a:avLst/>
          </a:prstGeom>
        </p:spPr>
      </p:pic>
      <p:pic>
        <p:nvPicPr>
          <p:cNvPr id="47" name="Grafik 46" descr="Cabriolet mit einfarbiger Füllung">
            <a:extLst>
              <a:ext uri="{FF2B5EF4-FFF2-40B4-BE49-F238E27FC236}">
                <a16:creationId xmlns:a16="http://schemas.microsoft.com/office/drawing/2014/main" id="{04574C6A-9E53-494F-6BE0-558579CA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55" y="1301117"/>
            <a:ext cx="528213" cy="469269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CFCB42C0-1C5C-3599-E505-4A7887ECC00C}"/>
              </a:ext>
            </a:extLst>
          </p:cNvPr>
          <p:cNvSpPr/>
          <p:nvPr/>
        </p:nvSpPr>
        <p:spPr>
          <a:xfrm>
            <a:off x="3086099" y="2352183"/>
            <a:ext cx="6159501" cy="1845167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      Meine Suchen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7BF76DF-BB11-2EF2-4E62-B4EE2EF764B6}"/>
              </a:ext>
            </a:extLst>
          </p:cNvPr>
          <p:cNvSpPr/>
          <p:nvPr/>
        </p:nvSpPr>
        <p:spPr>
          <a:xfrm>
            <a:off x="3281116" y="2656982"/>
            <a:ext cx="1235568" cy="123556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DB265D-79F1-98B7-CF1A-5365F431F120}"/>
              </a:ext>
            </a:extLst>
          </p:cNvPr>
          <p:cNvSpPr/>
          <p:nvPr/>
        </p:nvSpPr>
        <p:spPr>
          <a:xfrm>
            <a:off x="3365500" y="2741366"/>
            <a:ext cx="1066800" cy="1066800"/>
          </a:xfrm>
          <a:prstGeom prst="ellipse">
            <a:avLst/>
          </a:prstGeom>
          <a:gradFill flip="none" rotWithShape="1">
            <a:gsLst>
              <a:gs pos="0">
                <a:srgbClr val="A9D18E">
                  <a:shade val="30000"/>
                  <a:satMod val="115000"/>
                </a:srgbClr>
              </a:gs>
              <a:gs pos="50000">
                <a:srgbClr val="A9D18E">
                  <a:shade val="67500"/>
                  <a:satMod val="115000"/>
                </a:srgbClr>
              </a:gs>
              <a:gs pos="100000">
                <a:srgbClr val="A9D18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 descr="Cabriolet mit einfarbiger Füllung">
            <a:extLst>
              <a:ext uri="{FF2B5EF4-FFF2-40B4-BE49-F238E27FC236}">
                <a16:creationId xmlns:a16="http://schemas.microsoft.com/office/drawing/2014/main" id="{4FD2F3F3-026C-FC7D-9548-1F37A80E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570" y="2819399"/>
            <a:ext cx="528213" cy="469269"/>
          </a:xfrm>
          <a:prstGeom prst="rect">
            <a:avLst/>
          </a:prstGeom>
        </p:spPr>
      </p:pic>
      <p:pic>
        <p:nvPicPr>
          <p:cNvPr id="52" name="Grafik 51" descr="Cabriolet mit einfarbiger Füllung">
            <a:extLst>
              <a:ext uri="{FF2B5EF4-FFF2-40B4-BE49-F238E27FC236}">
                <a16:creationId xmlns:a16="http://schemas.microsoft.com/office/drawing/2014/main" id="{C237947C-4AA3-62E0-0B45-2C5AA98E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746" y="3054033"/>
            <a:ext cx="528213" cy="469269"/>
          </a:xfrm>
          <a:prstGeom prst="rect">
            <a:avLst/>
          </a:prstGeom>
        </p:spPr>
      </p:pic>
      <p:pic>
        <p:nvPicPr>
          <p:cNvPr id="53" name="Grafik 52" descr="Cabriolet mit einfarbiger Füllung">
            <a:extLst>
              <a:ext uri="{FF2B5EF4-FFF2-40B4-BE49-F238E27FC236}">
                <a16:creationId xmlns:a16="http://schemas.microsoft.com/office/drawing/2014/main" id="{8BA44BB7-4E64-7E8A-93A2-072433D5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55" y="3288667"/>
            <a:ext cx="528213" cy="469269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5282277D-1C86-6D02-A8BB-334801814637}"/>
              </a:ext>
            </a:extLst>
          </p:cNvPr>
          <p:cNvSpPr/>
          <p:nvPr/>
        </p:nvSpPr>
        <p:spPr>
          <a:xfrm>
            <a:off x="3086099" y="4339733"/>
            <a:ext cx="6159501" cy="184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Meine Suchen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2C545D6-CFC1-544B-5E4D-F5521122C83B}"/>
              </a:ext>
            </a:extLst>
          </p:cNvPr>
          <p:cNvSpPr/>
          <p:nvPr/>
        </p:nvSpPr>
        <p:spPr>
          <a:xfrm>
            <a:off x="3281116" y="4644532"/>
            <a:ext cx="1235568" cy="123556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99C42A-53E8-C1C6-BA90-759BDB3CAFAC}"/>
              </a:ext>
            </a:extLst>
          </p:cNvPr>
          <p:cNvSpPr/>
          <p:nvPr/>
        </p:nvSpPr>
        <p:spPr>
          <a:xfrm>
            <a:off x="3365500" y="4728916"/>
            <a:ext cx="1066800" cy="106680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" name="Grafik 56" descr="Cabriolet mit einfarbiger Füllung">
            <a:extLst>
              <a:ext uri="{FF2B5EF4-FFF2-40B4-BE49-F238E27FC236}">
                <a16:creationId xmlns:a16="http://schemas.microsoft.com/office/drawing/2014/main" id="{3F44265C-A974-6EAC-F335-9E9BBC92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570" y="4806949"/>
            <a:ext cx="528213" cy="469269"/>
          </a:xfrm>
          <a:prstGeom prst="rect">
            <a:avLst/>
          </a:prstGeom>
        </p:spPr>
      </p:pic>
      <p:pic>
        <p:nvPicPr>
          <p:cNvPr id="58" name="Grafik 57" descr="Cabriolet mit einfarbiger Füllung">
            <a:extLst>
              <a:ext uri="{FF2B5EF4-FFF2-40B4-BE49-F238E27FC236}">
                <a16:creationId xmlns:a16="http://schemas.microsoft.com/office/drawing/2014/main" id="{DE06F661-3E50-4443-BCA0-709A6F78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746" y="5041583"/>
            <a:ext cx="528213" cy="469269"/>
          </a:xfrm>
          <a:prstGeom prst="rect">
            <a:avLst/>
          </a:prstGeom>
        </p:spPr>
      </p:pic>
      <p:pic>
        <p:nvPicPr>
          <p:cNvPr id="59" name="Grafik 58" descr="Cabriolet mit einfarbiger Füllung">
            <a:extLst>
              <a:ext uri="{FF2B5EF4-FFF2-40B4-BE49-F238E27FC236}">
                <a16:creationId xmlns:a16="http://schemas.microsoft.com/office/drawing/2014/main" id="{D4C39FDD-3659-3ECC-9430-33333385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55" y="5276217"/>
            <a:ext cx="528213" cy="4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17F7D3-A66E-1AAB-A018-F7316CA54494}"/>
              </a:ext>
            </a:extLst>
          </p:cNvPr>
          <p:cNvSpPr/>
          <p:nvPr/>
        </p:nvSpPr>
        <p:spPr>
          <a:xfrm>
            <a:off x="3352800" y="1123950"/>
            <a:ext cx="2476500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3A93F5E-EC04-B66B-74A0-0E0ACFE15F25}"/>
              </a:ext>
            </a:extLst>
          </p:cNvPr>
          <p:cNvSpPr/>
          <p:nvPr/>
        </p:nvSpPr>
        <p:spPr>
          <a:xfrm>
            <a:off x="3352799" y="1123950"/>
            <a:ext cx="2476500" cy="838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2BA6BF-2548-7853-75B9-1F41532CDDB0}"/>
              </a:ext>
            </a:extLst>
          </p:cNvPr>
          <p:cNvSpPr/>
          <p:nvPr/>
        </p:nvSpPr>
        <p:spPr>
          <a:xfrm>
            <a:off x="3467100" y="1181100"/>
            <a:ext cx="1314450" cy="723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2207E4C-D182-3217-BF86-60ACD887F3ED}"/>
              </a:ext>
            </a:extLst>
          </p:cNvPr>
          <p:cNvSpPr/>
          <p:nvPr/>
        </p:nvSpPr>
        <p:spPr>
          <a:xfrm>
            <a:off x="3933822" y="1285872"/>
            <a:ext cx="533402" cy="53340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8F44F0-CFDA-B387-A2FD-62C3E7BC4125}"/>
              </a:ext>
            </a:extLst>
          </p:cNvPr>
          <p:cNvSpPr/>
          <p:nvPr/>
        </p:nvSpPr>
        <p:spPr>
          <a:xfrm>
            <a:off x="3352800" y="2228850"/>
            <a:ext cx="2476500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4BAC8F0-3DA2-4E67-25AD-7B205088BB85}"/>
              </a:ext>
            </a:extLst>
          </p:cNvPr>
          <p:cNvSpPr/>
          <p:nvPr/>
        </p:nvSpPr>
        <p:spPr>
          <a:xfrm>
            <a:off x="3352799" y="2228850"/>
            <a:ext cx="2476500" cy="838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452FDC6-932D-D0FC-A67B-2563EF073AD9}"/>
              </a:ext>
            </a:extLst>
          </p:cNvPr>
          <p:cNvSpPr/>
          <p:nvPr/>
        </p:nvSpPr>
        <p:spPr>
          <a:xfrm>
            <a:off x="4419599" y="2276475"/>
            <a:ext cx="1314450" cy="723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9D18E">
                  <a:shade val="30000"/>
                  <a:satMod val="115000"/>
                </a:srgbClr>
              </a:gs>
              <a:gs pos="50000">
                <a:srgbClr val="A9D18E">
                  <a:shade val="67500"/>
                  <a:satMod val="115000"/>
                </a:srgbClr>
              </a:gs>
              <a:gs pos="100000">
                <a:srgbClr val="A9D18E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A14999-C200-A43D-7B64-4E2188231E36}"/>
              </a:ext>
            </a:extLst>
          </p:cNvPr>
          <p:cNvSpPr/>
          <p:nvPr/>
        </p:nvSpPr>
        <p:spPr>
          <a:xfrm>
            <a:off x="4886321" y="2381247"/>
            <a:ext cx="533402" cy="533402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3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6D2775-86A6-4B46-2E3B-2A8C6B389955}"/>
              </a:ext>
            </a:extLst>
          </p:cNvPr>
          <p:cNvSpPr/>
          <p:nvPr/>
        </p:nvSpPr>
        <p:spPr>
          <a:xfrm>
            <a:off x="3479450" y="1303809"/>
            <a:ext cx="2254468" cy="2254468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3072216-9E5B-2727-EB6C-8EE706B9BB82}"/>
              </a:ext>
            </a:extLst>
          </p:cNvPr>
          <p:cNvGrpSpPr/>
          <p:nvPr/>
        </p:nvGrpSpPr>
        <p:grpSpPr>
          <a:xfrm rot="1049711">
            <a:off x="3582518" y="1411245"/>
            <a:ext cx="1911136" cy="1759156"/>
            <a:chOff x="3594120" y="1429814"/>
            <a:chExt cx="2001331" cy="184217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4577321-ADFE-0C31-7AED-B3A563278DA2}"/>
                </a:ext>
              </a:extLst>
            </p:cNvPr>
            <p:cNvSpPr/>
            <p:nvPr/>
          </p:nvSpPr>
          <p:spPr>
            <a:xfrm rot="18682571">
              <a:off x="4758453" y="2592237"/>
              <a:ext cx="199820" cy="3199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B43A3988-CF7C-9145-4A74-79BEDAF0DAEA}"/>
                </a:ext>
              </a:extLst>
            </p:cNvPr>
            <p:cNvSpPr/>
            <p:nvPr/>
          </p:nvSpPr>
          <p:spPr>
            <a:xfrm rot="18656533">
              <a:off x="5024759" y="2701299"/>
              <a:ext cx="403860" cy="737525"/>
            </a:xfrm>
            <a:prstGeom prst="roundRect">
              <a:avLst>
                <a:gd name="adj" fmla="val 31504"/>
              </a:avLst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6E98D32-259C-5C8F-DBDB-A6C080B1B01F}"/>
                </a:ext>
              </a:extLst>
            </p:cNvPr>
            <p:cNvSpPr/>
            <p:nvPr/>
          </p:nvSpPr>
          <p:spPr>
            <a:xfrm>
              <a:off x="3594120" y="1429814"/>
              <a:ext cx="1450320" cy="145032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19DA679-E9F8-E1F4-708F-6686FCDF7952}"/>
                </a:ext>
              </a:extLst>
            </p:cNvPr>
            <p:cNvSpPr/>
            <p:nvPr/>
          </p:nvSpPr>
          <p:spPr>
            <a:xfrm rot="20029182">
              <a:off x="3758954" y="1594648"/>
              <a:ext cx="1120652" cy="112065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B40FD660-564F-64ED-E5AB-309CF4248C74}"/>
                </a:ext>
              </a:extLst>
            </p:cNvPr>
            <p:cNvSpPr/>
            <p:nvPr/>
          </p:nvSpPr>
          <p:spPr>
            <a:xfrm rot="10800000">
              <a:off x="3921270" y="1519389"/>
              <a:ext cx="693222" cy="1041548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769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Wladimir Borzov</dc:creator>
  <cp:lastModifiedBy>Wladimir Borzov</cp:lastModifiedBy>
  <cp:revision>8</cp:revision>
  <dcterms:created xsi:type="dcterms:W3CDTF">2022-06-03T14:39:44Z</dcterms:created>
  <dcterms:modified xsi:type="dcterms:W3CDTF">2022-06-22T10:06:25Z</dcterms:modified>
</cp:coreProperties>
</file>