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13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6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65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4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2/15/2021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9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1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005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4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8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2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3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4" name="Picture 3" descr="Uma lâmpada colorida com ícones de negócios">
            <a:extLst>
              <a:ext uri="{FF2B5EF4-FFF2-40B4-BE49-F238E27FC236}">
                <a16:creationId xmlns:a16="http://schemas.microsoft.com/office/drawing/2014/main" id="{4D3CE44C-35BC-4D66-88CD-E0D425352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1" r="28407" b="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6453F2-0108-4433-906B-040DD51BAF91}"/>
              </a:ext>
            </a:extLst>
          </p:cNvPr>
          <p:cNvSpPr txBox="1"/>
          <p:nvPr/>
        </p:nvSpPr>
        <p:spPr>
          <a:xfrm>
            <a:off x="5855516" y="1048623"/>
            <a:ext cx="633617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pt-BR" b="1" dirty="0"/>
              <a:t>Criar o Rol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pt-BR" b="1" dirty="0"/>
              <a:t>Definir a amplitude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pt-BR" b="1" dirty="0"/>
              <a:t>Determinar o número de classes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pt-BR" b="1" dirty="0"/>
              <a:t>Determinar o tamanho do intervalo de classe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pt-BR" b="1" dirty="0"/>
              <a:t>Construir a distribuição de frequência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468B306-6455-4360-AD81-7526DF9E02A5}"/>
              </a:ext>
            </a:extLst>
          </p:cNvPr>
          <p:cNvSpPr/>
          <p:nvPr/>
        </p:nvSpPr>
        <p:spPr>
          <a:xfrm>
            <a:off x="5847127" y="1442907"/>
            <a:ext cx="377504" cy="36911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38451325-A832-470A-83B2-FC0D800C2BC1}"/>
              </a:ext>
            </a:extLst>
          </p:cNvPr>
          <p:cNvSpPr/>
          <p:nvPr/>
        </p:nvSpPr>
        <p:spPr>
          <a:xfrm>
            <a:off x="5855211" y="2256639"/>
            <a:ext cx="377504" cy="36911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63A512A0-A057-4FF8-B27B-601C76755AC9}"/>
              </a:ext>
            </a:extLst>
          </p:cNvPr>
          <p:cNvSpPr/>
          <p:nvPr/>
        </p:nvSpPr>
        <p:spPr>
          <a:xfrm>
            <a:off x="5847127" y="3059885"/>
            <a:ext cx="377504" cy="36911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853B8E3A-CD07-4927-9582-817B4D17CC27}"/>
              </a:ext>
            </a:extLst>
          </p:cNvPr>
          <p:cNvSpPr/>
          <p:nvPr/>
        </p:nvSpPr>
        <p:spPr>
          <a:xfrm>
            <a:off x="5855211" y="3873617"/>
            <a:ext cx="377504" cy="36911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62197241-CA88-4357-82B9-A2E61896DEB6}"/>
              </a:ext>
            </a:extLst>
          </p:cNvPr>
          <p:cNvSpPr/>
          <p:nvPr/>
        </p:nvSpPr>
        <p:spPr>
          <a:xfrm>
            <a:off x="5855211" y="4708323"/>
            <a:ext cx="377504" cy="36911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82401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Meiryo</vt:lpstr>
      <vt:lpstr>Corbel</vt:lpstr>
      <vt:lpstr>SketchLinesVTI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Freitas</dc:creator>
  <cp:lastModifiedBy>Fábio Freitas</cp:lastModifiedBy>
  <cp:revision>3</cp:revision>
  <dcterms:created xsi:type="dcterms:W3CDTF">2021-02-15T12:22:10Z</dcterms:created>
  <dcterms:modified xsi:type="dcterms:W3CDTF">2021-02-15T13:10:47Z</dcterms:modified>
</cp:coreProperties>
</file>