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862-E2F8-4CB6-95B6-4989FE00D0D8}" type="doc">
      <dgm:prSet loTypeId="urn:microsoft.com/office/officeart/2005/8/layout/hProcess11" loCatId="process" qsTypeId="urn:microsoft.com/office/officeart/2005/8/quickstyle/simple4" qsCatId="simple" csTypeId="urn:microsoft.com/office/officeart/2005/8/colors/colorful5" csCatId="colorful" phldr="1"/>
      <dgm:spPr/>
    </dgm:pt>
    <dgm:pt modelId="{FBA3F86B-F97A-47F6-9313-6E3B0355724F}">
      <dgm:prSet phldrT="[Text]" custT="1"/>
      <dgm:spPr/>
      <dgm:t>
        <a:bodyPr/>
        <a:lstStyle/>
        <a:p>
          <a:r>
            <a:rPr lang="en-US" sz="3600" noProof="0" dirty="0">
              <a:latin typeface="Daytona" panose="020B0604030500040204" pitchFamily="34" charset="0"/>
            </a:rPr>
            <a:t>Write</a:t>
          </a:r>
        </a:p>
      </dgm:t>
    </dgm:pt>
    <dgm:pt modelId="{9161FC6E-BFEE-4463-B007-84D8A2FEBC92}" type="parTrans" cxnId="{F77CA78D-51DB-4A09-B2AA-86ED12A1D6DC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11FC72E3-8D3F-40A6-B0F5-3117CA81FEE3}" type="sibTrans" cxnId="{F77CA78D-51DB-4A09-B2AA-86ED12A1D6DC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227085A9-7668-496C-9AA6-9698BE233DCC}">
      <dgm:prSet phldrT="[Text]" custT="1"/>
      <dgm:spPr/>
      <dgm:t>
        <a:bodyPr/>
        <a:lstStyle/>
        <a:p>
          <a:r>
            <a:rPr lang="en-US" sz="3600" noProof="0" dirty="0">
              <a:latin typeface="Daytona" panose="020B0604030500040204" pitchFamily="34" charset="0"/>
            </a:rPr>
            <a:t>Init</a:t>
          </a:r>
        </a:p>
      </dgm:t>
    </dgm:pt>
    <dgm:pt modelId="{889068AD-E8ED-4CFC-8B99-594107F8ACFA}" type="parTrans" cxnId="{6882E5AA-439A-4B08-A839-E7D44851F23A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B457397A-6327-4840-AF8A-857F3590D2A3}" type="sibTrans" cxnId="{6882E5AA-439A-4B08-A839-E7D44851F23A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C613B08E-B4D4-4F65-86EB-8427556D17FA}">
      <dgm:prSet phldrT="[Text]" custT="1"/>
      <dgm:spPr/>
      <dgm:t>
        <a:bodyPr/>
        <a:lstStyle/>
        <a:p>
          <a:r>
            <a:rPr lang="en-US" sz="3600" noProof="0" dirty="0">
              <a:latin typeface="Daytona" panose="020B0604030500040204" pitchFamily="34" charset="0"/>
            </a:rPr>
            <a:t>Apply</a:t>
          </a:r>
        </a:p>
      </dgm:t>
    </dgm:pt>
    <dgm:pt modelId="{0C87F538-E7CA-49CA-B7BB-0BDDD21C4FCD}" type="parTrans" cxnId="{D2194DA0-A5E9-481B-B869-B55C908357F2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B750C8EA-501C-41BA-A007-75F0D8B64D3B}" type="sibTrans" cxnId="{D2194DA0-A5E9-481B-B869-B55C908357F2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1283377F-AE70-40E9-BC4C-E68A28F7840B}">
      <dgm:prSet custT="1"/>
      <dgm:spPr/>
      <dgm:t>
        <a:bodyPr/>
        <a:lstStyle/>
        <a:p>
          <a:r>
            <a:rPr lang="en-US" sz="3600" noProof="0" dirty="0">
              <a:latin typeface="Daytona" panose="020B0604030500040204" pitchFamily="34" charset="0"/>
            </a:rPr>
            <a:t>Plan</a:t>
          </a:r>
        </a:p>
      </dgm:t>
    </dgm:pt>
    <dgm:pt modelId="{B8086D5A-C91A-47E0-BA12-651C3CAED715}" type="parTrans" cxnId="{9DE4B5B7-7C1B-4C0C-B028-3FB97C83D8D0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6C72E9FC-33A8-4F54-8B1C-92B5AA1F7405}" type="sibTrans" cxnId="{9DE4B5B7-7C1B-4C0C-B028-3FB97C83D8D0}">
      <dgm:prSet/>
      <dgm:spPr/>
      <dgm:t>
        <a:bodyPr/>
        <a:lstStyle/>
        <a:p>
          <a:endParaRPr lang="en-US" sz="3600" noProof="0" dirty="0">
            <a:latin typeface="Daytona" panose="020B0604030500040204" pitchFamily="34" charset="0"/>
          </a:endParaRPr>
        </a:p>
      </dgm:t>
    </dgm:pt>
    <dgm:pt modelId="{8E7398AD-36CA-4C3E-9B66-783ACF1E8657}" type="pres">
      <dgm:prSet presAssocID="{7B9D6862-E2F8-4CB6-95B6-4989FE00D0D8}" presName="Name0" presStyleCnt="0">
        <dgm:presLayoutVars>
          <dgm:dir/>
          <dgm:resizeHandles val="exact"/>
        </dgm:presLayoutVars>
      </dgm:prSet>
      <dgm:spPr/>
    </dgm:pt>
    <dgm:pt modelId="{D2D30EA0-187F-4DA4-9218-6AEDB160D972}" type="pres">
      <dgm:prSet presAssocID="{7B9D6862-E2F8-4CB6-95B6-4989FE00D0D8}" presName="arrow" presStyleLbl="bgShp" presStyleIdx="0" presStyleCnt="1"/>
      <dgm:spPr/>
    </dgm:pt>
    <dgm:pt modelId="{0812599C-7921-4910-92B1-6316C6C5DE61}" type="pres">
      <dgm:prSet presAssocID="{7B9D6862-E2F8-4CB6-95B6-4989FE00D0D8}" presName="points" presStyleCnt="0"/>
      <dgm:spPr/>
    </dgm:pt>
    <dgm:pt modelId="{3E005097-13E1-47CE-979B-04936E01A746}" type="pres">
      <dgm:prSet presAssocID="{FBA3F86B-F97A-47F6-9313-6E3B0355724F}" presName="compositeA" presStyleCnt="0"/>
      <dgm:spPr/>
    </dgm:pt>
    <dgm:pt modelId="{FB33CF62-4BBA-40C3-ADFD-8AA77BD9C98E}" type="pres">
      <dgm:prSet presAssocID="{FBA3F86B-F97A-47F6-9313-6E3B0355724F}" presName="textA" presStyleLbl="revTx" presStyleIdx="0" presStyleCnt="4">
        <dgm:presLayoutVars>
          <dgm:bulletEnabled val="1"/>
        </dgm:presLayoutVars>
      </dgm:prSet>
      <dgm:spPr/>
    </dgm:pt>
    <dgm:pt modelId="{4A4D6B3A-B7EF-4D20-B222-C9B7DB365360}" type="pres">
      <dgm:prSet presAssocID="{FBA3F86B-F97A-47F6-9313-6E3B0355724F}" presName="circleA" presStyleLbl="node1" presStyleIdx="0" presStyleCnt="4"/>
      <dgm:spPr/>
    </dgm:pt>
    <dgm:pt modelId="{82F2D718-E1CA-4564-A833-3DB4993D76B3}" type="pres">
      <dgm:prSet presAssocID="{FBA3F86B-F97A-47F6-9313-6E3B0355724F}" presName="spaceA" presStyleCnt="0"/>
      <dgm:spPr/>
    </dgm:pt>
    <dgm:pt modelId="{F5BF0D11-9181-46F1-881F-DA0384662924}" type="pres">
      <dgm:prSet presAssocID="{11FC72E3-8D3F-40A6-B0F5-3117CA81FEE3}" presName="space" presStyleCnt="0"/>
      <dgm:spPr/>
    </dgm:pt>
    <dgm:pt modelId="{747378CB-4C19-4DDF-8A1F-829075DB3C0A}" type="pres">
      <dgm:prSet presAssocID="{227085A9-7668-496C-9AA6-9698BE233DCC}" presName="compositeB" presStyleCnt="0"/>
      <dgm:spPr/>
    </dgm:pt>
    <dgm:pt modelId="{4C489001-76D0-40F6-B520-3FE288A8CC53}" type="pres">
      <dgm:prSet presAssocID="{227085A9-7668-496C-9AA6-9698BE233DCC}" presName="textB" presStyleLbl="revTx" presStyleIdx="1" presStyleCnt="4">
        <dgm:presLayoutVars>
          <dgm:bulletEnabled val="1"/>
        </dgm:presLayoutVars>
      </dgm:prSet>
      <dgm:spPr/>
    </dgm:pt>
    <dgm:pt modelId="{86D639AE-B54E-472B-AC04-748768DC0394}" type="pres">
      <dgm:prSet presAssocID="{227085A9-7668-496C-9AA6-9698BE233DCC}" presName="circleB" presStyleLbl="node1" presStyleIdx="1" presStyleCnt="4"/>
      <dgm:spPr/>
    </dgm:pt>
    <dgm:pt modelId="{BE1E6C88-131E-4266-8483-BDA9CF15F096}" type="pres">
      <dgm:prSet presAssocID="{227085A9-7668-496C-9AA6-9698BE233DCC}" presName="spaceB" presStyleCnt="0"/>
      <dgm:spPr/>
    </dgm:pt>
    <dgm:pt modelId="{96F5A877-6B69-4E1C-B620-8435429C4643}" type="pres">
      <dgm:prSet presAssocID="{B457397A-6327-4840-AF8A-857F3590D2A3}" presName="space" presStyleCnt="0"/>
      <dgm:spPr/>
    </dgm:pt>
    <dgm:pt modelId="{73DE9AD5-D584-426B-9E57-D55133B5459A}" type="pres">
      <dgm:prSet presAssocID="{1283377F-AE70-40E9-BC4C-E68A28F7840B}" presName="compositeA" presStyleCnt="0"/>
      <dgm:spPr/>
    </dgm:pt>
    <dgm:pt modelId="{9010F82E-2272-4834-B0A0-6F8A2D44D1B5}" type="pres">
      <dgm:prSet presAssocID="{1283377F-AE70-40E9-BC4C-E68A28F7840B}" presName="textA" presStyleLbl="revTx" presStyleIdx="2" presStyleCnt="4">
        <dgm:presLayoutVars>
          <dgm:bulletEnabled val="1"/>
        </dgm:presLayoutVars>
      </dgm:prSet>
      <dgm:spPr/>
    </dgm:pt>
    <dgm:pt modelId="{9EB15786-8898-4E22-A8DF-E21A0808442A}" type="pres">
      <dgm:prSet presAssocID="{1283377F-AE70-40E9-BC4C-E68A28F7840B}" presName="circleA" presStyleLbl="node1" presStyleIdx="2" presStyleCnt="4"/>
      <dgm:spPr/>
    </dgm:pt>
    <dgm:pt modelId="{7231CB49-BF71-4718-8F41-21694228DAF4}" type="pres">
      <dgm:prSet presAssocID="{1283377F-AE70-40E9-BC4C-E68A28F7840B}" presName="spaceA" presStyleCnt="0"/>
      <dgm:spPr/>
    </dgm:pt>
    <dgm:pt modelId="{4F15F814-E275-48A4-8DD8-7740ABFB6AD6}" type="pres">
      <dgm:prSet presAssocID="{6C72E9FC-33A8-4F54-8B1C-92B5AA1F7405}" presName="space" presStyleCnt="0"/>
      <dgm:spPr/>
    </dgm:pt>
    <dgm:pt modelId="{352F5D03-0723-4EEE-BF75-FF127E21497A}" type="pres">
      <dgm:prSet presAssocID="{C613B08E-B4D4-4F65-86EB-8427556D17FA}" presName="compositeB" presStyleCnt="0"/>
      <dgm:spPr/>
    </dgm:pt>
    <dgm:pt modelId="{49074CF9-CEDA-4A65-A227-1BDD73F68CF4}" type="pres">
      <dgm:prSet presAssocID="{C613B08E-B4D4-4F65-86EB-8427556D17FA}" presName="textB" presStyleLbl="revTx" presStyleIdx="3" presStyleCnt="4">
        <dgm:presLayoutVars>
          <dgm:bulletEnabled val="1"/>
        </dgm:presLayoutVars>
      </dgm:prSet>
      <dgm:spPr/>
    </dgm:pt>
    <dgm:pt modelId="{89D6177E-66AE-4329-BD08-2D2A6C8892F2}" type="pres">
      <dgm:prSet presAssocID="{C613B08E-B4D4-4F65-86EB-8427556D17FA}" presName="circleB" presStyleLbl="node1" presStyleIdx="3" presStyleCnt="4"/>
      <dgm:spPr/>
    </dgm:pt>
    <dgm:pt modelId="{34C8C1A9-B5C5-4E76-B8DC-112290A47F21}" type="pres">
      <dgm:prSet presAssocID="{C613B08E-B4D4-4F65-86EB-8427556D17FA}" presName="spaceB" presStyleCnt="0"/>
      <dgm:spPr/>
    </dgm:pt>
  </dgm:ptLst>
  <dgm:cxnLst>
    <dgm:cxn modelId="{07FF841F-444F-4F29-B763-C7BAF9B61CD4}" type="presOf" srcId="{7B9D6862-E2F8-4CB6-95B6-4989FE00D0D8}" destId="{8E7398AD-36CA-4C3E-9B66-783ACF1E8657}" srcOrd="0" destOrd="0" presId="urn:microsoft.com/office/officeart/2005/8/layout/hProcess11"/>
    <dgm:cxn modelId="{AC366D7C-FB6B-4BC9-9272-0CA3B4EB1CF5}" type="presOf" srcId="{227085A9-7668-496C-9AA6-9698BE233DCC}" destId="{4C489001-76D0-40F6-B520-3FE288A8CC53}" srcOrd="0" destOrd="0" presId="urn:microsoft.com/office/officeart/2005/8/layout/hProcess11"/>
    <dgm:cxn modelId="{F77CA78D-51DB-4A09-B2AA-86ED12A1D6DC}" srcId="{7B9D6862-E2F8-4CB6-95B6-4989FE00D0D8}" destId="{FBA3F86B-F97A-47F6-9313-6E3B0355724F}" srcOrd="0" destOrd="0" parTransId="{9161FC6E-BFEE-4463-B007-84D8A2FEBC92}" sibTransId="{11FC72E3-8D3F-40A6-B0F5-3117CA81FEE3}"/>
    <dgm:cxn modelId="{D2194DA0-A5E9-481B-B869-B55C908357F2}" srcId="{7B9D6862-E2F8-4CB6-95B6-4989FE00D0D8}" destId="{C613B08E-B4D4-4F65-86EB-8427556D17FA}" srcOrd="3" destOrd="0" parTransId="{0C87F538-E7CA-49CA-B7BB-0BDDD21C4FCD}" sibTransId="{B750C8EA-501C-41BA-A007-75F0D8B64D3B}"/>
    <dgm:cxn modelId="{A334F6A8-9B1E-48A9-80AF-D0370EC6CF11}" type="presOf" srcId="{FBA3F86B-F97A-47F6-9313-6E3B0355724F}" destId="{FB33CF62-4BBA-40C3-ADFD-8AA77BD9C98E}" srcOrd="0" destOrd="0" presId="urn:microsoft.com/office/officeart/2005/8/layout/hProcess11"/>
    <dgm:cxn modelId="{6882E5AA-439A-4B08-A839-E7D44851F23A}" srcId="{7B9D6862-E2F8-4CB6-95B6-4989FE00D0D8}" destId="{227085A9-7668-496C-9AA6-9698BE233DCC}" srcOrd="1" destOrd="0" parTransId="{889068AD-E8ED-4CFC-8B99-594107F8ACFA}" sibTransId="{B457397A-6327-4840-AF8A-857F3590D2A3}"/>
    <dgm:cxn modelId="{9DE4B5B7-7C1B-4C0C-B028-3FB97C83D8D0}" srcId="{7B9D6862-E2F8-4CB6-95B6-4989FE00D0D8}" destId="{1283377F-AE70-40E9-BC4C-E68A28F7840B}" srcOrd="2" destOrd="0" parTransId="{B8086D5A-C91A-47E0-BA12-651C3CAED715}" sibTransId="{6C72E9FC-33A8-4F54-8B1C-92B5AA1F7405}"/>
    <dgm:cxn modelId="{972EF3D2-904B-4B69-9A87-555B83691226}" type="presOf" srcId="{C613B08E-B4D4-4F65-86EB-8427556D17FA}" destId="{49074CF9-CEDA-4A65-A227-1BDD73F68CF4}" srcOrd="0" destOrd="0" presId="urn:microsoft.com/office/officeart/2005/8/layout/hProcess11"/>
    <dgm:cxn modelId="{26BA6BF6-F358-4F26-85CE-6E486E06A3A0}" type="presOf" srcId="{1283377F-AE70-40E9-BC4C-E68A28F7840B}" destId="{9010F82E-2272-4834-B0A0-6F8A2D44D1B5}" srcOrd="0" destOrd="0" presId="urn:microsoft.com/office/officeart/2005/8/layout/hProcess11"/>
    <dgm:cxn modelId="{E516B6C2-EB45-4EFC-96B5-FF8D7936B983}" type="presParOf" srcId="{8E7398AD-36CA-4C3E-9B66-783ACF1E8657}" destId="{D2D30EA0-187F-4DA4-9218-6AEDB160D972}" srcOrd="0" destOrd="0" presId="urn:microsoft.com/office/officeart/2005/8/layout/hProcess11"/>
    <dgm:cxn modelId="{9D9C2E22-2AF6-4D6D-9ACC-56CCF2ED235A}" type="presParOf" srcId="{8E7398AD-36CA-4C3E-9B66-783ACF1E8657}" destId="{0812599C-7921-4910-92B1-6316C6C5DE61}" srcOrd="1" destOrd="0" presId="urn:microsoft.com/office/officeart/2005/8/layout/hProcess11"/>
    <dgm:cxn modelId="{866DBA24-E90E-4AFD-9F36-A62108C2D1C4}" type="presParOf" srcId="{0812599C-7921-4910-92B1-6316C6C5DE61}" destId="{3E005097-13E1-47CE-979B-04936E01A746}" srcOrd="0" destOrd="0" presId="urn:microsoft.com/office/officeart/2005/8/layout/hProcess11"/>
    <dgm:cxn modelId="{1C449A90-6CE0-4281-8ED2-05D471D3D68C}" type="presParOf" srcId="{3E005097-13E1-47CE-979B-04936E01A746}" destId="{FB33CF62-4BBA-40C3-ADFD-8AA77BD9C98E}" srcOrd="0" destOrd="0" presId="urn:microsoft.com/office/officeart/2005/8/layout/hProcess11"/>
    <dgm:cxn modelId="{C9D4E82C-9945-4EAF-954F-716C181AB795}" type="presParOf" srcId="{3E005097-13E1-47CE-979B-04936E01A746}" destId="{4A4D6B3A-B7EF-4D20-B222-C9B7DB365360}" srcOrd="1" destOrd="0" presId="urn:microsoft.com/office/officeart/2005/8/layout/hProcess11"/>
    <dgm:cxn modelId="{612342F2-2600-4784-888F-B7DF54AC8BA9}" type="presParOf" srcId="{3E005097-13E1-47CE-979B-04936E01A746}" destId="{82F2D718-E1CA-4564-A833-3DB4993D76B3}" srcOrd="2" destOrd="0" presId="urn:microsoft.com/office/officeart/2005/8/layout/hProcess11"/>
    <dgm:cxn modelId="{F60DAF7E-7DFD-44F7-8AB6-C0879D4E75BB}" type="presParOf" srcId="{0812599C-7921-4910-92B1-6316C6C5DE61}" destId="{F5BF0D11-9181-46F1-881F-DA0384662924}" srcOrd="1" destOrd="0" presId="urn:microsoft.com/office/officeart/2005/8/layout/hProcess11"/>
    <dgm:cxn modelId="{24BFDF7E-5958-439B-9C7A-D7746E07B328}" type="presParOf" srcId="{0812599C-7921-4910-92B1-6316C6C5DE61}" destId="{747378CB-4C19-4DDF-8A1F-829075DB3C0A}" srcOrd="2" destOrd="0" presId="urn:microsoft.com/office/officeart/2005/8/layout/hProcess11"/>
    <dgm:cxn modelId="{14D8CA9B-A8F7-4FEA-9BDE-704EDB5D9D42}" type="presParOf" srcId="{747378CB-4C19-4DDF-8A1F-829075DB3C0A}" destId="{4C489001-76D0-40F6-B520-3FE288A8CC53}" srcOrd="0" destOrd="0" presId="urn:microsoft.com/office/officeart/2005/8/layout/hProcess11"/>
    <dgm:cxn modelId="{EDEAEBDD-61BE-4805-BB37-1041177E72B5}" type="presParOf" srcId="{747378CB-4C19-4DDF-8A1F-829075DB3C0A}" destId="{86D639AE-B54E-472B-AC04-748768DC0394}" srcOrd="1" destOrd="0" presId="urn:microsoft.com/office/officeart/2005/8/layout/hProcess11"/>
    <dgm:cxn modelId="{EC36D3D5-2561-46A4-94D7-FBAD18FB7C4D}" type="presParOf" srcId="{747378CB-4C19-4DDF-8A1F-829075DB3C0A}" destId="{BE1E6C88-131E-4266-8483-BDA9CF15F096}" srcOrd="2" destOrd="0" presId="urn:microsoft.com/office/officeart/2005/8/layout/hProcess11"/>
    <dgm:cxn modelId="{AC32D203-A8A3-4327-9D40-7BA66958B8FB}" type="presParOf" srcId="{0812599C-7921-4910-92B1-6316C6C5DE61}" destId="{96F5A877-6B69-4E1C-B620-8435429C4643}" srcOrd="3" destOrd="0" presId="urn:microsoft.com/office/officeart/2005/8/layout/hProcess11"/>
    <dgm:cxn modelId="{B71604D5-743F-4081-9336-7B10809C8EE9}" type="presParOf" srcId="{0812599C-7921-4910-92B1-6316C6C5DE61}" destId="{73DE9AD5-D584-426B-9E57-D55133B5459A}" srcOrd="4" destOrd="0" presId="urn:microsoft.com/office/officeart/2005/8/layout/hProcess11"/>
    <dgm:cxn modelId="{DB584190-87D7-41EF-BF5B-904C2E775F77}" type="presParOf" srcId="{73DE9AD5-D584-426B-9E57-D55133B5459A}" destId="{9010F82E-2272-4834-B0A0-6F8A2D44D1B5}" srcOrd="0" destOrd="0" presId="urn:microsoft.com/office/officeart/2005/8/layout/hProcess11"/>
    <dgm:cxn modelId="{AD25D400-0803-435B-9C8C-6866ACAC254A}" type="presParOf" srcId="{73DE9AD5-D584-426B-9E57-D55133B5459A}" destId="{9EB15786-8898-4E22-A8DF-E21A0808442A}" srcOrd="1" destOrd="0" presId="urn:microsoft.com/office/officeart/2005/8/layout/hProcess11"/>
    <dgm:cxn modelId="{AFF8AABB-0FCB-4CF0-924E-AA6146563E8E}" type="presParOf" srcId="{73DE9AD5-D584-426B-9E57-D55133B5459A}" destId="{7231CB49-BF71-4718-8F41-21694228DAF4}" srcOrd="2" destOrd="0" presId="urn:microsoft.com/office/officeart/2005/8/layout/hProcess11"/>
    <dgm:cxn modelId="{A121F399-BB0D-41A4-B566-C0242C491B73}" type="presParOf" srcId="{0812599C-7921-4910-92B1-6316C6C5DE61}" destId="{4F15F814-E275-48A4-8DD8-7740ABFB6AD6}" srcOrd="5" destOrd="0" presId="urn:microsoft.com/office/officeart/2005/8/layout/hProcess11"/>
    <dgm:cxn modelId="{87FAD849-7CD4-46C4-92AC-DC6B5C5357BE}" type="presParOf" srcId="{0812599C-7921-4910-92B1-6316C6C5DE61}" destId="{352F5D03-0723-4EEE-BF75-FF127E21497A}" srcOrd="6" destOrd="0" presId="urn:microsoft.com/office/officeart/2005/8/layout/hProcess11"/>
    <dgm:cxn modelId="{28670008-91B4-4C33-BC87-F0317C4A8E87}" type="presParOf" srcId="{352F5D03-0723-4EEE-BF75-FF127E21497A}" destId="{49074CF9-CEDA-4A65-A227-1BDD73F68CF4}" srcOrd="0" destOrd="0" presId="urn:microsoft.com/office/officeart/2005/8/layout/hProcess11"/>
    <dgm:cxn modelId="{E92D8CE2-1D8C-4C3F-B06E-A2C66E7245D2}" type="presParOf" srcId="{352F5D03-0723-4EEE-BF75-FF127E21497A}" destId="{89D6177E-66AE-4329-BD08-2D2A6C8892F2}" srcOrd="1" destOrd="0" presId="urn:microsoft.com/office/officeart/2005/8/layout/hProcess11"/>
    <dgm:cxn modelId="{7CC8A404-D869-4992-8972-9C6EF6EBD851}" type="presParOf" srcId="{352F5D03-0723-4EEE-BF75-FF127E21497A}" destId="{34C8C1A9-B5C5-4E76-B8DC-112290A47F2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30EA0-187F-4DA4-9218-6AEDB160D972}">
      <dsp:nvSpPr>
        <dsp:cNvPr id="0" name=""/>
        <dsp:cNvSpPr/>
      </dsp:nvSpPr>
      <dsp:spPr>
        <a:xfrm>
          <a:off x="0" y="1564004"/>
          <a:ext cx="8128000" cy="208534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33CF62-4BBA-40C3-ADFD-8AA77BD9C98E}">
      <dsp:nvSpPr>
        <dsp:cNvPr id="0" name=""/>
        <dsp:cNvSpPr/>
      </dsp:nvSpPr>
      <dsp:spPr>
        <a:xfrm>
          <a:off x="3661" y="0"/>
          <a:ext cx="1760934" cy="208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Daytona" panose="020B0604030500040204" pitchFamily="34" charset="0"/>
            </a:rPr>
            <a:t>Write</a:t>
          </a:r>
        </a:p>
      </dsp:txBody>
      <dsp:txXfrm>
        <a:off x="3661" y="0"/>
        <a:ext cx="1760934" cy="2085340"/>
      </dsp:txXfrm>
    </dsp:sp>
    <dsp:sp modelId="{4A4D6B3A-B7EF-4D20-B222-C9B7DB365360}">
      <dsp:nvSpPr>
        <dsp:cNvPr id="0" name=""/>
        <dsp:cNvSpPr/>
      </dsp:nvSpPr>
      <dsp:spPr>
        <a:xfrm>
          <a:off x="623460" y="2346007"/>
          <a:ext cx="521335" cy="52133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89001-76D0-40F6-B520-3FE288A8CC53}">
      <dsp:nvSpPr>
        <dsp:cNvPr id="0" name=""/>
        <dsp:cNvSpPr/>
      </dsp:nvSpPr>
      <dsp:spPr>
        <a:xfrm>
          <a:off x="1852642" y="3128009"/>
          <a:ext cx="1760934" cy="208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Daytona" panose="020B0604030500040204" pitchFamily="34" charset="0"/>
            </a:rPr>
            <a:t>Init</a:t>
          </a:r>
        </a:p>
      </dsp:txBody>
      <dsp:txXfrm>
        <a:off x="1852642" y="3128009"/>
        <a:ext cx="1760934" cy="2085340"/>
      </dsp:txXfrm>
    </dsp:sp>
    <dsp:sp modelId="{86D639AE-B54E-472B-AC04-748768DC0394}">
      <dsp:nvSpPr>
        <dsp:cNvPr id="0" name=""/>
        <dsp:cNvSpPr/>
      </dsp:nvSpPr>
      <dsp:spPr>
        <a:xfrm>
          <a:off x="2472441" y="2346007"/>
          <a:ext cx="521335" cy="521335"/>
        </a:xfrm>
        <a:prstGeom prst="ellips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0F82E-2272-4834-B0A0-6F8A2D44D1B5}">
      <dsp:nvSpPr>
        <dsp:cNvPr id="0" name=""/>
        <dsp:cNvSpPr/>
      </dsp:nvSpPr>
      <dsp:spPr>
        <a:xfrm>
          <a:off x="3701623" y="0"/>
          <a:ext cx="1760934" cy="208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Daytona" panose="020B0604030500040204" pitchFamily="34" charset="0"/>
            </a:rPr>
            <a:t>Plan</a:t>
          </a:r>
        </a:p>
      </dsp:txBody>
      <dsp:txXfrm>
        <a:off x="3701623" y="0"/>
        <a:ext cx="1760934" cy="2085340"/>
      </dsp:txXfrm>
    </dsp:sp>
    <dsp:sp modelId="{9EB15786-8898-4E22-A8DF-E21A0808442A}">
      <dsp:nvSpPr>
        <dsp:cNvPr id="0" name=""/>
        <dsp:cNvSpPr/>
      </dsp:nvSpPr>
      <dsp:spPr>
        <a:xfrm>
          <a:off x="4321423" y="2346007"/>
          <a:ext cx="521335" cy="521335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074CF9-CEDA-4A65-A227-1BDD73F68CF4}">
      <dsp:nvSpPr>
        <dsp:cNvPr id="0" name=""/>
        <dsp:cNvSpPr/>
      </dsp:nvSpPr>
      <dsp:spPr>
        <a:xfrm>
          <a:off x="5550604" y="3128009"/>
          <a:ext cx="1760934" cy="2085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Daytona" panose="020B0604030500040204" pitchFamily="34" charset="0"/>
            </a:rPr>
            <a:t>Apply</a:t>
          </a:r>
        </a:p>
      </dsp:txBody>
      <dsp:txXfrm>
        <a:off x="5550604" y="3128009"/>
        <a:ext cx="1760934" cy="2085340"/>
      </dsp:txXfrm>
    </dsp:sp>
    <dsp:sp modelId="{89D6177E-66AE-4329-BD08-2D2A6C8892F2}">
      <dsp:nvSpPr>
        <dsp:cNvPr id="0" name=""/>
        <dsp:cNvSpPr/>
      </dsp:nvSpPr>
      <dsp:spPr>
        <a:xfrm>
          <a:off x="6170404" y="2346007"/>
          <a:ext cx="521335" cy="521335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3040"/>
            <a:ext cx="11274551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6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5467740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5524EB-A781-4244-BF7E-1E0F1C7C67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7062" y="1463040"/>
            <a:ext cx="5478655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73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519E-8045-467E-A09A-19DBCD2C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31E3-72BC-4E33-98DC-F69C7EE0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940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11274552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4052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AB6DA-60E1-42D4-990F-2E2B43D6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45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B5AB-C921-4B76-AF9D-B59E3F40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63040"/>
            <a:ext cx="11274551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823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aytona" panose="020B0604030500040204" pitchFamily="34" charset="0"/>
          <a:ea typeface="+mj-ea"/>
          <a:cs typeface="Tu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etapp.com/modernize-your-data-protection-with-netapp-altavault-and-microsoft-azu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tech.feedforce.jp/startup-terraform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log.web.cern.ch/blog/antonio-nappi/2020-03-automatize-deployment-kubernetes-clusters-cloud-infrastructu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l-nl/azure/developer/terraform/overview" TargetMode="External"/><Relationship Id="rId2" Type="http://schemas.openxmlformats.org/officeDocument/2006/relationships/hyperlink" Target="https://learn.hashicorp.com/collections/terraform/azure-get-start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01ADC02-4FFB-4A70-B944-C4733969D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BDF7CF8-088C-4E6F-B0FD-047CD4E7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89828"/>
            <a:ext cx="12192000" cy="2868172"/>
          </a:xfrm>
          <a:custGeom>
            <a:avLst/>
            <a:gdLst>
              <a:gd name="connsiteX0" fmla="*/ 619389 w 12192000"/>
              <a:gd name="connsiteY0" fmla="*/ 0 h 2868172"/>
              <a:gd name="connsiteX1" fmla="*/ 687652 w 12192000"/>
              <a:gd name="connsiteY1" fmla="*/ 3175 h 2868172"/>
              <a:gd name="connsiteX2" fmla="*/ 747977 w 12192000"/>
              <a:gd name="connsiteY2" fmla="*/ 9525 h 2868172"/>
              <a:gd name="connsiteX3" fmla="*/ 800364 w 12192000"/>
              <a:gd name="connsiteY3" fmla="*/ 20637 h 2868172"/>
              <a:gd name="connsiteX4" fmla="*/ 846402 w 12192000"/>
              <a:gd name="connsiteY4" fmla="*/ 36512 h 2868172"/>
              <a:gd name="connsiteX5" fmla="*/ 887677 w 12192000"/>
              <a:gd name="connsiteY5" fmla="*/ 52387 h 2868172"/>
              <a:gd name="connsiteX6" fmla="*/ 924189 w 12192000"/>
              <a:gd name="connsiteY6" fmla="*/ 68262 h 2868172"/>
              <a:gd name="connsiteX7" fmla="*/ 962289 w 12192000"/>
              <a:gd name="connsiteY7" fmla="*/ 87312 h 2868172"/>
              <a:gd name="connsiteX8" fmla="*/ 1000389 w 12192000"/>
              <a:gd name="connsiteY8" fmla="*/ 106362 h 2868172"/>
              <a:gd name="connsiteX9" fmla="*/ 1036902 w 12192000"/>
              <a:gd name="connsiteY9" fmla="*/ 125412 h 2868172"/>
              <a:gd name="connsiteX10" fmla="*/ 1078177 w 12192000"/>
              <a:gd name="connsiteY10" fmla="*/ 141287 h 2868172"/>
              <a:gd name="connsiteX11" fmla="*/ 1124214 w 12192000"/>
              <a:gd name="connsiteY11" fmla="*/ 155575 h 2868172"/>
              <a:gd name="connsiteX12" fmla="*/ 1176602 w 12192000"/>
              <a:gd name="connsiteY12" fmla="*/ 166687 h 2868172"/>
              <a:gd name="connsiteX13" fmla="*/ 1236927 w 12192000"/>
              <a:gd name="connsiteY13" fmla="*/ 174625 h 2868172"/>
              <a:gd name="connsiteX14" fmla="*/ 1305189 w 12192000"/>
              <a:gd name="connsiteY14" fmla="*/ 176212 h 2868172"/>
              <a:gd name="connsiteX15" fmla="*/ 1373452 w 12192000"/>
              <a:gd name="connsiteY15" fmla="*/ 174625 h 2868172"/>
              <a:gd name="connsiteX16" fmla="*/ 1433777 w 12192000"/>
              <a:gd name="connsiteY16" fmla="*/ 166687 h 2868172"/>
              <a:gd name="connsiteX17" fmla="*/ 1486164 w 12192000"/>
              <a:gd name="connsiteY17" fmla="*/ 155575 h 2868172"/>
              <a:gd name="connsiteX18" fmla="*/ 1532202 w 12192000"/>
              <a:gd name="connsiteY18" fmla="*/ 141287 h 2868172"/>
              <a:gd name="connsiteX19" fmla="*/ 1573477 w 12192000"/>
              <a:gd name="connsiteY19" fmla="*/ 125412 h 2868172"/>
              <a:gd name="connsiteX20" fmla="*/ 1609989 w 12192000"/>
              <a:gd name="connsiteY20" fmla="*/ 106362 h 2868172"/>
              <a:gd name="connsiteX21" fmla="*/ 1648089 w 12192000"/>
              <a:gd name="connsiteY21" fmla="*/ 87312 h 2868172"/>
              <a:gd name="connsiteX22" fmla="*/ 1686189 w 12192000"/>
              <a:gd name="connsiteY22" fmla="*/ 68262 h 2868172"/>
              <a:gd name="connsiteX23" fmla="*/ 1722702 w 12192000"/>
              <a:gd name="connsiteY23" fmla="*/ 52387 h 2868172"/>
              <a:gd name="connsiteX24" fmla="*/ 1763977 w 12192000"/>
              <a:gd name="connsiteY24" fmla="*/ 36512 h 2868172"/>
              <a:gd name="connsiteX25" fmla="*/ 1810014 w 12192000"/>
              <a:gd name="connsiteY25" fmla="*/ 20637 h 2868172"/>
              <a:gd name="connsiteX26" fmla="*/ 1862402 w 12192000"/>
              <a:gd name="connsiteY26" fmla="*/ 9525 h 2868172"/>
              <a:gd name="connsiteX27" fmla="*/ 1922727 w 12192000"/>
              <a:gd name="connsiteY27" fmla="*/ 3175 h 2868172"/>
              <a:gd name="connsiteX28" fmla="*/ 1990989 w 12192000"/>
              <a:gd name="connsiteY28" fmla="*/ 0 h 2868172"/>
              <a:gd name="connsiteX29" fmla="*/ 2059252 w 12192000"/>
              <a:gd name="connsiteY29" fmla="*/ 3175 h 2868172"/>
              <a:gd name="connsiteX30" fmla="*/ 2119577 w 12192000"/>
              <a:gd name="connsiteY30" fmla="*/ 9525 h 2868172"/>
              <a:gd name="connsiteX31" fmla="*/ 2171964 w 12192000"/>
              <a:gd name="connsiteY31" fmla="*/ 20637 h 2868172"/>
              <a:gd name="connsiteX32" fmla="*/ 2218002 w 12192000"/>
              <a:gd name="connsiteY32" fmla="*/ 36512 h 2868172"/>
              <a:gd name="connsiteX33" fmla="*/ 2259277 w 12192000"/>
              <a:gd name="connsiteY33" fmla="*/ 52387 h 2868172"/>
              <a:gd name="connsiteX34" fmla="*/ 2295789 w 12192000"/>
              <a:gd name="connsiteY34" fmla="*/ 68262 h 2868172"/>
              <a:gd name="connsiteX35" fmla="*/ 2333889 w 12192000"/>
              <a:gd name="connsiteY35" fmla="*/ 87312 h 2868172"/>
              <a:gd name="connsiteX36" fmla="*/ 2371989 w 12192000"/>
              <a:gd name="connsiteY36" fmla="*/ 106362 h 2868172"/>
              <a:gd name="connsiteX37" fmla="*/ 2408502 w 12192000"/>
              <a:gd name="connsiteY37" fmla="*/ 125412 h 2868172"/>
              <a:gd name="connsiteX38" fmla="*/ 2449777 w 12192000"/>
              <a:gd name="connsiteY38" fmla="*/ 141287 h 2868172"/>
              <a:gd name="connsiteX39" fmla="*/ 2495814 w 12192000"/>
              <a:gd name="connsiteY39" fmla="*/ 155575 h 2868172"/>
              <a:gd name="connsiteX40" fmla="*/ 2548202 w 12192000"/>
              <a:gd name="connsiteY40" fmla="*/ 166687 h 2868172"/>
              <a:gd name="connsiteX41" fmla="*/ 2608527 w 12192000"/>
              <a:gd name="connsiteY41" fmla="*/ 174625 h 2868172"/>
              <a:gd name="connsiteX42" fmla="*/ 2676789 w 12192000"/>
              <a:gd name="connsiteY42" fmla="*/ 176212 h 2868172"/>
              <a:gd name="connsiteX43" fmla="*/ 2745052 w 12192000"/>
              <a:gd name="connsiteY43" fmla="*/ 174625 h 2868172"/>
              <a:gd name="connsiteX44" fmla="*/ 2805377 w 12192000"/>
              <a:gd name="connsiteY44" fmla="*/ 166687 h 2868172"/>
              <a:gd name="connsiteX45" fmla="*/ 2857764 w 12192000"/>
              <a:gd name="connsiteY45" fmla="*/ 155575 h 2868172"/>
              <a:gd name="connsiteX46" fmla="*/ 2903802 w 12192000"/>
              <a:gd name="connsiteY46" fmla="*/ 141287 h 2868172"/>
              <a:gd name="connsiteX47" fmla="*/ 2945077 w 12192000"/>
              <a:gd name="connsiteY47" fmla="*/ 125412 h 2868172"/>
              <a:gd name="connsiteX48" fmla="*/ 2981589 w 12192000"/>
              <a:gd name="connsiteY48" fmla="*/ 106362 h 2868172"/>
              <a:gd name="connsiteX49" fmla="*/ 3019689 w 12192000"/>
              <a:gd name="connsiteY49" fmla="*/ 87312 h 2868172"/>
              <a:gd name="connsiteX50" fmla="*/ 3057789 w 12192000"/>
              <a:gd name="connsiteY50" fmla="*/ 68262 h 2868172"/>
              <a:gd name="connsiteX51" fmla="*/ 3094302 w 12192000"/>
              <a:gd name="connsiteY51" fmla="*/ 52387 h 2868172"/>
              <a:gd name="connsiteX52" fmla="*/ 3135577 w 12192000"/>
              <a:gd name="connsiteY52" fmla="*/ 36512 h 2868172"/>
              <a:gd name="connsiteX53" fmla="*/ 3181614 w 12192000"/>
              <a:gd name="connsiteY53" fmla="*/ 20637 h 2868172"/>
              <a:gd name="connsiteX54" fmla="*/ 3234002 w 12192000"/>
              <a:gd name="connsiteY54" fmla="*/ 9525 h 2868172"/>
              <a:gd name="connsiteX55" fmla="*/ 3294327 w 12192000"/>
              <a:gd name="connsiteY55" fmla="*/ 3175 h 2868172"/>
              <a:gd name="connsiteX56" fmla="*/ 3361002 w 12192000"/>
              <a:gd name="connsiteY56" fmla="*/ 0 h 2868172"/>
              <a:gd name="connsiteX57" fmla="*/ 3430852 w 12192000"/>
              <a:gd name="connsiteY57" fmla="*/ 3175 h 2868172"/>
              <a:gd name="connsiteX58" fmla="*/ 3491177 w 12192000"/>
              <a:gd name="connsiteY58" fmla="*/ 9525 h 2868172"/>
              <a:gd name="connsiteX59" fmla="*/ 3543564 w 12192000"/>
              <a:gd name="connsiteY59" fmla="*/ 20637 h 2868172"/>
              <a:gd name="connsiteX60" fmla="*/ 3589602 w 12192000"/>
              <a:gd name="connsiteY60" fmla="*/ 36512 h 2868172"/>
              <a:gd name="connsiteX61" fmla="*/ 3630877 w 12192000"/>
              <a:gd name="connsiteY61" fmla="*/ 52387 h 2868172"/>
              <a:gd name="connsiteX62" fmla="*/ 3667389 w 12192000"/>
              <a:gd name="connsiteY62" fmla="*/ 68262 h 2868172"/>
              <a:gd name="connsiteX63" fmla="*/ 3705489 w 12192000"/>
              <a:gd name="connsiteY63" fmla="*/ 87312 h 2868172"/>
              <a:gd name="connsiteX64" fmla="*/ 3743589 w 12192000"/>
              <a:gd name="connsiteY64" fmla="*/ 106362 h 2868172"/>
              <a:gd name="connsiteX65" fmla="*/ 3780102 w 12192000"/>
              <a:gd name="connsiteY65" fmla="*/ 125412 h 2868172"/>
              <a:gd name="connsiteX66" fmla="*/ 3821377 w 12192000"/>
              <a:gd name="connsiteY66" fmla="*/ 141287 h 2868172"/>
              <a:gd name="connsiteX67" fmla="*/ 3867414 w 12192000"/>
              <a:gd name="connsiteY67" fmla="*/ 155575 h 2868172"/>
              <a:gd name="connsiteX68" fmla="*/ 3919802 w 12192000"/>
              <a:gd name="connsiteY68" fmla="*/ 166687 h 2868172"/>
              <a:gd name="connsiteX69" fmla="*/ 3980127 w 12192000"/>
              <a:gd name="connsiteY69" fmla="*/ 174625 h 2868172"/>
              <a:gd name="connsiteX70" fmla="*/ 4048389 w 12192000"/>
              <a:gd name="connsiteY70" fmla="*/ 176212 h 2868172"/>
              <a:gd name="connsiteX71" fmla="*/ 4116652 w 12192000"/>
              <a:gd name="connsiteY71" fmla="*/ 174625 h 2868172"/>
              <a:gd name="connsiteX72" fmla="*/ 4176977 w 12192000"/>
              <a:gd name="connsiteY72" fmla="*/ 166687 h 2868172"/>
              <a:gd name="connsiteX73" fmla="*/ 4229364 w 12192000"/>
              <a:gd name="connsiteY73" fmla="*/ 155575 h 2868172"/>
              <a:gd name="connsiteX74" fmla="*/ 4275402 w 12192000"/>
              <a:gd name="connsiteY74" fmla="*/ 141287 h 2868172"/>
              <a:gd name="connsiteX75" fmla="*/ 4316677 w 12192000"/>
              <a:gd name="connsiteY75" fmla="*/ 125412 h 2868172"/>
              <a:gd name="connsiteX76" fmla="*/ 4353189 w 12192000"/>
              <a:gd name="connsiteY76" fmla="*/ 106362 h 2868172"/>
              <a:gd name="connsiteX77" fmla="*/ 4429389 w 12192000"/>
              <a:gd name="connsiteY77" fmla="*/ 68262 h 2868172"/>
              <a:gd name="connsiteX78" fmla="*/ 4465902 w 12192000"/>
              <a:gd name="connsiteY78" fmla="*/ 52387 h 2868172"/>
              <a:gd name="connsiteX79" fmla="*/ 4507177 w 12192000"/>
              <a:gd name="connsiteY79" fmla="*/ 36512 h 2868172"/>
              <a:gd name="connsiteX80" fmla="*/ 4553215 w 12192000"/>
              <a:gd name="connsiteY80" fmla="*/ 20637 h 2868172"/>
              <a:gd name="connsiteX81" fmla="*/ 4605602 w 12192000"/>
              <a:gd name="connsiteY81" fmla="*/ 9525 h 2868172"/>
              <a:gd name="connsiteX82" fmla="*/ 4665928 w 12192000"/>
              <a:gd name="connsiteY82" fmla="*/ 3175 h 2868172"/>
              <a:gd name="connsiteX83" fmla="*/ 4734189 w 12192000"/>
              <a:gd name="connsiteY83" fmla="*/ 0 h 2868172"/>
              <a:gd name="connsiteX84" fmla="*/ 4802453 w 12192000"/>
              <a:gd name="connsiteY84" fmla="*/ 3175 h 2868172"/>
              <a:gd name="connsiteX85" fmla="*/ 4862777 w 12192000"/>
              <a:gd name="connsiteY85" fmla="*/ 9525 h 2868172"/>
              <a:gd name="connsiteX86" fmla="*/ 4915165 w 12192000"/>
              <a:gd name="connsiteY86" fmla="*/ 20637 h 2868172"/>
              <a:gd name="connsiteX87" fmla="*/ 4961201 w 12192000"/>
              <a:gd name="connsiteY87" fmla="*/ 36512 h 2868172"/>
              <a:gd name="connsiteX88" fmla="*/ 5002477 w 12192000"/>
              <a:gd name="connsiteY88" fmla="*/ 52387 h 2868172"/>
              <a:gd name="connsiteX89" fmla="*/ 5038989 w 12192000"/>
              <a:gd name="connsiteY89" fmla="*/ 68262 h 2868172"/>
              <a:gd name="connsiteX90" fmla="*/ 5077090 w 12192000"/>
              <a:gd name="connsiteY90" fmla="*/ 87312 h 2868172"/>
              <a:gd name="connsiteX91" fmla="*/ 5115189 w 12192000"/>
              <a:gd name="connsiteY91" fmla="*/ 106362 h 2868172"/>
              <a:gd name="connsiteX92" fmla="*/ 5151701 w 12192000"/>
              <a:gd name="connsiteY92" fmla="*/ 125412 h 2868172"/>
              <a:gd name="connsiteX93" fmla="*/ 5192977 w 12192000"/>
              <a:gd name="connsiteY93" fmla="*/ 141287 h 2868172"/>
              <a:gd name="connsiteX94" fmla="*/ 5239014 w 12192000"/>
              <a:gd name="connsiteY94" fmla="*/ 155575 h 2868172"/>
              <a:gd name="connsiteX95" fmla="*/ 5291401 w 12192000"/>
              <a:gd name="connsiteY95" fmla="*/ 166687 h 2868172"/>
              <a:gd name="connsiteX96" fmla="*/ 5351727 w 12192000"/>
              <a:gd name="connsiteY96" fmla="*/ 174625 h 2868172"/>
              <a:gd name="connsiteX97" fmla="*/ 5410199 w 12192000"/>
              <a:gd name="connsiteY97" fmla="*/ 175985 h 2868172"/>
              <a:gd name="connsiteX98" fmla="*/ 5468671 w 12192000"/>
              <a:gd name="connsiteY98" fmla="*/ 174625 h 2868172"/>
              <a:gd name="connsiteX99" fmla="*/ 5528996 w 12192000"/>
              <a:gd name="connsiteY99" fmla="*/ 166687 h 2868172"/>
              <a:gd name="connsiteX100" fmla="*/ 5581383 w 12192000"/>
              <a:gd name="connsiteY100" fmla="*/ 155575 h 2868172"/>
              <a:gd name="connsiteX101" fmla="*/ 5627421 w 12192000"/>
              <a:gd name="connsiteY101" fmla="*/ 141287 h 2868172"/>
              <a:gd name="connsiteX102" fmla="*/ 5668696 w 12192000"/>
              <a:gd name="connsiteY102" fmla="*/ 125412 h 2868172"/>
              <a:gd name="connsiteX103" fmla="*/ 5705209 w 12192000"/>
              <a:gd name="connsiteY103" fmla="*/ 106362 h 2868172"/>
              <a:gd name="connsiteX104" fmla="*/ 5743308 w 12192000"/>
              <a:gd name="connsiteY104" fmla="*/ 87312 h 2868172"/>
              <a:gd name="connsiteX105" fmla="*/ 5781408 w 12192000"/>
              <a:gd name="connsiteY105" fmla="*/ 68262 h 2868172"/>
              <a:gd name="connsiteX106" fmla="*/ 5817921 w 12192000"/>
              <a:gd name="connsiteY106" fmla="*/ 52387 h 2868172"/>
              <a:gd name="connsiteX107" fmla="*/ 5859196 w 12192000"/>
              <a:gd name="connsiteY107" fmla="*/ 36512 h 2868172"/>
              <a:gd name="connsiteX108" fmla="*/ 5905234 w 12192000"/>
              <a:gd name="connsiteY108" fmla="*/ 20637 h 2868172"/>
              <a:gd name="connsiteX109" fmla="*/ 5957621 w 12192000"/>
              <a:gd name="connsiteY109" fmla="*/ 9525 h 2868172"/>
              <a:gd name="connsiteX110" fmla="*/ 6017947 w 12192000"/>
              <a:gd name="connsiteY110" fmla="*/ 3175 h 2868172"/>
              <a:gd name="connsiteX111" fmla="*/ 6086209 w 12192000"/>
              <a:gd name="connsiteY111" fmla="*/ 0 h 2868172"/>
              <a:gd name="connsiteX112" fmla="*/ 6095999 w 12192000"/>
              <a:gd name="connsiteY112" fmla="*/ 455 h 2868172"/>
              <a:gd name="connsiteX113" fmla="*/ 6105789 w 12192000"/>
              <a:gd name="connsiteY113" fmla="*/ 0 h 2868172"/>
              <a:gd name="connsiteX114" fmla="*/ 6174052 w 12192000"/>
              <a:gd name="connsiteY114" fmla="*/ 3175 h 2868172"/>
              <a:gd name="connsiteX115" fmla="*/ 6234377 w 12192000"/>
              <a:gd name="connsiteY115" fmla="*/ 9525 h 2868172"/>
              <a:gd name="connsiteX116" fmla="*/ 6286764 w 12192000"/>
              <a:gd name="connsiteY116" fmla="*/ 20637 h 2868172"/>
              <a:gd name="connsiteX117" fmla="*/ 6332802 w 12192000"/>
              <a:gd name="connsiteY117" fmla="*/ 36512 h 2868172"/>
              <a:gd name="connsiteX118" fmla="*/ 6374077 w 12192000"/>
              <a:gd name="connsiteY118" fmla="*/ 52387 h 2868172"/>
              <a:gd name="connsiteX119" fmla="*/ 6410589 w 12192000"/>
              <a:gd name="connsiteY119" fmla="*/ 68262 h 2868172"/>
              <a:gd name="connsiteX120" fmla="*/ 6448689 w 12192000"/>
              <a:gd name="connsiteY120" fmla="*/ 87312 h 2868172"/>
              <a:gd name="connsiteX121" fmla="*/ 6486789 w 12192000"/>
              <a:gd name="connsiteY121" fmla="*/ 106362 h 2868172"/>
              <a:gd name="connsiteX122" fmla="*/ 6523302 w 12192000"/>
              <a:gd name="connsiteY122" fmla="*/ 125412 h 2868172"/>
              <a:gd name="connsiteX123" fmla="*/ 6564577 w 12192000"/>
              <a:gd name="connsiteY123" fmla="*/ 141287 h 2868172"/>
              <a:gd name="connsiteX124" fmla="*/ 6610614 w 12192000"/>
              <a:gd name="connsiteY124" fmla="*/ 155575 h 2868172"/>
              <a:gd name="connsiteX125" fmla="*/ 6663002 w 12192000"/>
              <a:gd name="connsiteY125" fmla="*/ 166687 h 2868172"/>
              <a:gd name="connsiteX126" fmla="*/ 6723327 w 12192000"/>
              <a:gd name="connsiteY126" fmla="*/ 174625 h 2868172"/>
              <a:gd name="connsiteX127" fmla="*/ 6781799 w 12192000"/>
              <a:gd name="connsiteY127" fmla="*/ 175985 h 2868172"/>
              <a:gd name="connsiteX128" fmla="*/ 6840271 w 12192000"/>
              <a:gd name="connsiteY128" fmla="*/ 174625 h 2868172"/>
              <a:gd name="connsiteX129" fmla="*/ 6900596 w 12192000"/>
              <a:gd name="connsiteY129" fmla="*/ 166687 h 2868172"/>
              <a:gd name="connsiteX130" fmla="*/ 6952983 w 12192000"/>
              <a:gd name="connsiteY130" fmla="*/ 155575 h 2868172"/>
              <a:gd name="connsiteX131" fmla="*/ 6999021 w 12192000"/>
              <a:gd name="connsiteY131" fmla="*/ 141287 h 2868172"/>
              <a:gd name="connsiteX132" fmla="*/ 7040296 w 12192000"/>
              <a:gd name="connsiteY132" fmla="*/ 125412 h 2868172"/>
              <a:gd name="connsiteX133" fmla="*/ 7076808 w 12192000"/>
              <a:gd name="connsiteY133" fmla="*/ 106362 h 2868172"/>
              <a:gd name="connsiteX134" fmla="*/ 7114908 w 12192000"/>
              <a:gd name="connsiteY134" fmla="*/ 87312 h 2868172"/>
              <a:gd name="connsiteX135" fmla="*/ 7153008 w 12192000"/>
              <a:gd name="connsiteY135" fmla="*/ 68262 h 2868172"/>
              <a:gd name="connsiteX136" fmla="*/ 7189521 w 12192000"/>
              <a:gd name="connsiteY136" fmla="*/ 52387 h 2868172"/>
              <a:gd name="connsiteX137" fmla="*/ 7230796 w 12192000"/>
              <a:gd name="connsiteY137" fmla="*/ 36512 h 2868172"/>
              <a:gd name="connsiteX138" fmla="*/ 7276833 w 12192000"/>
              <a:gd name="connsiteY138" fmla="*/ 20637 h 2868172"/>
              <a:gd name="connsiteX139" fmla="*/ 7329221 w 12192000"/>
              <a:gd name="connsiteY139" fmla="*/ 9525 h 2868172"/>
              <a:gd name="connsiteX140" fmla="*/ 7389546 w 12192000"/>
              <a:gd name="connsiteY140" fmla="*/ 3175 h 2868172"/>
              <a:gd name="connsiteX141" fmla="*/ 7457808 w 12192000"/>
              <a:gd name="connsiteY141" fmla="*/ 0 h 2868172"/>
              <a:gd name="connsiteX142" fmla="*/ 7526071 w 12192000"/>
              <a:gd name="connsiteY142" fmla="*/ 3175 h 2868172"/>
              <a:gd name="connsiteX143" fmla="*/ 7586396 w 12192000"/>
              <a:gd name="connsiteY143" fmla="*/ 9525 h 2868172"/>
              <a:gd name="connsiteX144" fmla="*/ 7638783 w 12192000"/>
              <a:gd name="connsiteY144" fmla="*/ 20637 h 2868172"/>
              <a:gd name="connsiteX145" fmla="*/ 7684821 w 12192000"/>
              <a:gd name="connsiteY145" fmla="*/ 36512 h 2868172"/>
              <a:gd name="connsiteX146" fmla="*/ 7726096 w 12192000"/>
              <a:gd name="connsiteY146" fmla="*/ 52387 h 2868172"/>
              <a:gd name="connsiteX147" fmla="*/ 7762608 w 12192000"/>
              <a:gd name="connsiteY147" fmla="*/ 68262 h 2868172"/>
              <a:gd name="connsiteX148" fmla="*/ 7800708 w 12192000"/>
              <a:gd name="connsiteY148" fmla="*/ 87312 h 2868172"/>
              <a:gd name="connsiteX149" fmla="*/ 7838808 w 12192000"/>
              <a:gd name="connsiteY149" fmla="*/ 106362 h 2868172"/>
              <a:gd name="connsiteX150" fmla="*/ 7875321 w 12192000"/>
              <a:gd name="connsiteY150" fmla="*/ 125412 h 2868172"/>
              <a:gd name="connsiteX151" fmla="*/ 7916596 w 12192000"/>
              <a:gd name="connsiteY151" fmla="*/ 141287 h 2868172"/>
              <a:gd name="connsiteX152" fmla="*/ 7962633 w 12192000"/>
              <a:gd name="connsiteY152" fmla="*/ 155575 h 2868172"/>
              <a:gd name="connsiteX153" fmla="*/ 8015021 w 12192000"/>
              <a:gd name="connsiteY153" fmla="*/ 166687 h 2868172"/>
              <a:gd name="connsiteX154" fmla="*/ 8075346 w 12192000"/>
              <a:gd name="connsiteY154" fmla="*/ 174625 h 2868172"/>
              <a:gd name="connsiteX155" fmla="*/ 8143608 w 12192000"/>
              <a:gd name="connsiteY155" fmla="*/ 176212 h 2868172"/>
              <a:gd name="connsiteX156" fmla="*/ 8211871 w 12192000"/>
              <a:gd name="connsiteY156" fmla="*/ 174625 h 2868172"/>
              <a:gd name="connsiteX157" fmla="*/ 8272196 w 12192000"/>
              <a:gd name="connsiteY157" fmla="*/ 166687 h 2868172"/>
              <a:gd name="connsiteX158" fmla="*/ 8324583 w 12192000"/>
              <a:gd name="connsiteY158" fmla="*/ 155575 h 2868172"/>
              <a:gd name="connsiteX159" fmla="*/ 8370621 w 12192000"/>
              <a:gd name="connsiteY159" fmla="*/ 141287 h 2868172"/>
              <a:gd name="connsiteX160" fmla="*/ 8411896 w 12192000"/>
              <a:gd name="connsiteY160" fmla="*/ 125412 h 2868172"/>
              <a:gd name="connsiteX161" fmla="*/ 8448408 w 12192000"/>
              <a:gd name="connsiteY161" fmla="*/ 106362 h 2868172"/>
              <a:gd name="connsiteX162" fmla="*/ 8486508 w 12192000"/>
              <a:gd name="connsiteY162" fmla="*/ 87312 h 2868172"/>
              <a:gd name="connsiteX163" fmla="*/ 8524608 w 12192000"/>
              <a:gd name="connsiteY163" fmla="*/ 68262 h 2868172"/>
              <a:gd name="connsiteX164" fmla="*/ 8561120 w 12192000"/>
              <a:gd name="connsiteY164" fmla="*/ 52387 h 2868172"/>
              <a:gd name="connsiteX165" fmla="*/ 8602396 w 12192000"/>
              <a:gd name="connsiteY165" fmla="*/ 36512 h 2868172"/>
              <a:gd name="connsiteX166" fmla="*/ 8648432 w 12192000"/>
              <a:gd name="connsiteY166" fmla="*/ 20637 h 2868172"/>
              <a:gd name="connsiteX167" fmla="*/ 8700820 w 12192000"/>
              <a:gd name="connsiteY167" fmla="*/ 9525 h 2868172"/>
              <a:gd name="connsiteX168" fmla="*/ 8761146 w 12192000"/>
              <a:gd name="connsiteY168" fmla="*/ 3175 h 2868172"/>
              <a:gd name="connsiteX169" fmla="*/ 8827820 w 12192000"/>
              <a:gd name="connsiteY169" fmla="*/ 0 h 2868172"/>
              <a:gd name="connsiteX170" fmla="*/ 8897670 w 12192000"/>
              <a:gd name="connsiteY170" fmla="*/ 3175 h 2868172"/>
              <a:gd name="connsiteX171" fmla="*/ 8957996 w 12192000"/>
              <a:gd name="connsiteY171" fmla="*/ 9525 h 2868172"/>
              <a:gd name="connsiteX172" fmla="*/ 9010382 w 12192000"/>
              <a:gd name="connsiteY172" fmla="*/ 20637 h 2868172"/>
              <a:gd name="connsiteX173" fmla="*/ 9056420 w 12192000"/>
              <a:gd name="connsiteY173" fmla="*/ 36512 h 2868172"/>
              <a:gd name="connsiteX174" fmla="*/ 9097696 w 12192000"/>
              <a:gd name="connsiteY174" fmla="*/ 52387 h 2868172"/>
              <a:gd name="connsiteX175" fmla="*/ 9134208 w 12192000"/>
              <a:gd name="connsiteY175" fmla="*/ 68262 h 2868172"/>
              <a:gd name="connsiteX176" fmla="*/ 9172308 w 12192000"/>
              <a:gd name="connsiteY176" fmla="*/ 87312 h 2868172"/>
              <a:gd name="connsiteX177" fmla="*/ 9210408 w 12192000"/>
              <a:gd name="connsiteY177" fmla="*/ 106362 h 2868172"/>
              <a:gd name="connsiteX178" fmla="*/ 9246920 w 12192000"/>
              <a:gd name="connsiteY178" fmla="*/ 125412 h 2868172"/>
              <a:gd name="connsiteX179" fmla="*/ 9288196 w 12192000"/>
              <a:gd name="connsiteY179" fmla="*/ 141287 h 2868172"/>
              <a:gd name="connsiteX180" fmla="*/ 9334232 w 12192000"/>
              <a:gd name="connsiteY180" fmla="*/ 155575 h 2868172"/>
              <a:gd name="connsiteX181" fmla="*/ 9386620 w 12192000"/>
              <a:gd name="connsiteY181" fmla="*/ 166687 h 2868172"/>
              <a:gd name="connsiteX182" fmla="*/ 9446946 w 12192000"/>
              <a:gd name="connsiteY182" fmla="*/ 174625 h 2868172"/>
              <a:gd name="connsiteX183" fmla="*/ 9515208 w 12192000"/>
              <a:gd name="connsiteY183" fmla="*/ 176212 h 2868172"/>
              <a:gd name="connsiteX184" fmla="*/ 9583470 w 12192000"/>
              <a:gd name="connsiteY184" fmla="*/ 174625 h 2868172"/>
              <a:gd name="connsiteX185" fmla="*/ 9643796 w 12192000"/>
              <a:gd name="connsiteY185" fmla="*/ 166687 h 2868172"/>
              <a:gd name="connsiteX186" fmla="*/ 9696182 w 12192000"/>
              <a:gd name="connsiteY186" fmla="*/ 155575 h 2868172"/>
              <a:gd name="connsiteX187" fmla="*/ 9742220 w 12192000"/>
              <a:gd name="connsiteY187" fmla="*/ 141287 h 2868172"/>
              <a:gd name="connsiteX188" fmla="*/ 9783496 w 12192000"/>
              <a:gd name="connsiteY188" fmla="*/ 125412 h 2868172"/>
              <a:gd name="connsiteX189" fmla="*/ 9820008 w 12192000"/>
              <a:gd name="connsiteY189" fmla="*/ 106362 h 2868172"/>
              <a:gd name="connsiteX190" fmla="*/ 9896208 w 12192000"/>
              <a:gd name="connsiteY190" fmla="*/ 68262 h 2868172"/>
              <a:gd name="connsiteX191" fmla="*/ 9932720 w 12192000"/>
              <a:gd name="connsiteY191" fmla="*/ 52387 h 2868172"/>
              <a:gd name="connsiteX192" fmla="*/ 9973996 w 12192000"/>
              <a:gd name="connsiteY192" fmla="*/ 36512 h 2868172"/>
              <a:gd name="connsiteX193" fmla="*/ 10020032 w 12192000"/>
              <a:gd name="connsiteY193" fmla="*/ 20637 h 2868172"/>
              <a:gd name="connsiteX194" fmla="*/ 10072420 w 12192000"/>
              <a:gd name="connsiteY194" fmla="*/ 9525 h 2868172"/>
              <a:gd name="connsiteX195" fmla="*/ 10132746 w 12192000"/>
              <a:gd name="connsiteY195" fmla="*/ 3175 h 2868172"/>
              <a:gd name="connsiteX196" fmla="*/ 10201008 w 12192000"/>
              <a:gd name="connsiteY196" fmla="*/ 0 h 2868172"/>
              <a:gd name="connsiteX197" fmla="*/ 10269270 w 12192000"/>
              <a:gd name="connsiteY197" fmla="*/ 3175 h 2868172"/>
              <a:gd name="connsiteX198" fmla="*/ 10329596 w 12192000"/>
              <a:gd name="connsiteY198" fmla="*/ 9525 h 2868172"/>
              <a:gd name="connsiteX199" fmla="*/ 10381982 w 12192000"/>
              <a:gd name="connsiteY199" fmla="*/ 20637 h 2868172"/>
              <a:gd name="connsiteX200" fmla="*/ 10428020 w 12192000"/>
              <a:gd name="connsiteY200" fmla="*/ 36512 h 2868172"/>
              <a:gd name="connsiteX201" fmla="*/ 10469296 w 12192000"/>
              <a:gd name="connsiteY201" fmla="*/ 52387 h 2868172"/>
              <a:gd name="connsiteX202" fmla="*/ 10505808 w 12192000"/>
              <a:gd name="connsiteY202" fmla="*/ 68262 h 2868172"/>
              <a:gd name="connsiteX203" fmla="*/ 10543908 w 12192000"/>
              <a:gd name="connsiteY203" fmla="*/ 87312 h 2868172"/>
              <a:gd name="connsiteX204" fmla="*/ 10582008 w 12192000"/>
              <a:gd name="connsiteY204" fmla="*/ 106362 h 2868172"/>
              <a:gd name="connsiteX205" fmla="*/ 10618520 w 12192000"/>
              <a:gd name="connsiteY205" fmla="*/ 125412 h 2868172"/>
              <a:gd name="connsiteX206" fmla="*/ 10659796 w 12192000"/>
              <a:gd name="connsiteY206" fmla="*/ 141287 h 2868172"/>
              <a:gd name="connsiteX207" fmla="*/ 10705832 w 12192000"/>
              <a:gd name="connsiteY207" fmla="*/ 155575 h 2868172"/>
              <a:gd name="connsiteX208" fmla="*/ 10758220 w 12192000"/>
              <a:gd name="connsiteY208" fmla="*/ 166687 h 2868172"/>
              <a:gd name="connsiteX209" fmla="*/ 10818546 w 12192000"/>
              <a:gd name="connsiteY209" fmla="*/ 174625 h 2868172"/>
              <a:gd name="connsiteX210" fmla="*/ 10886808 w 12192000"/>
              <a:gd name="connsiteY210" fmla="*/ 176212 h 2868172"/>
              <a:gd name="connsiteX211" fmla="*/ 10955070 w 12192000"/>
              <a:gd name="connsiteY211" fmla="*/ 174625 h 2868172"/>
              <a:gd name="connsiteX212" fmla="*/ 11015396 w 12192000"/>
              <a:gd name="connsiteY212" fmla="*/ 166687 h 2868172"/>
              <a:gd name="connsiteX213" fmla="*/ 11067782 w 12192000"/>
              <a:gd name="connsiteY213" fmla="*/ 155575 h 2868172"/>
              <a:gd name="connsiteX214" fmla="*/ 11113820 w 12192000"/>
              <a:gd name="connsiteY214" fmla="*/ 141287 h 2868172"/>
              <a:gd name="connsiteX215" fmla="*/ 11155096 w 12192000"/>
              <a:gd name="connsiteY215" fmla="*/ 125412 h 2868172"/>
              <a:gd name="connsiteX216" fmla="*/ 11191608 w 12192000"/>
              <a:gd name="connsiteY216" fmla="*/ 106362 h 2868172"/>
              <a:gd name="connsiteX217" fmla="*/ 11229708 w 12192000"/>
              <a:gd name="connsiteY217" fmla="*/ 87312 h 2868172"/>
              <a:gd name="connsiteX218" fmla="*/ 11267808 w 12192000"/>
              <a:gd name="connsiteY218" fmla="*/ 68262 h 2868172"/>
              <a:gd name="connsiteX219" fmla="*/ 11304320 w 12192000"/>
              <a:gd name="connsiteY219" fmla="*/ 52387 h 2868172"/>
              <a:gd name="connsiteX220" fmla="*/ 11345596 w 12192000"/>
              <a:gd name="connsiteY220" fmla="*/ 36512 h 2868172"/>
              <a:gd name="connsiteX221" fmla="*/ 11391632 w 12192000"/>
              <a:gd name="connsiteY221" fmla="*/ 20637 h 2868172"/>
              <a:gd name="connsiteX222" fmla="*/ 11444020 w 12192000"/>
              <a:gd name="connsiteY222" fmla="*/ 9525 h 2868172"/>
              <a:gd name="connsiteX223" fmla="*/ 11504346 w 12192000"/>
              <a:gd name="connsiteY223" fmla="*/ 3175 h 2868172"/>
              <a:gd name="connsiteX224" fmla="*/ 11572608 w 12192000"/>
              <a:gd name="connsiteY224" fmla="*/ 0 h 2868172"/>
              <a:gd name="connsiteX225" fmla="*/ 11640870 w 12192000"/>
              <a:gd name="connsiteY225" fmla="*/ 3175 h 2868172"/>
              <a:gd name="connsiteX226" fmla="*/ 11701196 w 12192000"/>
              <a:gd name="connsiteY226" fmla="*/ 9525 h 2868172"/>
              <a:gd name="connsiteX227" fmla="*/ 11753582 w 12192000"/>
              <a:gd name="connsiteY227" fmla="*/ 20637 h 2868172"/>
              <a:gd name="connsiteX228" fmla="*/ 11799620 w 12192000"/>
              <a:gd name="connsiteY228" fmla="*/ 36512 h 2868172"/>
              <a:gd name="connsiteX229" fmla="*/ 11840896 w 12192000"/>
              <a:gd name="connsiteY229" fmla="*/ 52387 h 2868172"/>
              <a:gd name="connsiteX230" fmla="*/ 11877408 w 12192000"/>
              <a:gd name="connsiteY230" fmla="*/ 68262 h 2868172"/>
              <a:gd name="connsiteX231" fmla="*/ 11915508 w 12192000"/>
              <a:gd name="connsiteY231" fmla="*/ 87312 h 2868172"/>
              <a:gd name="connsiteX232" fmla="*/ 11953608 w 12192000"/>
              <a:gd name="connsiteY232" fmla="*/ 106362 h 2868172"/>
              <a:gd name="connsiteX233" fmla="*/ 11990120 w 12192000"/>
              <a:gd name="connsiteY233" fmla="*/ 125412 h 2868172"/>
              <a:gd name="connsiteX234" fmla="*/ 12031396 w 12192000"/>
              <a:gd name="connsiteY234" fmla="*/ 141287 h 2868172"/>
              <a:gd name="connsiteX235" fmla="*/ 12077432 w 12192000"/>
              <a:gd name="connsiteY235" fmla="*/ 155575 h 2868172"/>
              <a:gd name="connsiteX236" fmla="*/ 12129820 w 12192000"/>
              <a:gd name="connsiteY236" fmla="*/ 166688 h 2868172"/>
              <a:gd name="connsiteX237" fmla="*/ 12190146 w 12192000"/>
              <a:gd name="connsiteY237" fmla="*/ 174625 h 2868172"/>
              <a:gd name="connsiteX238" fmla="*/ 12192000 w 12192000"/>
              <a:gd name="connsiteY238" fmla="*/ 174668 h 2868172"/>
              <a:gd name="connsiteX239" fmla="*/ 12192000 w 12192000"/>
              <a:gd name="connsiteY239" fmla="*/ 319047 h 2868172"/>
              <a:gd name="connsiteX240" fmla="*/ 12192000 w 12192000"/>
              <a:gd name="connsiteY240" fmla="*/ 885826 h 2868172"/>
              <a:gd name="connsiteX241" fmla="*/ 12192000 w 12192000"/>
              <a:gd name="connsiteY241" fmla="*/ 1030205 h 2868172"/>
              <a:gd name="connsiteX242" fmla="*/ 12192000 w 12192000"/>
              <a:gd name="connsiteY242" fmla="*/ 1787292 h 2868172"/>
              <a:gd name="connsiteX243" fmla="*/ 12192000 w 12192000"/>
              <a:gd name="connsiteY243" fmla="*/ 1931671 h 2868172"/>
              <a:gd name="connsiteX244" fmla="*/ 12191997 w 12192000"/>
              <a:gd name="connsiteY244" fmla="*/ 1931671 h 2868172"/>
              <a:gd name="connsiteX245" fmla="*/ 12191997 w 12192000"/>
              <a:gd name="connsiteY245" fmla="*/ 2868172 h 2868172"/>
              <a:gd name="connsiteX246" fmla="*/ 1 w 12192000"/>
              <a:gd name="connsiteY246" fmla="*/ 2868172 h 2868172"/>
              <a:gd name="connsiteX247" fmla="*/ 1 w 12192000"/>
              <a:gd name="connsiteY247" fmla="*/ 1931671 h 2868172"/>
              <a:gd name="connsiteX248" fmla="*/ 0 w 12192000"/>
              <a:gd name="connsiteY248" fmla="*/ 1931671 h 2868172"/>
              <a:gd name="connsiteX249" fmla="*/ 0 w 12192000"/>
              <a:gd name="connsiteY249" fmla="*/ 1787292 h 2868172"/>
              <a:gd name="connsiteX250" fmla="*/ 0 w 12192000"/>
              <a:gd name="connsiteY250" fmla="*/ 1030205 h 2868172"/>
              <a:gd name="connsiteX251" fmla="*/ 0 w 12192000"/>
              <a:gd name="connsiteY251" fmla="*/ 885826 h 2868172"/>
              <a:gd name="connsiteX252" fmla="*/ 0 w 12192000"/>
              <a:gd name="connsiteY252" fmla="*/ 319047 h 2868172"/>
              <a:gd name="connsiteX253" fmla="*/ 0 w 12192000"/>
              <a:gd name="connsiteY253" fmla="*/ 174668 h 2868172"/>
              <a:gd name="connsiteX254" fmla="*/ 1852 w 12192000"/>
              <a:gd name="connsiteY254" fmla="*/ 174625 h 2868172"/>
              <a:gd name="connsiteX255" fmla="*/ 62177 w 12192000"/>
              <a:gd name="connsiteY255" fmla="*/ 166687 h 2868172"/>
              <a:gd name="connsiteX256" fmla="*/ 114564 w 12192000"/>
              <a:gd name="connsiteY256" fmla="*/ 155575 h 2868172"/>
              <a:gd name="connsiteX257" fmla="*/ 160602 w 12192000"/>
              <a:gd name="connsiteY257" fmla="*/ 141287 h 2868172"/>
              <a:gd name="connsiteX258" fmla="*/ 201877 w 12192000"/>
              <a:gd name="connsiteY258" fmla="*/ 125412 h 2868172"/>
              <a:gd name="connsiteX259" fmla="*/ 238389 w 12192000"/>
              <a:gd name="connsiteY259" fmla="*/ 106362 h 2868172"/>
              <a:gd name="connsiteX260" fmla="*/ 276489 w 12192000"/>
              <a:gd name="connsiteY260" fmla="*/ 87312 h 2868172"/>
              <a:gd name="connsiteX261" fmla="*/ 314589 w 12192000"/>
              <a:gd name="connsiteY261" fmla="*/ 68262 h 2868172"/>
              <a:gd name="connsiteX262" fmla="*/ 351102 w 12192000"/>
              <a:gd name="connsiteY262" fmla="*/ 52387 h 2868172"/>
              <a:gd name="connsiteX263" fmla="*/ 392377 w 12192000"/>
              <a:gd name="connsiteY263" fmla="*/ 36512 h 2868172"/>
              <a:gd name="connsiteX264" fmla="*/ 438414 w 12192000"/>
              <a:gd name="connsiteY264" fmla="*/ 20637 h 2868172"/>
              <a:gd name="connsiteX265" fmla="*/ 490802 w 12192000"/>
              <a:gd name="connsiteY265" fmla="*/ 9525 h 2868172"/>
              <a:gd name="connsiteX266" fmla="*/ 551127 w 12192000"/>
              <a:gd name="connsiteY266" fmla="*/ 3175 h 286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2192000" h="286817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7"/>
                </a:lnTo>
                <a:lnTo>
                  <a:pt x="12192000" y="885826"/>
                </a:lnTo>
                <a:lnTo>
                  <a:pt x="12192000" y="1030205"/>
                </a:lnTo>
                <a:lnTo>
                  <a:pt x="12192000" y="1787292"/>
                </a:lnTo>
                <a:lnTo>
                  <a:pt x="12192000" y="1931671"/>
                </a:lnTo>
                <a:lnTo>
                  <a:pt x="12191997" y="1931671"/>
                </a:lnTo>
                <a:lnTo>
                  <a:pt x="12191997" y="2868172"/>
                </a:lnTo>
                <a:lnTo>
                  <a:pt x="1" y="2868172"/>
                </a:lnTo>
                <a:lnTo>
                  <a:pt x="1" y="1931671"/>
                </a:lnTo>
                <a:lnTo>
                  <a:pt x="0" y="1931671"/>
                </a:lnTo>
                <a:lnTo>
                  <a:pt x="0" y="1787292"/>
                </a:lnTo>
                <a:lnTo>
                  <a:pt x="0" y="1030205"/>
                </a:lnTo>
                <a:lnTo>
                  <a:pt x="0" y="885826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AC12B82-826E-4D2B-BFBC-D11C8BCB9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89828"/>
            <a:ext cx="12192000" cy="2868172"/>
          </a:xfrm>
          <a:custGeom>
            <a:avLst/>
            <a:gdLst>
              <a:gd name="connsiteX0" fmla="*/ 619389 w 12192000"/>
              <a:gd name="connsiteY0" fmla="*/ 0 h 2868172"/>
              <a:gd name="connsiteX1" fmla="*/ 687652 w 12192000"/>
              <a:gd name="connsiteY1" fmla="*/ 3175 h 2868172"/>
              <a:gd name="connsiteX2" fmla="*/ 747977 w 12192000"/>
              <a:gd name="connsiteY2" fmla="*/ 9525 h 2868172"/>
              <a:gd name="connsiteX3" fmla="*/ 800364 w 12192000"/>
              <a:gd name="connsiteY3" fmla="*/ 20637 h 2868172"/>
              <a:gd name="connsiteX4" fmla="*/ 846402 w 12192000"/>
              <a:gd name="connsiteY4" fmla="*/ 36512 h 2868172"/>
              <a:gd name="connsiteX5" fmla="*/ 887677 w 12192000"/>
              <a:gd name="connsiteY5" fmla="*/ 52387 h 2868172"/>
              <a:gd name="connsiteX6" fmla="*/ 924189 w 12192000"/>
              <a:gd name="connsiteY6" fmla="*/ 68262 h 2868172"/>
              <a:gd name="connsiteX7" fmla="*/ 962289 w 12192000"/>
              <a:gd name="connsiteY7" fmla="*/ 87312 h 2868172"/>
              <a:gd name="connsiteX8" fmla="*/ 1000389 w 12192000"/>
              <a:gd name="connsiteY8" fmla="*/ 106362 h 2868172"/>
              <a:gd name="connsiteX9" fmla="*/ 1036902 w 12192000"/>
              <a:gd name="connsiteY9" fmla="*/ 125412 h 2868172"/>
              <a:gd name="connsiteX10" fmla="*/ 1078177 w 12192000"/>
              <a:gd name="connsiteY10" fmla="*/ 141287 h 2868172"/>
              <a:gd name="connsiteX11" fmla="*/ 1124214 w 12192000"/>
              <a:gd name="connsiteY11" fmla="*/ 155575 h 2868172"/>
              <a:gd name="connsiteX12" fmla="*/ 1176602 w 12192000"/>
              <a:gd name="connsiteY12" fmla="*/ 166687 h 2868172"/>
              <a:gd name="connsiteX13" fmla="*/ 1236927 w 12192000"/>
              <a:gd name="connsiteY13" fmla="*/ 174625 h 2868172"/>
              <a:gd name="connsiteX14" fmla="*/ 1305189 w 12192000"/>
              <a:gd name="connsiteY14" fmla="*/ 176212 h 2868172"/>
              <a:gd name="connsiteX15" fmla="*/ 1373452 w 12192000"/>
              <a:gd name="connsiteY15" fmla="*/ 174625 h 2868172"/>
              <a:gd name="connsiteX16" fmla="*/ 1433777 w 12192000"/>
              <a:gd name="connsiteY16" fmla="*/ 166687 h 2868172"/>
              <a:gd name="connsiteX17" fmla="*/ 1486164 w 12192000"/>
              <a:gd name="connsiteY17" fmla="*/ 155575 h 2868172"/>
              <a:gd name="connsiteX18" fmla="*/ 1532202 w 12192000"/>
              <a:gd name="connsiteY18" fmla="*/ 141287 h 2868172"/>
              <a:gd name="connsiteX19" fmla="*/ 1573477 w 12192000"/>
              <a:gd name="connsiteY19" fmla="*/ 125412 h 2868172"/>
              <a:gd name="connsiteX20" fmla="*/ 1609989 w 12192000"/>
              <a:gd name="connsiteY20" fmla="*/ 106362 h 2868172"/>
              <a:gd name="connsiteX21" fmla="*/ 1648089 w 12192000"/>
              <a:gd name="connsiteY21" fmla="*/ 87312 h 2868172"/>
              <a:gd name="connsiteX22" fmla="*/ 1686189 w 12192000"/>
              <a:gd name="connsiteY22" fmla="*/ 68262 h 2868172"/>
              <a:gd name="connsiteX23" fmla="*/ 1722702 w 12192000"/>
              <a:gd name="connsiteY23" fmla="*/ 52387 h 2868172"/>
              <a:gd name="connsiteX24" fmla="*/ 1763977 w 12192000"/>
              <a:gd name="connsiteY24" fmla="*/ 36512 h 2868172"/>
              <a:gd name="connsiteX25" fmla="*/ 1810014 w 12192000"/>
              <a:gd name="connsiteY25" fmla="*/ 20637 h 2868172"/>
              <a:gd name="connsiteX26" fmla="*/ 1862402 w 12192000"/>
              <a:gd name="connsiteY26" fmla="*/ 9525 h 2868172"/>
              <a:gd name="connsiteX27" fmla="*/ 1922727 w 12192000"/>
              <a:gd name="connsiteY27" fmla="*/ 3175 h 2868172"/>
              <a:gd name="connsiteX28" fmla="*/ 1990989 w 12192000"/>
              <a:gd name="connsiteY28" fmla="*/ 0 h 2868172"/>
              <a:gd name="connsiteX29" fmla="*/ 2059252 w 12192000"/>
              <a:gd name="connsiteY29" fmla="*/ 3175 h 2868172"/>
              <a:gd name="connsiteX30" fmla="*/ 2119577 w 12192000"/>
              <a:gd name="connsiteY30" fmla="*/ 9525 h 2868172"/>
              <a:gd name="connsiteX31" fmla="*/ 2171964 w 12192000"/>
              <a:gd name="connsiteY31" fmla="*/ 20637 h 2868172"/>
              <a:gd name="connsiteX32" fmla="*/ 2218002 w 12192000"/>
              <a:gd name="connsiteY32" fmla="*/ 36512 h 2868172"/>
              <a:gd name="connsiteX33" fmla="*/ 2259277 w 12192000"/>
              <a:gd name="connsiteY33" fmla="*/ 52387 h 2868172"/>
              <a:gd name="connsiteX34" fmla="*/ 2295789 w 12192000"/>
              <a:gd name="connsiteY34" fmla="*/ 68262 h 2868172"/>
              <a:gd name="connsiteX35" fmla="*/ 2333889 w 12192000"/>
              <a:gd name="connsiteY35" fmla="*/ 87312 h 2868172"/>
              <a:gd name="connsiteX36" fmla="*/ 2371989 w 12192000"/>
              <a:gd name="connsiteY36" fmla="*/ 106362 h 2868172"/>
              <a:gd name="connsiteX37" fmla="*/ 2408502 w 12192000"/>
              <a:gd name="connsiteY37" fmla="*/ 125412 h 2868172"/>
              <a:gd name="connsiteX38" fmla="*/ 2449777 w 12192000"/>
              <a:gd name="connsiteY38" fmla="*/ 141287 h 2868172"/>
              <a:gd name="connsiteX39" fmla="*/ 2495814 w 12192000"/>
              <a:gd name="connsiteY39" fmla="*/ 155575 h 2868172"/>
              <a:gd name="connsiteX40" fmla="*/ 2548202 w 12192000"/>
              <a:gd name="connsiteY40" fmla="*/ 166687 h 2868172"/>
              <a:gd name="connsiteX41" fmla="*/ 2608527 w 12192000"/>
              <a:gd name="connsiteY41" fmla="*/ 174625 h 2868172"/>
              <a:gd name="connsiteX42" fmla="*/ 2676789 w 12192000"/>
              <a:gd name="connsiteY42" fmla="*/ 176212 h 2868172"/>
              <a:gd name="connsiteX43" fmla="*/ 2745052 w 12192000"/>
              <a:gd name="connsiteY43" fmla="*/ 174625 h 2868172"/>
              <a:gd name="connsiteX44" fmla="*/ 2805377 w 12192000"/>
              <a:gd name="connsiteY44" fmla="*/ 166687 h 2868172"/>
              <a:gd name="connsiteX45" fmla="*/ 2857764 w 12192000"/>
              <a:gd name="connsiteY45" fmla="*/ 155575 h 2868172"/>
              <a:gd name="connsiteX46" fmla="*/ 2903802 w 12192000"/>
              <a:gd name="connsiteY46" fmla="*/ 141287 h 2868172"/>
              <a:gd name="connsiteX47" fmla="*/ 2945077 w 12192000"/>
              <a:gd name="connsiteY47" fmla="*/ 125412 h 2868172"/>
              <a:gd name="connsiteX48" fmla="*/ 2981589 w 12192000"/>
              <a:gd name="connsiteY48" fmla="*/ 106362 h 2868172"/>
              <a:gd name="connsiteX49" fmla="*/ 3019689 w 12192000"/>
              <a:gd name="connsiteY49" fmla="*/ 87312 h 2868172"/>
              <a:gd name="connsiteX50" fmla="*/ 3057789 w 12192000"/>
              <a:gd name="connsiteY50" fmla="*/ 68262 h 2868172"/>
              <a:gd name="connsiteX51" fmla="*/ 3094302 w 12192000"/>
              <a:gd name="connsiteY51" fmla="*/ 52387 h 2868172"/>
              <a:gd name="connsiteX52" fmla="*/ 3135577 w 12192000"/>
              <a:gd name="connsiteY52" fmla="*/ 36512 h 2868172"/>
              <a:gd name="connsiteX53" fmla="*/ 3181614 w 12192000"/>
              <a:gd name="connsiteY53" fmla="*/ 20637 h 2868172"/>
              <a:gd name="connsiteX54" fmla="*/ 3234002 w 12192000"/>
              <a:gd name="connsiteY54" fmla="*/ 9525 h 2868172"/>
              <a:gd name="connsiteX55" fmla="*/ 3294327 w 12192000"/>
              <a:gd name="connsiteY55" fmla="*/ 3175 h 2868172"/>
              <a:gd name="connsiteX56" fmla="*/ 3361002 w 12192000"/>
              <a:gd name="connsiteY56" fmla="*/ 0 h 2868172"/>
              <a:gd name="connsiteX57" fmla="*/ 3430852 w 12192000"/>
              <a:gd name="connsiteY57" fmla="*/ 3175 h 2868172"/>
              <a:gd name="connsiteX58" fmla="*/ 3491177 w 12192000"/>
              <a:gd name="connsiteY58" fmla="*/ 9525 h 2868172"/>
              <a:gd name="connsiteX59" fmla="*/ 3543564 w 12192000"/>
              <a:gd name="connsiteY59" fmla="*/ 20637 h 2868172"/>
              <a:gd name="connsiteX60" fmla="*/ 3589602 w 12192000"/>
              <a:gd name="connsiteY60" fmla="*/ 36512 h 2868172"/>
              <a:gd name="connsiteX61" fmla="*/ 3630877 w 12192000"/>
              <a:gd name="connsiteY61" fmla="*/ 52387 h 2868172"/>
              <a:gd name="connsiteX62" fmla="*/ 3667389 w 12192000"/>
              <a:gd name="connsiteY62" fmla="*/ 68262 h 2868172"/>
              <a:gd name="connsiteX63" fmla="*/ 3705489 w 12192000"/>
              <a:gd name="connsiteY63" fmla="*/ 87312 h 2868172"/>
              <a:gd name="connsiteX64" fmla="*/ 3743589 w 12192000"/>
              <a:gd name="connsiteY64" fmla="*/ 106362 h 2868172"/>
              <a:gd name="connsiteX65" fmla="*/ 3780102 w 12192000"/>
              <a:gd name="connsiteY65" fmla="*/ 125412 h 2868172"/>
              <a:gd name="connsiteX66" fmla="*/ 3821377 w 12192000"/>
              <a:gd name="connsiteY66" fmla="*/ 141287 h 2868172"/>
              <a:gd name="connsiteX67" fmla="*/ 3867414 w 12192000"/>
              <a:gd name="connsiteY67" fmla="*/ 155575 h 2868172"/>
              <a:gd name="connsiteX68" fmla="*/ 3919802 w 12192000"/>
              <a:gd name="connsiteY68" fmla="*/ 166687 h 2868172"/>
              <a:gd name="connsiteX69" fmla="*/ 3980127 w 12192000"/>
              <a:gd name="connsiteY69" fmla="*/ 174625 h 2868172"/>
              <a:gd name="connsiteX70" fmla="*/ 4048389 w 12192000"/>
              <a:gd name="connsiteY70" fmla="*/ 176212 h 2868172"/>
              <a:gd name="connsiteX71" fmla="*/ 4116652 w 12192000"/>
              <a:gd name="connsiteY71" fmla="*/ 174625 h 2868172"/>
              <a:gd name="connsiteX72" fmla="*/ 4176977 w 12192000"/>
              <a:gd name="connsiteY72" fmla="*/ 166687 h 2868172"/>
              <a:gd name="connsiteX73" fmla="*/ 4229364 w 12192000"/>
              <a:gd name="connsiteY73" fmla="*/ 155575 h 2868172"/>
              <a:gd name="connsiteX74" fmla="*/ 4275402 w 12192000"/>
              <a:gd name="connsiteY74" fmla="*/ 141287 h 2868172"/>
              <a:gd name="connsiteX75" fmla="*/ 4316677 w 12192000"/>
              <a:gd name="connsiteY75" fmla="*/ 125412 h 2868172"/>
              <a:gd name="connsiteX76" fmla="*/ 4353189 w 12192000"/>
              <a:gd name="connsiteY76" fmla="*/ 106362 h 2868172"/>
              <a:gd name="connsiteX77" fmla="*/ 4429389 w 12192000"/>
              <a:gd name="connsiteY77" fmla="*/ 68262 h 2868172"/>
              <a:gd name="connsiteX78" fmla="*/ 4465902 w 12192000"/>
              <a:gd name="connsiteY78" fmla="*/ 52387 h 2868172"/>
              <a:gd name="connsiteX79" fmla="*/ 4507177 w 12192000"/>
              <a:gd name="connsiteY79" fmla="*/ 36512 h 2868172"/>
              <a:gd name="connsiteX80" fmla="*/ 4553215 w 12192000"/>
              <a:gd name="connsiteY80" fmla="*/ 20637 h 2868172"/>
              <a:gd name="connsiteX81" fmla="*/ 4605602 w 12192000"/>
              <a:gd name="connsiteY81" fmla="*/ 9525 h 2868172"/>
              <a:gd name="connsiteX82" fmla="*/ 4665928 w 12192000"/>
              <a:gd name="connsiteY82" fmla="*/ 3175 h 2868172"/>
              <a:gd name="connsiteX83" fmla="*/ 4734189 w 12192000"/>
              <a:gd name="connsiteY83" fmla="*/ 0 h 2868172"/>
              <a:gd name="connsiteX84" fmla="*/ 4802453 w 12192000"/>
              <a:gd name="connsiteY84" fmla="*/ 3175 h 2868172"/>
              <a:gd name="connsiteX85" fmla="*/ 4862777 w 12192000"/>
              <a:gd name="connsiteY85" fmla="*/ 9525 h 2868172"/>
              <a:gd name="connsiteX86" fmla="*/ 4915165 w 12192000"/>
              <a:gd name="connsiteY86" fmla="*/ 20637 h 2868172"/>
              <a:gd name="connsiteX87" fmla="*/ 4961201 w 12192000"/>
              <a:gd name="connsiteY87" fmla="*/ 36512 h 2868172"/>
              <a:gd name="connsiteX88" fmla="*/ 5002477 w 12192000"/>
              <a:gd name="connsiteY88" fmla="*/ 52387 h 2868172"/>
              <a:gd name="connsiteX89" fmla="*/ 5038989 w 12192000"/>
              <a:gd name="connsiteY89" fmla="*/ 68262 h 2868172"/>
              <a:gd name="connsiteX90" fmla="*/ 5077090 w 12192000"/>
              <a:gd name="connsiteY90" fmla="*/ 87312 h 2868172"/>
              <a:gd name="connsiteX91" fmla="*/ 5115189 w 12192000"/>
              <a:gd name="connsiteY91" fmla="*/ 106362 h 2868172"/>
              <a:gd name="connsiteX92" fmla="*/ 5151701 w 12192000"/>
              <a:gd name="connsiteY92" fmla="*/ 125412 h 2868172"/>
              <a:gd name="connsiteX93" fmla="*/ 5192977 w 12192000"/>
              <a:gd name="connsiteY93" fmla="*/ 141287 h 2868172"/>
              <a:gd name="connsiteX94" fmla="*/ 5239014 w 12192000"/>
              <a:gd name="connsiteY94" fmla="*/ 155575 h 2868172"/>
              <a:gd name="connsiteX95" fmla="*/ 5291401 w 12192000"/>
              <a:gd name="connsiteY95" fmla="*/ 166687 h 2868172"/>
              <a:gd name="connsiteX96" fmla="*/ 5351727 w 12192000"/>
              <a:gd name="connsiteY96" fmla="*/ 174625 h 2868172"/>
              <a:gd name="connsiteX97" fmla="*/ 5410199 w 12192000"/>
              <a:gd name="connsiteY97" fmla="*/ 175985 h 2868172"/>
              <a:gd name="connsiteX98" fmla="*/ 5468671 w 12192000"/>
              <a:gd name="connsiteY98" fmla="*/ 174625 h 2868172"/>
              <a:gd name="connsiteX99" fmla="*/ 5528996 w 12192000"/>
              <a:gd name="connsiteY99" fmla="*/ 166687 h 2868172"/>
              <a:gd name="connsiteX100" fmla="*/ 5581383 w 12192000"/>
              <a:gd name="connsiteY100" fmla="*/ 155575 h 2868172"/>
              <a:gd name="connsiteX101" fmla="*/ 5627421 w 12192000"/>
              <a:gd name="connsiteY101" fmla="*/ 141287 h 2868172"/>
              <a:gd name="connsiteX102" fmla="*/ 5668696 w 12192000"/>
              <a:gd name="connsiteY102" fmla="*/ 125412 h 2868172"/>
              <a:gd name="connsiteX103" fmla="*/ 5705209 w 12192000"/>
              <a:gd name="connsiteY103" fmla="*/ 106362 h 2868172"/>
              <a:gd name="connsiteX104" fmla="*/ 5743308 w 12192000"/>
              <a:gd name="connsiteY104" fmla="*/ 87312 h 2868172"/>
              <a:gd name="connsiteX105" fmla="*/ 5781408 w 12192000"/>
              <a:gd name="connsiteY105" fmla="*/ 68262 h 2868172"/>
              <a:gd name="connsiteX106" fmla="*/ 5817921 w 12192000"/>
              <a:gd name="connsiteY106" fmla="*/ 52387 h 2868172"/>
              <a:gd name="connsiteX107" fmla="*/ 5859196 w 12192000"/>
              <a:gd name="connsiteY107" fmla="*/ 36512 h 2868172"/>
              <a:gd name="connsiteX108" fmla="*/ 5905234 w 12192000"/>
              <a:gd name="connsiteY108" fmla="*/ 20637 h 2868172"/>
              <a:gd name="connsiteX109" fmla="*/ 5957621 w 12192000"/>
              <a:gd name="connsiteY109" fmla="*/ 9525 h 2868172"/>
              <a:gd name="connsiteX110" fmla="*/ 6017947 w 12192000"/>
              <a:gd name="connsiteY110" fmla="*/ 3175 h 2868172"/>
              <a:gd name="connsiteX111" fmla="*/ 6086209 w 12192000"/>
              <a:gd name="connsiteY111" fmla="*/ 0 h 2868172"/>
              <a:gd name="connsiteX112" fmla="*/ 6095999 w 12192000"/>
              <a:gd name="connsiteY112" fmla="*/ 455 h 2868172"/>
              <a:gd name="connsiteX113" fmla="*/ 6105789 w 12192000"/>
              <a:gd name="connsiteY113" fmla="*/ 0 h 2868172"/>
              <a:gd name="connsiteX114" fmla="*/ 6174052 w 12192000"/>
              <a:gd name="connsiteY114" fmla="*/ 3175 h 2868172"/>
              <a:gd name="connsiteX115" fmla="*/ 6234377 w 12192000"/>
              <a:gd name="connsiteY115" fmla="*/ 9525 h 2868172"/>
              <a:gd name="connsiteX116" fmla="*/ 6286764 w 12192000"/>
              <a:gd name="connsiteY116" fmla="*/ 20637 h 2868172"/>
              <a:gd name="connsiteX117" fmla="*/ 6332802 w 12192000"/>
              <a:gd name="connsiteY117" fmla="*/ 36512 h 2868172"/>
              <a:gd name="connsiteX118" fmla="*/ 6374077 w 12192000"/>
              <a:gd name="connsiteY118" fmla="*/ 52387 h 2868172"/>
              <a:gd name="connsiteX119" fmla="*/ 6410589 w 12192000"/>
              <a:gd name="connsiteY119" fmla="*/ 68262 h 2868172"/>
              <a:gd name="connsiteX120" fmla="*/ 6448689 w 12192000"/>
              <a:gd name="connsiteY120" fmla="*/ 87312 h 2868172"/>
              <a:gd name="connsiteX121" fmla="*/ 6486789 w 12192000"/>
              <a:gd name="connsiteY121" fmla="*/ 106362 h 2868172"/>
              <a:gd name="connsiteX122" fmla="*/ 6523302 w 12192000"/>
              <a:gd name="connsiteY122" fmla="*/ 125412 h 2868172"/>
              <a:gd name="connsiteX123" fmla="*/ 6564577 w 12192000"/>
              <a:gd name="connsiteY123" fmla="*/ 141287 h 2868172"/>
              <a:gd name="connsiteX124" fmla="*/ 6610614 w 12192000"/>
              <a:gd name="connsiteY124" fmla="*/ 155575 h 2868172"/>
              <a:gd name="connsiteX125" fmla="*/ 6663002 w 12192000"/>
              <a:gd name="connsiteY125" fmla="*/ 166687 h 2868172"/>
              <a:gd name="connsiteX126" fmla="*/ 6723327 w 12192000"/>
              <a:gd name="connsiteY126" fmla="*/ 174625 h 2868172"/>
              <a:gd name="connsiteX127" fmla="*/ 6781799 w 12192000"/>
              <a:gd name="connsiteY127" fmla="*/ 175985 h 2868172"/>
              <a:gd name="connsiteX128" fmla="*/ 6840271 w 12192000"/>
              <a:gd name="connsiteY128" fmla="*/ 174625 h 2868172"/>
              <a:gd name="connsiteX129" fmla="*/ 6900596 w 12192000"/>
              <a:gd name="connsiteY129" fmla="*/ 166687 h 2868172"/>
              <a:gd name="connsiteX130" fmla="*/ 6952983 w 12192000"/>
              <a:gd name="connsiteY130" fmla="*/ 155575 h 2868172"/>
              <a:gd name="connsiteX131" fmla="*/ 6999021 w 12192000"/>
              <a:gd name="connsiteY131" fmla="*/ 141287 h 2868172"/>
              <a:gd name="connsiteX132" fmla="*/ 7040296 w 12192000"/>
              <a:gd name="connsiteY132" fmla="*/ 125412 h 2868172"/>
              <a:gd name="connsiteX133" fmla="*/ 7076808 w 12192000"/>
              <a:gd name="connsiteY133" fmla="*/ 106362 h 2868172"/>
              <a:gd name="connsiteX134" fmla="*/ 7114908 w 12192000"/>
              <a:gd name="connsiteY134" fmla="*/ 87312 h 2868172"/>
              <a:gd name="connsiteX135" fmla="*/ 7153008 w 12192000"/>
              <a:gd name="connsiteY135" fmla="*/ 68262 h 2868172"/>
              <a:gd name="connsiteX136" fmla="*/ 7189521 w 12192000"/>
              <a:gd name="connsiteY136" fmla="*/ 52387 h 2868172"/>
              <a:gd name="connsiteX137" fmla="*/ 7230796 w 12192000"/>
              <a:gd name="connsiteY137" fmla="*/ 36512 h 2868172"/>
              <a:gd name="connsiteX138" fmla="*/ 7276833 w 12192000"/>
              <a:gd name="connsiteY138" fmla="*/ 20637 h 2868172"/>
              <a:gd name="connsiteX139" fmla="*/ 7329221 w 12192000"/>
              <a:gd name="connsiteY139" fmla="*/ 9525 h 2868172"/>
              <a:gd name="connsiteX140" fmla="*/ 7389546 w 12192000"/>
              <a:gd name="connsiteY140" fmla="*/ 3175 h 2868172"/>
              <a:gd name="connsiteX141" fmla="*/ 7457808 w 12192000"/>
              <a:gd name="connsiteY141" fmla="*/ 0 h 2868172"/>
              <a:gd name="connsiteX142" fmla="*/ 7526071 w 12192000"/>
              <a:gd name="connsiteY142" fmla="*/ 3175 h 2868172"/>
              <a:gd name="connsiteX143" fmla="*/ 7586396 w 12192000"/>
              <a:gd name="connsiteY143" fmla="*/ 9525 h 2868172"/>
              <a:gd name="connsiteX144" fmla="*/ 7638783 w 12192000"/>
              <a:gd name="connsiteY144" fmla="*/ 20637 h 2868172"/>
              <a:gd name="connsiteX145" fmla="*/ 7684821 w 12192000"/>
              <a:gd name="connsiteY145" fmla="*/ 36512 h 2868172"/>
              <a:gd name="connsiteX146" fmla="*/ 7726096 w 12192000"/>
              <a:gd name="connsiteY146" fmla="*/ 52387 h 2868172"/>
              <a:gd name="connsiteX147" fmla="*/ 7762608 w 12192000"/>
              <a:gd name="connsiteY147" fmla="*/ 68262 h 2868172"/>
              <a:gd name="connsiteX148" fmla="*/ 7800708 w 12192000"/>
              <a:gd name="connsiteY148" fmla="*/ 87312 h 2868172"/>
              <a:gd name="connsiteX149" fmla="*/ 7838808 w 12192000"/>
              <a:gd name="connsiteY149" fmla="*/ 106362 h 2868172"/>
              <a:gd name="connsiteX150" fmla="*/ 7875321 w 12192000"/>
              <a:gd name="connsiteY150" fmla="*/ 125412 h 2868172"/>
              <a:gd name="connsiteX151" fmla="*/ 7916596 w 12192000"/>
              <a:gd name="connsiteY151" fmla="*/ 141287 h 2868172"/>
              <a:gd name="connsiteX152" fmla="*/ 7962633 w 12192000"/>
              <a:gd name="connsiteY152" fmla="*/ 155575 h 2868172"/>
              <a:gd name="connsiteX153" fmla="*/ 8015021 w 12192000"/>
              <a:gd name="connsiteY153" fmla="*/ 166687 h 2868172"/>
              <a:gd name="connsiteX154" fmla="*/ 8075346 w 12192000"/>
              <a:gd name="connsiteY154" fmla="*/ 174625 h 2868172"/>
              <a:gd name="connsiteX155" fmla="*/ 8143608 w 12192000"/>
              <a:gd name="connsiteY155" fmla="*/ 176212 h 2868172"/>
              <a:gd name="connsiteX156" fmla="*/ 8211871 w 12192000"/>
              <a:gd name="connsiteY156" fmla="*/ 174625 h 2868172"/>
              <a:gd name="connsiteX157" fmla="*/ 8272196 w 12192000"/>
              <a:gd name="connsiteY157" fmla="*/ 166687 h 2868172"/>
              <a:gd name="connsiteX158" fmla="*/ 8324583 w 12192000"/>
              <a:gd name="connsiteY158" fmla="*/ 155575 h 2868172"/>
              <a:gd name="connsiteX159" fmla="*/ 8370621 w 12192000"/>
              <a:gd name="connsiteY159" fmla="*/ 141287 h 2868172"/>
              <a:gd name="connsiteX160" fmla="*/ 8411896 w 12192000"/>
              <a:gd name="connsiteY160" fmla="*/ 125412 h 2868172"/>
              <a:gd name="connsiteX161" fmla="*/ 8448408 w 12192000"/>
              <a:gd name="connsiteY161" fmla="*/ 106362 h 2868172"/>
              <a:gd name="connsiteX162" fmla="*/ 8486508 w 12192000"/>
              <a:gd name="connsiteY162" fmla="*/ 87312 h 2868172"/>
              <a:gd name="connsiteX163" fmla="*/ 8524608 w 12192000"/>
              <a:gd name="connsiteY163" fmla="*/ 68262 h 2868172"/>
              <a:gd name="connsiteX164" fmla="*/ 8561120 w 12192000"/>
              <a:gd name="connsiteY164" fmla="*/ 52387 h 2868172"/>
              <a:gd name="connsiteX165" fmla="*/ 8602396 w 12192000"/>
              <a:gd name="connsiteY165" fmla="*/ 36512 h 2868172"/>
              <a:gd name="connsiteX166" fmla="*/ 8648432 w 12192000"/>
              <a:gd name="connsiteY166" fmla="*/ 20637 h 2868172"/>
              <a:gd name="connsiteX167" fmla="*/ 8700820 w 12192000"/>
              <a:gd name="connsiteY167" fmla="*/ 9525 h 2868172"/>
              <a:gd name="connsiteX168" fmla="*/ 8761146 w 12192000"/>
              <a:gd name="connsiteY168" fmla="*/ 3175 h 2868172"/>
              <a:gd name="connsiteX169" fmla="*/ 8827820 w 12192000"/>
              <a:gd name="connsiteY169" fmla="*/ 0 h 2868172"/>
              <a:gd name="connsiteX170" fmla="*/ 8897670 w 12192000"/>
              <a:gd name="connsiteY170" fmla="*/ 3175 h 2868172"/>
              <a:gd name="connsiteX171" fmla="*/ 8957996 w 12192000"/>
              <a:gd name="connsiteY171" fmla="*/ 9525 h 2868172"/>
              <a:gd name="connsiteX172" fmla="*/ 9010382 w 12192000"/>
              <a:gd name="connsiteY172" fmla="*/ 20637 h 2868172"/>
              <a:gd name="connsiteX173" fmla="*/ 9056420 w 12192000"/>
              <a:gd name="connsiteY173" fmla="*/ 36512 h 2868172"/>
              <a:gd name="connsiteX174" fmla="*/ 9097696 w 12192000"/>
              <a:gd name="connsiteY174" fmla="*/ 52387 h 2868172"/>
              <a:gd name="connsiteX175" fmla="*/ 9134208 w 12192000"/>
              <a:gd name="connsiteY175" fmla="*/ 68262 h 2868172"/>
              <a:gd name="connsiteX176" fmla="*/ 9172308 w 12192000"/>
              <a:gd name="connsiteY176" fmla="*/ 87312 h 2868172"/>
              <a:gd name="connsiteX177" fmla="*/ 9210408 w 12192000"/>
              <a:gd name="connsiteY177" fmla="*/ 106362 h 2868172"/>
              <a:gd name="connsiteX178" fmla="*/ 9246920 w 12192000"/>
              <a:gd name="connsiteY178" fmla="*/ 125412 h 2868172"/>
              <a:gd name="connsiteX179" fmla="*/ 9288196 w 12192000"/>
              <a:gd name="connsiteY179" fmla="*/ 141287 h 2868172"/>
              <a:gd name="connsiteX180" fmla="*/ 9334232 w 12192000"/>
              <a:gd name="connsiteY180" fmla="*/ 155575 h 2868172"/>
              <a:gd name="connsiteX181" fmla="*/ 9386620 w 12192000"/>
              <a:gd name="connsiteY181" fmla="*/ 166687 h 2868172"/>
              <a:gd name="connsiteX182" fmla="*/ 9446946 w 12192000"/>
              <a:gd name="connsiteY182" fmla="*/ 174625 h 2868172"/>
              <a:gd name="connsiteX183" fmla="*/ 9515208 w 12192000"/>
              <a:gd name="connsiteY183" fmla="*/ 176212 h 2868172"/>
              <a:gd name="connsiteX184" fmla="*/ 9583470 w 12192000"/>
              <a:gd name="connsiteY184" fmla="*/ 174625 h 2868172"/>
              <a:gd name="connsiteX185" fmla="*/ 9643796 w 12192000"/>
              <a:gd name="connsiteY185" fmla="*/ 166687 h 2868172"/>
              <a:gd name="connsiteX186" fmla="*/ 9696182 w 12192000"/>
              <a:gd name="connsiteY186" fmla="*/ 155575 h 2868172"/>
              <a:gd name="connsiteX187" fmla="*/ 9742220 w 12192000"/>
              <a:gd name="connsiteY187" fmla="*/ 141287 h 2868172"/>
              <a:gd name="connsiteX188" fmla="*/ 9783496 w 12192000"/>
              <a:gd name="connsiteY188" fmla="*/ 125412 h 2868172"/>
              <a:gd name="connsiteX189" fmla="*/ 9820008 w 12192000"/>
              <a:gd name="connsiteY189" fmla="*/ 106362 h 2868172"/>
              <a:gd name="connsiteX190" fmla="*/ 9896208 w 12192000"/>
              <a:gd name="connsiteY190" fmla="*/ 68262 h 2868172"/>
              <a:gd name="connsiteX191" fmla="*/ 9932720 w 12192000"/>
              <a:gd name="connsiteY191" fmla="*/ 52387 h 2868172"/>
              <a:gd name="connsiteX192" fmla="*/ 9973996 w 12192000"/>
              <a:gd name="connsiteY192" fmla="*/ 36512 h 2868172"/>
              <a:gd name="connsiteX193" fmla="*/ 10020032 w 12192000"/>
              <a:gd name="connsiteY193" fmla="*/ 20637 h 2868172"/>
              <a:gd name="connsiteX194" fmla="*/ 10072420 w 12192000"/>
              <a:gd name="connsiteY194" fmla="*/ 9525 h 2868172"/>
              <a:gd name="connsiteX195" fmla="*/ 10132746 w 12192000"/>
              <a:gd name="connsiteY195" fmla="*/ 3175 h 2868172"/>
              <a:gd name="connsiteX196" fmla="*/ 10201008 w 12192000"/>
              <a:gd name="connsiteY196" fmla="*/ 0 h 2868172"/>
              <a:gd name="connsiteX197" fmla="*/ 10269270 w 12192000"/>
              <a:gd name="connsiteY197" fmla="*/ 3175 h 2868172"/>
              <a:gd name="connsiteX198" fmla="*/ 10329596 w 12192000"/>
              <a:gd name="connsiteY198" fmla="*/ 9525 h 2868172"/>
              <a:gd name="connsiteX199" fmla="*/ 10381982 w 12192000"/>
              <a:gd name="connsiteY199" fmla="*/ 20637 h 2868172"/>
              <a:gd name="connsiteX200" fmla="*/ 10428020 w 12192000"/>
              <a:gd name="connsiteY200" fmla="*/ 36512 h 2868172"/>
              <a:gd name="connsiteX201" fmla="*/ 10469296 w 12192000"/>
              <a:gd name="connsiteY201" fmla="*/ 52387 h 2868172"/>
              <a:gd name="connsiteX202" fmla="*/ 10505808 w 12192000"/>
              <a:gd name="connsiteY202" fmla="*/ 68262 h 2868172"/>
              <a:gd name="connsiteX203" fmla="*/ 10543908 w 12192000"/>
              <a:gd name="connsiteY203" fmla="*/ 87312 h 2868172"/>
              <a:gd name="connsiteX204" fmla="*/ 10582008 w 12192000"/>
              <a:gd name="connsiteY204" fmla="*/ 106362 h 2868172"/>
              <a:gd name="connsiteX205" fmla="*/ 10618520 w 12192000"/>
              <a:gd name="connsiteY205" fmla="*/ 125412 h 2868172"/>
              <a:gd name="connsiteX206" fmla="*/ 10659796 w 12192000"/>
              <a:gd name="connsiteY206" fmla="*/ 141287 h 2868172"/>
              <a:gd name="connsiteX207" fmla="*/ 10705832 w 12192000"/>
              <a:gd name="connsiteY207" fmla="*/ 155575 h 2868172"/>
              <a:gd name="connsiteX208" fmla="*/ 10758220 w 12192000"/>
              <a:gd name="connsiteY208" fmla="*/ 166687 h 2868172"/>
              <a:gd name="connsiteX209" fmla="*/ 10818546 w 12192000"/>
              <a:gd name="connsiteY209" fmla="*/ 174625 h 2868172"/>
              <a:gd name="connsiteX210" fmla="*/ 10886808 w 12192000"/>
              <a:gd name="connsiteY210" fmla="*/ 176212 h 2868172"/>
              <a:gd name="connsiteX211" fmla="*/ 10955070 w 12192000"/>
              <a:gd name="connsiteY211" fmla="*/ 174625 h 2868172"/>
              <a:gd name="connsiteX212" fmla="*/ 11015396 w 12192000"/>
              <a:gd name="connsiteY212" fmla="*/ 166687 h 2868172"/>
              <a:gd name="connsiteX213" fmla="*/ 11067782 w 12192000"/>
              <a:gd name="connsiteY213" fmla="*/ 155575 h 2868172"/>
              <a:gd name="connsiteX214" fmla="*/ 11113820 w 12192000"/>
              <a:gd name="connsiteY214" fmla="*/ 141287 h 2868172"/>
              <a:gd name="connsiteX215" fmla="*/ 11155096 w 12192000"/>
              <a:gd name="connsiteY215" fmla="*/ 125412 h 2868172"/>
              <a:gd name="connsiteX216" fmla="*/ 11191608 w 12192000"/>
              <a:gd name="connsiteY216" fmla="*/ 106362 h 2868172"/>
              <a:gd name="connsiteX217" fmla="*/ 11229708 w 12192000"/>
              <a:gd name="connsiteY217" fmla="*/ 87312 h 2868172"/>
              <a:gd name="connsiteX218" fmla="*/ 11267808 w 12192000"/>
              <a:gd name="connsiteY218" fmla="*/ 68262 h 2868172"/>
              <a:gd name="connsiteX219" fmla="*/ 11304320 w 12192000"/>
              <a:gd name="connsiteY219" fmla="*/ 52387 h 2868172"/>
              <a:gd name="connsiteX220" fmla="*/ 11345596 w 12192000"/>
              <a:gd name="connsiteY220" fmla="*/ 36512 h 2868172"/>
              <a:gd name="connsiteX221" fmla="*/ 11391632 w 12192000"/>
              <a:gd name="connsiteY221" fmla="*/ 20637 h 2868172"/>
              <a:gd name="connsiteX222" fmla="*/ 11444020 w 12192000"/>
              <a:gd name="connsiteY222" fmla="*/ 9525 h 2868172"/>
              <a:gd name="connsiteX223" fmla="*/ 11504346 w 12192000"/>
              <a:gd name="connsiteY223" fmla="*/ 3175 h 2868172"/>
              <a:gd name="connsiteX224" fmla="*/ 11572608 w 12192000"/>
              <a:gd name="connsiteY224" fmla="*/ 0 h 2868172"/>
              <a:gd name="connsiteX225" fmla="*/ 11640870 w 12192000"/>
              <a:gd name="connsiteY225" fmla="*/ 3175 h 2868172"/>
              <a:gd name="connsiteX226" fmla="*/ 11701196 w 12192000"/>
              <a:gd name="connsiteY226" fmla="*/ 9525 h 2868172"/>
              <a:gd name="connsiteX227" fmla="*/ 11753582 w 12192000"/>
              <a:gd name="connsiteY227" fmla="*/ 20637 h 2868172"/>
              <a:gd name="connsiteX228" fmla="*/ 11799620 w 12192000"/>
              <a:gd name="connsiteY228" fmla="*/ 36512 h 2868172"/>
              <a:gd name="connsiteX229" fmla="*/ 11840896 w 12192000"/>
              <a:gd name="connsiteY229" fmla="*/ 52387 h 2868172"/>
              <a:gd name="connsiteX230" fmla="*/ 11877408 w 12192000"/>
              <a:gd name="connsiteY230" fmla="*/ 68262 h 2868172"/>
              <a:gd name="connsiteX231" fmla="*/ 11915508 w 12192000"/>
              <a:gd name="connsiteY231" fmla="*/ 87312 h 2868172"/>
              <a:gd name="connsiteX232" fmla="*/ 11953608 w 12192000"/>
              <a:gd name="connsiteY232" fmla="*/ 106362 h 2868172"/>
              <a:gd name="connsiteX233" fmla="*/ 11990120 w 12192000"/>
              <a:gd name="connsiteY233" fmla="*/ 125412 h 2868172"/>
              <a:gd name="connsiteX234" fmla="*/ 12031396 w 12192000"/>
              <a:gd name="connsiteY234" fmla="*/ 141287 h 2868172"/>
              <a:gd name="connsiteX235" fmla="*/ 12077432 w 12192000"/>
              <a:gd name="connsiteY235" fmla="*/ 155575 h 2868172"/>
              <a:gd name="connsiteX236" fmla="*/ 12129820 w 12192000"/>
              <a:gd name="connsiteY236" fmla="*/ 166688 h 2868172"/>
              <a:gd name="connsiteX237" fmla="*/ 12190146 w 12192000"/>
              <a:gd name="connsiteY237" fmla="*/ 174625 h 2868172"/>
              <a:gd name="connsiteX238" fmla="*/ 12192000 w 12192000"/>
              <a:gd name="connsiteY238" fmla="*/ 174668 h 2868172"/>
              <a:gd name="connsiteX239" fmla="*/ 12192000 w 12192000"/>
              <a:gd name="connsiteY239" fmla="*/ 319047 h 2868172"/>
              <a:gd name="connsiteX240" fmla="*/ 12192000 w 12192000"/>
              <a:gd name="connsiteY240" fmla="*/ 885826 h 2868172"/>
              <a:gd name="connsiteX241" fmla="*/ 12192000 w 12192000"/>
              <a:gd name="connsiteY241" fmla="*/ 1030205 h 2868172"/>
              <a:gd name="connsiteX242" fmla="*/ 12192000 w 12192000"/>
              <a:gd name="connsiteY242" fmla="*/ 1787292 h 2868172"/>
              <a:gd name="connsiteX243" fmla="*/ 12192000 w 12192000"/>
              <a:gd name="connsiteY243" fmla="*/ 1931671 h 2868172"/>
              <a:gd name="connsiteX244" fmla="*/ 12191997 w 12192000"/>
              <a:gd name="connsiteY244" fmla="*/ 1931671 h 2868172"/>
              <a:gd name="connsiteX245" fmla="*/ 12191997 w 12192000"/>
              <a:gd name="connsiteY245" fmla="*/ 2868172 h 2868172"/>
              <a:gd name="connsiteX246" fmla="*/ 1 w 12192000"/>
              <a:gd name="connsiteY246" fmla="*/ 2868172 h 2868172"/>
              <a:gd name="connsiteX247" fmla="*/ 1 w 12192000"/>
              <a:gd name="connsiteY247" fmla="*/ 1931671 h 2868172"/>
              <a:gd name="connsiteX248" fmla="*/ 0 w 12192000"/>
              <a:gd name="connsiteY248" fmla="*/ 1931671 h 2868172"/>
              <a:gd name="connsiteX249" fmla="*/ 0 w 12192000"/>
              <a:gd name="connsiteY249" fmla="*/ 1787292 h 2868172"/>
              <a:gd name="connsiteX250" fmla="*/ 0 w 12192000"/>
              <a:gd name="connsiteY250" fmla="*/ 1030205 h 2868172"/>
              <a:gd name="connsiteX251" fmla="*/ 0 w 12192000"/>
              <a:gd name="connsiteY251" fmla="*/ 885826 h 2868172"/>
              <a:gd name="connsiteX252" fmla="*/ 0 w 12192000"/>
              <a:gd name="connsiteY252" fmla="*/ 319047 h 2868172"/>
              <a:gd name="connsiteX253" fmla="*/ 0 w 12192000"/>
              <a:gd name="connsiteY253" fmla="*/ 174668 h 2868172"/>
              <a:gd name="connsiteX254" fmla="*/ 1852 w 12192000"/>
              <a:gd name="connsiteY254" fmla="*/ 174625 h 2868172"/>
              <a:gd name="connsiteX255" fmla="*/ 62177 w 12192000"/>
              <a:gd name="connsiteY255" fmla="*/ 166687 h 2868172"/>
              <a:gd name="connsiteX256" fmla="*/ 114564 w 12192000"/>
              <a:gd name="connsiteY256" fmla="*/ 155575 h 2868172"/>
              <a:gd name="connsiteX257" fmla="*/ 160602 w 12192000"/>
              <a:gd name="connsiteY257" fmla="*/ 141287 h 2868172"/>
              <a:gd name="connsiteX258" fmla="*/ 201877 w 12192000"/>
              <a:gd name="connsiteY258" fmla="*/ 125412 h 2868172"/>
              <a:gd name="connsiteX259" fmla="*/ 238389 w 12192000"/>
              <a:gd name="connsiteY259" fmla="*/ 106362 h 2868172"/>
              <a:gd name="connsiteX260" fmla="*/ 276489 w 12192000"/>
              <a:gd name="connsiteY260" fmla="*/ 87312 h 2868172"/>
              <a:gd name="connsiteX261" fmla="*/ 314589 w 12192000"/>
              <a:gd name="connsiteY261" fmla="*/ 68262 h 2868172"/>
              <a:gd name="connsiteX262" fmla="*/ 351102 w 12192000"/>
              <a:gd name="connsiteY262" fmla="*/ 52387 h 2868172"/>
              <a:gd name="connsiteX263" fmla="*/ 392377 w 12192000"/>
              <a:gd name="connsiteY263" fmla="*/ 36512 h 2868172"/>
              <a:gd name="connsiteX264" fmla="*/ 438414 w 12192000"/>
              <a:gd name="connsiteY264" fmla="*/ 20637 h 2868172"/>
              <a:gd name="connsiteX265" fmla="*/ 490802 w 12192000"/>
              <a:gd name="connsiteY265" fmla="*/ 9525 h 2868172"/>
              <a:gd name="connsiteX266" fmla="*/ 551127 w 12192000"/>
              <a:gd name="connsiteY266" fmla="*/ 3175 h 286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2192000" h="286817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7"/>
                </a:lnTo>
                <a:lnTo>
                  <a:pt x="12192000" y="885826"/>
                </a:lnTo>
                <a:lnTo>
                  <a:pt x="12192000" y="1030205"/>
                </a:lnTo>
                <a:lnTo>
                  <a:pt x="12192000" y="1787292"/>
                </a:lnTo>
                <a:lnTo>
                  <a:pt x="12192000" y="1931671"/>
                </a:lnTo>
                <a:lnTo>
                  <a:pt x="12191997" y="1931671"/>
                </a:lnTo>
                <a:lnTo>
                  <a:pt x="12191997" y="2868172"/>
                </a:lnTo>
                <a:lnTo>
                  <a:pt x="1" y="2868172"/>
                </a:lnTo>
                <a:lnTo>
                  <a:pt x="1" y="1931671"/>
                </a:lnTo>
                <a:lnTo>
                  <a:pt x="0" y="1931671"/>
                </a:lnTo>
                <a:lnTo>
                  <a:pt x="0" y="1787292"/>
                </a:lnTo>
                <a:lnTo>
                  <a:pt x="0" y="1030205"/>
                </a:lnTo>
                <a:lnTo>
                  <a:pt x="0" y="885826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0909-8FDC-44DE-A14D-860CF952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4334175"/>
            <a:ext cx="9031484" cy="1159200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Terraform on Azure – Why and how?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1F44-57CA-4647-B2FB-FBB813A2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2000" i="1" dirty="0">
                <a:solidFill>
                  <a:schemeClr val="bg1">
                    <a:alpha val="60000"/>
                  </a:schemeClr>
                </a:solidFill>
              </a:rPr>
              <a:t>Vladimir Stefanovic, Microsoft Azure MVP, Cloud Architect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DA53CE5-675F-438B-901D-C2A484DA7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80303"/>
            <a:ext cx="12192000" cy="320590"/>
          </a:xfrm>
          <a:custGeom>
            <a:avLst/>
            <a:gdLst>
              <a:gd name="connsiteX0" fmla="*/ 619389 w 12192000"/>
              <a:gd name="connsiteY0" fmla="*/ 0 h 320590"/>
              <a:gd name="connsiteX1" fmla="*/ 687652 w 12192000"/>
              <a:gd name="connsiteY1" fmla="*/ 3175 h 320590"/>
              <a:gd name="connsiteX2" fmla="*/ 747977 w 12192000"/>
              <a:gd name="connsiteY2" fmla="*/ 9525 h 320590"/>
              <a:gd name="connsiteX3" fmla="*/ 800364 w 12192000"/>
              <a:gd name="connsiteY3" fmla="*/ 20637 h 320590"/>
              <a:gd name="connsiteX4" fmla="*/ 846402 w 12192000"/>
              <a:gd name="connsiteY4" fmla="*/ 36512 h 320590"/>
              <a:gd name="connsiteX5" fmla="*/ 887677 w 12192000"/>
              <a:gd name="connsiteY5" fmla="*/ 52387 h 320590"/>
              <a:gd name="connsiteX6" fmla="*/ 924189 w 12192000"/>
              <a:gd name="connsiteY6" fmla="*/ 68262 h 320590"/>
              <a:gd name="connsiteX7" fmla="*/ 962289 w 12192000"/>
              <a:gd name="connsiteY7" fmla="*/ 87312 h 320590"/>
              <a:gd name="connsiteX8" fmla="*/ 1000389 w 12192000"/>
              <a:gd name="connsiteY8" fmla="*/ 106362 h 320590"/>
              <a:gd name="connsiteX9" fmla="*/ 1036902 w 12192000"/>
              <a:gd name="connsiteY9" fmla="*/ 125412 h 320590"/>
              <a:gd name="connsiteX10" fmla="*/ 1078177 w 12192000"/>
              <a:gd name="connsiteY10" fmla="*/ 141287 h 320590"/>
              <a:gd name="connsiteX11" fmla="*/ 1124214 w 12192000"/>
              <a:gd name="connsiteY11" fmla="*/ 155575 h 320590"/>
              <a:gd name="connsiteX12" fmla="*/ 1176602 w 12192000"/>
              <a:gd name="connsiteY12" fmla="*/ 166687 h 320590"/>
              <a:gd name="connsiteX13" fmla="*/ 1236927 w 12192000"/>
              <a:gd name="connsiteY13" fmla="*/ 174625 h 320590"/>
              <a:gd name="connsiteX14" fmla="*/ 1305189 w 12192000"/>
              <a:gd name="connsiteY14" fmla="*/ 176212 h 320590"/>
              <a:gd name="connsiteX15" fmla="*/ 1373452 w 12192000"/>
              <a:gd name="connsiteY15" fmla="*/ 174625 h 320590"/>
              <a:gd name="connsiteX16" fmla="*/ 1433777 w 12192000"/>
              <a:gd name="connsiteY16" fmla="*/ 166687 h 320590"/>
              <a:gd name="connsiteX17" fmla="*/ 1486164 w 12192000"/>
              <a:gd name="connsiteY17" fmla="*/ 155575 h 320590"/>
              <a:gd name="connsiteX18" fmla="*/ 1532202 w 12192000"/>
              <a:gd name="connsiteY18" fmla="*/ 141287 h 320590"/>
              <a:gd name="connsiteX19" fmla="*/ 1573477 w 12192000"/>
              <a:gd name="connsiteY19" fmla="*/ 125412 h 320590"/>
              <a:gd name="connsiteX20" fmla="*/ 1609989 w 12192000"/>
              <a:gd name="connsiteY20" fmla="*/ 106362 h 320590"/>
              <a:gd name="connsiteX21" fmla="*/ 1648089 w 12192000"/>
              <a:gd name="connsiteY21" fmla="*/ 87312 h 320590"/>
              <a:gd name="connsiteX22" fmla="*/ 1686189 w 12192000"/>
              <a:gd name="connsiteY22" fmla="*/ 68262 h 320590"/>
              <a:gd name="connsiteX23" fmla="*/ 1722702 w 12192000"/>
              <a:gd name="connsiteY23" fmla="*/ 52387 h 320590"/>
              <a:gd name="connsiteX24" fmla="*/ 1763977 w 12192000"/>
              <a:gd name="connsiteY24" fmla="*/ 36512 h 320590"/>
              <a:gd name="connsiteX25" fmla="*/ 1810014 w 12192000"/>
              <a:gd name="connsiteY25" fmla="*/ 20637 h 320590"/>
              <a:gd name="connsiteX26" fmla="*/ 1862402 w 12192000"/>
              <a:gd name="connsiteY26" fmla="*/ 9525 h 320590"/>
              <a:gd name="connsiteX27" fmla="*/ 1922727 w 12192000"/>
              <a:gd name="connsiteY27" fmla="*/ 3175 h 320590"/>
              <a:gd name="connsiteX28" fmla="*/ 1990989 w 12192000"/>
              <a:gd name="connsiteY28" fmla="*/ 0 h 320590"/>
              <a:gd name="connsiteX29" fmla="*/ 2059252 w 12192000"/>
              <a:gd name="connsiteY29" fmla="*/ 3175 h 320590"/>
              <a:gd name="connsiteX30" fmla="*/ 2119577 w 12192000"/>
              <a:gd name="connsiteY30" fmla="*/ 9525 h 320590"/>
              <a:gd name="connsiteX31" fmla="*/ 2171964 w 12192000"/>
              <a:gd name="connsiteY31" fmla="*/ 20637 h 320590"/>
              <a:gd name="connsiteX32" fmla="*/ 2218002 w 12192000"/>
              <a:gd name="connsiteY32" fmla="*/ 36512 h 320590"/>
              <a:gd name="connsiteX33" fmla="*/ 2259277 w 12192000"/>
              <a:gd name="connsiteY33" fmla="*/ 52387 h 320590"/>
              <a:gd name="connsiteX34" fmla="*/ 2295789 w 12192000"/>
              <a:gd name="connsiteY34" fmla="*/ 68262 h 320590"/>
              <a:gd name="connsiteX35" fmla="*/ 2333889 w 12192000"/>
              <a:gd name="connsiteY35" fmla="*/ 87312 h 320590"/>
              <a:gd name="connsiteX36" fmla="*/ 2371989 w 12192000"/>
              <a:gd name="connsiteY36" fmla="*/ 106362 h 320590"/>
              <a:gd name="connsiteX37" fmla="*/ 2408502 w 12192000"/>
              <a:gd name="connsiteY37" fmla="*/ 125412 h 320590"/>
              <a:gd name="connsiteX38" fmla="*/ 2449777 w 12192000"/>
              <a:gd name="connsiteY38" fmla="*/ 141287 h 320590"/>
              <a:gd name="connsiteX39" fmla="*/ 2495814 w 12192000"/>
              <a:gd name="connsiteY39" fmla="*/ 155575 h 320590"/>
              <a:gd name="connsiteX40" fmla="*/ 2548202 w 12192000"/>
              <a:gd name="connsiteY40" fmla="*/ 166687 h 320590"/>
              <a:gd name="connsiteX41" fmla="*/ 2608527 w 12192000"/>
              <a:gd name="connsiteY41" fmla="*/ 174625 h 320590"/>
              <a:gd name="connsiteX42" fmla="*/ 2676789 w 12192000"/>
              <a:gd name="connsiteY42" fmla="*/ 176212 h 320590"/>
              <a:gd name="connsiteX43" fmla="*/ 2745052 w 12192000"/>
              <a:gd name="connsiteY43" fmla="*/ 174625 h 320590"/>
              <a:gd name="connsiteX44" fmla="*/ 2805377 w 12192000"/>
              <a:gd name="connsiteY44" fmla="*/ 166687 h 320590"/>
              <a:gd name="connsiteX45" fmla="*/ 2857764 w 12192000"/>
              <a:gd name="connsiteY45" fmla="*/ 155575 h 320590"/>
              <a:gd name="connsiteX46" fmla="*/ 2903802 w 12192000"/>
              <a:gd name="connsiteY46" fmla="*/ 141287 h 320590"/>
              <a:gd name="connsiteX47" fmla="*/ 2945077 w 12192000"/>
              <a:gd name="connsiteY47" fmla="*/ 125412 h 320590"/>
              <a:gd name="connsiteX48" fmla="*/ 2981589 w 12192000"/>
              <a:gd name="connsiteY48" fmla="*/ 106362 h 320590"/>
              <a:gd name="connsiteX49" fmla="*/ 3019689 w 12192000"/>
              <a:gd name="connsiteY49" fmla="*/ 87312 h 320590"/>
              <a:gd name="connsiteX50" fmla="*/ 3057789 w 12192000"/>
              <a:gd name="connsiteY50" fmla="*/ 68262 h 320590"/>
              <a:gd name="connsiteX51" fmla="*/ 3094302 w 12192000"/>
              <a:gd name="connsiteY51" fmla="*/ 52387 h 320590"/>
              <a:gd name="connsiteX52" fmla="*/ 3135577 w 12192000"/>
              <a:gd name="connsiteY52" fmla="*/ 36512 h 320590"/>
              <a:gd name="connsiteX53" fmla="*/ 3181614 w 12192000"/>
              <a:gd name="connsiteY53" fmla="*/ 20637 h 320590"/>
              <a:gd name="connsiteX54" fmla="*/ 3234002 w 12192000"/>
              <a:gd name="connsiteY54" fmla="*/ 9525 h 320590"/>
              <a:gd name="connsiteX55" fmla="*/ 3294327 w 12192000"/>
              <a:gd name="connsiteY55" fmla="*/ 3175 h 320590"/>
              <a:gd name="connsiteX56" fmla="*/ 3361002 w 12192000"/>
              <a:gd name="connsiteY56" fmla="*/ 0 h 320590"/>
              <a:gd name="connsiteX57" fmla="*/ 3430852 w 12192000"/>
              <a:gd name="connsiteY57" fmla="*/ 3175 h 320590"/>
              <a:gd name="connsiteX58" fmla="*/ 3491177 w 12192000"/>
              <a:gd name="connsiteY58" fmla="*/ 9525 h 320590"/>
              <a:gd name="connsiteX59" fmla="*/ 3543564 w 12192000"/>
              <a:gd name="connsiteY59" fmla="*/ 20637 h 320590"/>
              <a:gd name="connsiteX60" fmla="*/ 3589602 w 12192000"/>
              <a:gd name="connsiteY60" fmla="*/ 36512 h 320590"/>
              <a:gd name="connsiteX61" fmla="*/ 3630877 w 12192000"/>
              <a:gd name="connsiteY61" fmla="*/ 52387 h 320590"/>
              <a:gd name="connsiteX62" fmla="*/ 3667389 w 12192000"/>
              <a:gd name="connsiteY62" fmla="*/ 68262 h 320590"/>
              <a:gd name="connsiteX63" fmla="*/ 3705489 w 12192000"/>
              <a:gd name="connsiteY63" fmla="*/ 87312 h 320590"/>
              <a:gd name="connsiteX64" fmla="*/ 3743589 w 12192000"/>
              <a:gd name="connsiteY64" fmla="*/ 106362 h 320590"/>
              <a:gd name="connsiteX65" fmla="*/ 3780102 w 12192000"/>
              <a:gd name="connsiteY65" fmla="*/ 125412 h 320590"/>
              <a:gd name="connsiteX66" fmla="*/ 3821377 w 12192000"/>
              <a:gd name="connsiteY66" fmla="*/ 141287 h 320590"/>
              <a:gd name="connsiteX67" fmla="*/ 3867414 w 12192000"/>
              <a:gd name="connsiteY67" fmla="*/ 155575 h 320590"/>
              <a:gd name="connsiteX68" fmla="*/ 3919802 w 12192000"/>
              <a:gd name="connsiteY68" fmla="*/ 166687 h 320590"/>
              <a:gd name="connsiteX69" fmla="*/ 3980127 w 12192000"/>
              <a:gd name="connsiteY69" fmla="*/ 174625 h 320590"/>
              <a:gd name="connsiteX70" fmla="*/ 4048389 w 12192000"/>
              <a:gd name="connsiteY70" fmla="*/ 176212 h 320590"/>
              <a:gd name="connsiteX71" fmla="*/ 4116652 w 12192000"/>
              <a:gd name="connsiteY71" fmla="*/ 174625 h 320590"/>
              <a:gd name="connsiteX72" fmla="*/ 4176977 w 12192000"/>
              <a:gd name="connsiteY72" fmla="*/ 166687 h 320590"/>
              <a:gd name="connsiteX73" fmla="*/ 4229364 w 12192000"/>
              <a:gd name="connsiteY73" fmla="*/ 155575 h 320590"/>
              <a:gd name="connsiteX74" fmla="*/ 4275402 w 12192000"/>
              <a:gd name="connsiteY74" fmla="*/ 141287 h 320590"/>
              <a:gd name="connsiteX75" fmla="*/ 4316677 w 12192000"/>
              <a:gd name="connsiteY75" fmla="*/ 125412 h 320590"/>
              <a:gd name="connsiteX76" fmla="*/ 4353189 w 12192000"/>
              <a:gd name="connsiteY76" fmla="*/ 106362 h 320590"/>
              <a:gd name="connsiteX77" fmla="*/ 4429389 w 12192000"/>
              <a:gd name="connsiteY77" fmla="*/ 68262 h 320590"/>
              <a:gd name="connsiteX78" fmla="*/ 4465902 w 12192000"/>
              <a:gd name="connsiteY78" fmla="*/ 52387 h 320590"/>
              <a:gd name="connsiteX79" fmla="*/ 4507177 w 12192000"/>
              <a:gd name="connsiteY79" fmla="*/ 36512 h 320590"/>
              <a:gd name="connsiteX80" fmla="*/ 4553215 w 12192000"/>
              <a:gd name="connsiteY80" fmla="*/ 20637 h 320590"/>
              <a:gd name="connsiteX81" fmla="*/ 4605602 w 12192000"/>
              <a:gd name="connsiteY81" fmla="*/ 9525 h 320590"/>
              <a:gd name="connsiteX82" fmla="*/ 4665928 w 12192000"/>
              <a:gd name="connsiteY82" fmla="*/ 3175 h 320590"/>
              <a:gd name="connsiteX83" fmla="*/ 4734189 w 12192000"/>
              <a:gd name="connsiteY83" fmla="*/ 0 h 320590"/>
              <a:gd name="connsiteX84" fmla="*/ 4802453 w 12192000"/>
              <a:gd name="connsiteY84" fmla="*/ 3175 h 320590"/>
              <a:gd name="connsiteX85" fmla="*/ 4862777 w 12192000"/>
              <a:gd name="connsiteY85" fmla="*/ 9525 h 320590"/>
              <a:gd name="connsiteX86" fmla="*/ 4915165 w 12192000"/>
              <a:gd name="connsiteY86" fmla="*/ 20637 h 320590"/>
              <a:gd name="connsiteX87" fmla="*/ 4961201 w 12192000"/>
              <a:gd name="connsiteY87" fmla="*/ 36512 h 320590"/>
              <a:gd name="connsiteX88" fmla="*/ 5002477 w 12192000"/>
              <a:gd name="connsiteY88" fmla="*/ 52387 h 320590"/>
              <a:gd name="connsiteX89" fmla="*/ 5038989 w 12192000"/>
              <a:gd name="connsiteY89" fmla="*/ 68262 h 320590"/>
              <a:gd name="connsiteX90" fmla="*/ 5077090 w 12192000"/>
              <a:gd name="connsiteY90" fmla="*/ 87312 h 320590"/>
              <a:gd name="connsiteX91" fmla="*/ 5115189 w 12192000"/>
              <a:gd name="connsiteY91" fmla="*/ 106362 h 320590"/>
              <a:gd name="connsiteX92" fmla="*/ 5151701 w 12192000"/>
              <a:gd name="connsiteY92" fmla="*/ 125412 h 320590"/>
              <a:gd name="connsiteX93" fmla="*/ 5192977 w 12192000"/>
              <a:gd name="connsiteY93" fmla="*/ 141287 h 320590"/>
              <a:gd name="connsiteX94" fmla="*/ 5239014 w 12192000"/>
              <a:gd name="connsiteY94" fmla="*/ 155575 h 320590"/>
              <a:gd name="connsiteX95" fmla="*/ 5291401 w 12192000"/>
              <a:gd name="connsiteY95" fmla="*/ 166687 h 320590"/>
              <a:gd name="connsiteX96" fmla="*/ 5351727 w 12192000"/>
              <a:gd name="connsiteY96" fmla="*/ 174625 h 320590"/>
              <a:gd name="connsiteX97" fmla="*/ 5410199 w 12192000"/>
              <a:gd name="connsiteY97" fmla="*/ 175985 h 320590"/>
              <a:gd name="connsiteX98" fmla="*/ 5468671 w 12192000"/>
              <a:gd name="connsiteY98" fmla="*/ 174625 h 320590"/>
              <a:gd name="connsiteX99" fmla="*/ 5528996 w 12192000"/>
              <a:gd name="connsiteY99" fmla="*/ 166687 h 320590"/>
              <a:gd name="connsiteX100" fmla="*/ 5581383 w 12192000"/>
              <a:gd name="connsiteY100" fmla="*/ 155575 h 320590"/>
              <a:gd name="connsiteX101" fmla="*/ 5627421 w 12192000"/>
              <a:gd name="connsiteY101" fmla="*/ 141287 h 320590"/>
              <a:gd name="connsiteX102" fmla="*/ 5668696 w 12192000"/>
              <a:gd name="connsiteY102" fmla="*/ 125412 h 320590"/>
              <a:gd name="connsiteX103" fmla="*/ 5705209 w 12192000"/>
              <a:gd name="connsiteY103" fmla="*/ 106362 h 320590"/>
              <a:gd name="connsiteX104" fmla="*/ 5743308 w 12192000"/>
              <a:gd name="connsiteY104" fmla="*/ 87312 h 320590"/>
              <a:gd name="connsiteX105" fmla="*/ 5781408 w 12192000"/>
              <a:gd name="connsiteY105" fmla="*/ 68262 h 320590"/>
              <a:gd name="connsiteX106" fmla="*/ 5817921 w 12192000"/>
              <a:gd name="connsiteY106" fmla="*/ 52387 h 320590"/>
              <a:gd name="connsiteX107" fmla="*/ 5859196 w 12192000"/>
              <a:gd name="connsiteY107" fmla="*/ 36512 h 320590"/>
              <a:gd name="connsiteX108" fmla="*/ 5905234 w 12192000"/>
              <a:gd name="connsiteY108" fmla="*/ 20637 h 320590"/>
              <a:gd name="connsiteX109" fmla="*/ 5957621 w 12192000"/>
              <a:gd name="connsiteY109" fmla="*/ 9525 h 320590"/>
              <a:gd name="connsiteX110" fmla="*/ 6017947 w 12192000"/>
              <a:gd name="connsiteY110" fmla="*/ 3175 h 320590"/>
              <a:gd name="connsiteX111" fmla="*/ 6086209 w 12192000"/>
              <a:gd name="connsiteY111" fmla="*/ 0 h 320590"/>
              <a:gd name="connsiteX112" fmla="*/ 6095999 w 12192000"/>
              <a:gd name="connsiteY112" fmla="*/ 455 h 320590"/>
              <a:gd name="connsiteX113" fmla="*/ 6105789 w 12192000"/>
              <a:gd name="connsiteY113" fmla="*/ 0 h 320590"/>
              <a:gd name="connsiteX114" fmla="*/ 6174052 w 12192000"/>
              <a:gd name="connsiteY114" fmla="*/ 3175 h 320590"/>
              <a:gd name="connsiteX115" fmla="*/ 6234377 w 12192000"/>
              <a:gd name="connsiteY115" fmla="*/ 9525 h 320590"/>
              <a:gd name="connsiteX116" fmla="*/ 6286764 w 12192000"/>
              <a:gd name="connsiteY116" fmla="*/ 20637 h 320590"/>
              <a:gd name="connsiteX117" fmla="*/ 6332802 w 12192000"/>
              <a:gd name="connsiteY117" fmla="*/ 36512 h 320590"/>
              <a:gd name="connsiteX118" fmla="*/ 6374077 w 12192000"/>
              <a:gd name="connsiteY118" fmla="*/ 52387 h 320590"/>
              <a:gd name="connsiteX119" fmla="*/ 6410589 w 12192000"/>
              <a:gd name="connsiteY119" fmla="*/ 68262 h 320590"/>
              <a:gd name="connsiteX120" fmla="*/ 6448689 w 12192000"/>
              <a:gd name="connsiteY120" fmla="*/ 87312 h 320590"/>
              <a:gd name="connsiteX121" fmla="*/ 6486789 w 12192000"/>
              <a:gd name="connsiteY121" fmla="*/ 106362 h 320590"/>
              <a:gd name="connsiteX122" fmla="*/ 6523302 w 12192000"/>
              <a:gd name="connsiteY122" fmla="*/ 125412 h 320590"/>
              <a:gd name="connsiteX123" fmla="*/ 6564577 w 12192000"/>
              <a:gd name="connsiteY123" fmla="*/ 141287 h 320590"/>
              <a:gd name="connsiteX124" fmla="*/ 6610614 w 12192000"/>
              <a:gd name="connsiteY124" fmla="*/ 155575 h 320590"/>
              <a:gd name="connsiteX125" fmla="*/ 6663002 w 12192000"/>
              <a:gd name="connsiteY125" fmla="*/ 166687 h 320590"/>
              <a:gd name="connsiteX126" fmla="*/ 6723327 w 12192000"/>
              <a:gd name="connsiteY126" fmla="*/ 174625 h 320590"/>
              <a:gd name="connsiteX127" fmla="*/ 6781799 w 12192000"/>
              <a:gd name="connsiteY127" fmla="*/ 175985 h 320590"/>
              <a:gd name="connsiteX128" fmla="*/ 6840271 w 12192000"/>
              <a:gd name="connsiteY128" fmla="*/ 174625 h 320590"/>
              <a:gd name="connsiteX129" fmla="*/ 6900596 w 12192000"/>
              <a:gd name="connsiteY129" fmla="*/ 166687 h 320590"/>
              <a:gd name="connsiteX130" fmla="*/ 6952983 w 12192000"/>
              <a:gd name="connsiteY130" fmla="*/ 155575 h 320590"/>
              <a:gd name="connsiteX131" fmla="*/ 6999021 w 12192000"/>
              <a:gd name="connsiteY131" fmla="*/ 141287 h 320590"/>
              <a:gd name="connsiteX132" fmla="*/ 7040296 w 12192000"/>
              <a:gd name="connsiteY132" fmla="*/ 125412 h 320590"/>
              <a:gd name="connsiteX133" fmla="*/ 7076808 w 12192000"/>
              <a:gd name="connsiteY133" fmla="*/ 106362 h 320590"/>
              <a:gd name="connsiteX134" fmla="*/ 7114908 w 12192000"/>
              <a:gd name="connsiteY134" fmla="*/ 87312 h 320590"/>
              <a:gd name="connsiteX135" fmla="*/ 7153008 w 12192000"/>
              <a:gd name="connsiteY135" fmla="*/ 68262 h 320590"/>
              <a:gd name="connsiteX136" fmla="*/ 7189521 w 12192000"/>
              <a:gd name="connsiteY136" fmla="*/ 52387 h 320590"/>
              <a:gd name="connsiteX137" fmla="*/ 7230796 w 12192000"/>
              <a:gd name="connsiteY137" fmla="*/ 36512 h 320590"/>
              <a:gd name="connsiteX138" fmla="*/ 7276833 w 12192000"/>
              <a:gd name="connsiteY138" fmla="*/ 20637 h 320590"/>
              <a:gd name="connsiteX139" fmla="*/ 7329221 w 12192000"/>
              <a:gd name="connsiteY139" fmla="*/ 9525 h 320590"/>
              <a:gd name="connsiteX140" fmla="*/ 7389546 w 12192000"/>
              <a:gd name="connsiteY140" fmla="*/ 3175 h 320590"/>
              <a:gd name="connsiteX141" fmla="*/ 7457808 w 12192000"/>
              <a:gd name="connsiteY141" fmla="*/ 0 h 320590"/>
              <a:gd name="connsiteX142" fmla="*/ 7526071 w 12192000"/>
              <a:gd name="connsiteY142" fmla="*/ 3175 h 320590"/>
              <a:gd name="connsiteX143" fmla="*/ 7586396 w 12192000"/>
              <a:gd name="connsiteY143" fmla="*/ 9525 h 320590"/>
              <a:gd name="connsiteX144" fmla="*/ 7638783 w 12192000"/>
              <a:gd name="connsiteY144" fmla="*/ 20637 h 320590"/>
              <a:gd name="connsiteX145" fmla="*/ 7684821 w 12192000"/>
              <a:gd name="connsiteY145" fmla="*/ 36512 h 320590"/>
              <a:gd name="connsiteX146" fmla="*/ 7726096 w 12192000"/>
              <a:gd name="connsiteY146" fmla="*/ 52387 h 320590"/>
              <a:gd name="connsiteX147" fmla="*/ 7762608 w 12192000"/>
              <a:gd name="connsiteY147" fmla="*/ 68262 h 320590"/>
              <a:gd name="connsiteX148" fmla="*/ 7800708 w 12192000"/>
              <a:gd name="connsiteY148" fmla="*/ 87312 h 320590"/>
              <a:gd name="connsiteX149" fmla="*/ 7838808 w 12192000"/>
              <a:gd name="connsiteY149" fmla="*/ 106362 h 320590"/>
              <a:gd name="connsiteX150" fmla="*/ 7875321 w 12192000"/>
              <a:gd name="connsiteY150" fmla="*/ 125412 h 320590"/>
              <a:gd name="connsiteX151" fmla="*/ 7916596 w 12192000"/>
              <a:gd name="connsiteY151" fmla="*/ 141287 h 320590"/>
              <a:gd name="connsiteX152" fmla="*/ 7962633 w 12192000"/>
              <a:gd name="connsiteY152" fmla="*/ 155575 h 320590"/>
              <a:gd name="connsiteX153" fmla="*/ 8015021 w 12192000"/>
              <a:gd name="connsiteY153" fmla="*/ 166687 h 320590"/>
              <a:gd name="connsiteX154" fmla="*/ 8075346 w 12192000"/>
              <a:gd name="connsiteY154" fmla="*/ 174625 h 320590"/>
              <a:gd name="connsiteX155" fmla="*/ 8143608 w 12192000"/>
              <a:gd name="connsiteY155" fmla="*/ 176212 h 320590"/>
              <a:gd name="connsiteX156" fmla="*/ 8211871 w 12192000"/>
              <a:gd name="connsiteY156" fmla="*/ 174625 h 320590"/>
              <a:gd name="connsiteX157" fmla="*/ 8272196 w 12192000"/>
              <a:gd name="connsiteY157" fmla="*/ 166687 h 320590"/>
              <a:gd name="connsiteX158" fmla="*/ 8324583 w 12192000"/>
              <a:gd name="connsiteY158" fmla="*/ 155575 h 320590"/>
              <a:gd name="connsiteX159" fmla="*/ 8370621 w 12192000"/>
              <a:gd name="connsiteY159" fmla="*/ 141287 h 320590"/>
              <a:gd name="connsiteX160" fmla="*/ 8411896 w 12192000"/>
              <a:gd name="connsiteY160" fmla="*/ 125412 h 320590"/>
              <a:gd name="connsiteX161" fmla="*/ 8448408 w 12192000"/>
              <a:gd name="connsiteY161" fmla="*/ 106362 h 320590"/>
              <a:gd name="connsiteX162" fmla="*/ 8486508 w 12192000"/>
              <a:gd name="connsiteY162" fmla="*/ 87312 h 320590"/>
              <a:gd name="connsiteX163" fmla="*/ 8524608 w 12192000"/>
              <a:gd name="connsiteY163" fmla="*/ 68262 h 320590"/>
              <a:gd name="connsiteX164" fmla="*/ 8561120 w 12192000"/>
              <a:gd name="connsiteY164" fmla="*/ 52387 h 320590"/>
              <a:gd name="connsiteX165" fmla="*/ 8602396 w 12192000"/>
              <a:gd name="connsiteY165" fmla="*/ 36512 h 320590"/>
              <a:gd name="connsiteX166" fmla="*/ 8648432 w 12192000"/>
              <a:gd name="connsiteY166" fmla="*/ 20637 h 320590"/>
              <a:gd name="connsiteX167" fmla="*/ 8700820 w 12192000"/>
              <a:gd name="connsiteY167" fmla="*/ 9525 h 320590"/>
              <a:gd name="connsiteX168" fmla="*/ 8761146 w 12192000"/>
              <a:gd name="connsiteY168" fmla="*/ 3175 h 320590"/>
              <a:gd name="connsiteX169" fmla="*/ 8827820 w 12192000"/>
              <a:gd name="connsiteY169" fmla="*/ 0 h 320590"/>
              <a:gd name="connsiteX170" fmla="*/ 8897670 w 12192000"/>
              <a:gd name="connsiteY170" fmla="*/ 3175 h 320590"/>
              <a:gd name="connsiteX171" fmla="*/ 8957996 w 12192000"/>
              <a:gd name="connsiteY171" fmla="*/ 9525 h 320590"/>
              <a:gd name="connsiteX172" fmla="*/ 9010382 w 12192000"/>
              <a:gd name="connsiteY172" fmla="*/ 20637 h 320590"/>
              <a:gd name="connsiteX173" fmla="*/ 9056420 w 12192000"/>
              <a:gd name="connsiteY173" fmla="*/ 36512 h 320590"/>
              <a:gd name="connsiteX174" fmla="*/ 9097696 w 12192000"/>
              <a:gd name="connsiteY174" fmla="*/ 52387 h 320590"/>
              <a:gd name="connsiteX175" fmla="*/ 9134208 w 12192000"/>
              <a:gd name="connsiteY175" fmla="*/ 68262 h 320590"/>
              <a:gd name="connsiteX176" fmla="*/ 9172308 w 12192000"/>
              <a:gd name="connsiteY176" fmla="*/ 87312 h 320590"/>
              <a:gd name="connsiteX177" fmla="*/ 9210408 w 12192000"/>
              <a:gd name="connsiteY177" fmla="*/ 106362 h 320590"/>
              <a:gd name="connsiteX178" fmla="*/ 9246920 w 12192000"/>
              <a:gd name="connsiteY178" fmla="*/ 125412 h 320590"/>
              <a:gd name="connsiteX179" fmla="*/ 9288196 w 12192000"/>
              <a:gd name="connsiteY179" fmla="*/ 141287 h 320590"/>
              <a:gd name="connsiteX180" fmla="*/ 9334232 w 12192000"/>
              <a:gd name="connsiteY180" fmla="*/ 155575 h 320590"/>
              <a:gd name="connsiteX181" fmla="*/ 9386620 w 12192000"/>
              <a:gd name="connsiteY181" fmla="*/ 166687 h 320590"/>
              <a:gd name="connsiteX182" fmla="*/ 9446946 w 12192000"/>
              <a:gd name="connsiteY182" fmla="*/ 174625 h 320590"/>
              <a:gd name="connsiteX183" fmla="*/ 9515208 w 12192000"/>
              <a:gd name="connsiteY183" fmla="*/ 176212 h 320590"/>
              <a:gd name="connsiteX184" fmla="*/ 9583470 w 12192000"/>
              <a:gd name="connsiteY184" fmla="*/ 174625 h 320590"/>
              <a:gd name="connsiteX185" fmla="*/ 9643796 w 12192000"/>
              <a:gd name="connsiteY185" fmla="*/ 166687 h 320590"/>
              <a:gd name="connsiteX186" fmla="*/ 9696182 w 12192000"/>
              <a:gd name="connsiteY186" fmla="*/ 155575 h 320590"/>
              <a:gd name="connsiteX187" fmla="*/ 9742220 w 12192000"/>
              <a:gd name="connsiteY187" fmla="*/ 141287 h 320590"/>
              <a:gd name="connsiteX188" fmla="*/ 9783496 w 12192000"/>
              <a:gd name="connsiteY188" fmla="*/ 125412 h 320590"/>
              <a:gd name="connsiteX189" fmla="*/ 9820008 w 12192000"/>
              <a:gd name="connsiteY189" fmla="*/ 106362 h 320590"/>
              <a:gd name="connsiteX190" fmla="*/ 9896208 w 12192000"/>
              <a:gd name="connsiteY190" fmla="*/ 68262 h 320590"/>
              <a:gd name="connsiteX191" fmla="*/ 9932720 w 12192000"/>
              <a:gd name="connsiteY191" fmla="*/ 52387 h 320590"/>
              <a:gd name="connsiteX192" fmla="*/ 9973996 w 12192000"/>
              <a:gd name="connsiteY192" fmla="*/ 36512 h 320590"/>
              <a:gd name="connsiteX193" fmla="*/ 10020032 w 12192000"/>
              <a:gd name="connsiteY193" fmla="*/ 20637 h 320590"/>
              <a:gd name="connsiteX194" fmla="*/ 10072420 w 12192000"/>
              <a:gd name="connsiteY194" fmla="*/ 9525 h 320590"/>
              <a:gd name="connsiteX195" fmla="*/ 10132746 w 12192000"/>
              <a:gd name="connsiteY195" fmla="*/ 3175 h 320590"/>
              <a:gd name="connsiteX196" fmla="*/ 10201008 w 12192000"/>
              <a:gd name="connsiteY196" fmla="*/ 0 h 320590"/>
              <a:gd name="connsiteX197" fmla="*/ 10269270 w 12192000"/>
              <a:gd name="connsiteY197" fmla="*/ 3175 h 320590"/>
              <a:gd name="connsiteX198" fmla="*/ 10329596 w 12192000"/>
              <a:gd name="connsiteY198" fmla="*/ 9525 h 320590"/>
              <a:gd name="connsiteX199" fmla="*/ 10381982 w 12192000"/>
              <a:gd name="connsiteY199" fmla="*/ 20637 h 320590"/>
              <a:gd name="connsiteX200" fmla="*/ 10428020 w 12192000"/>
              <a:gd name="connsiteY200" fmla="*/ 36512 h 320590"/>
              <a:gd name="connsiteX201" fmla="*/ 10469296 w 12192000"/>
              <a:gd name="connsiteY201" fmla="*/ 52387 h 320590"/>
              <a:gd name="connsiteX202" fmla="*/ 10505808 w 12192000"/>
              <a:gd name="connsiteY202" fmla="*/ 68262 h 320590"/>
              <a:gd name="connsiteX203" fmla="*/ 10543908 w 12192000"/>
              <a:gd name="connsiteY203" fmla="*/ 87312 h 320590"/>
              <a:gd name="connsiteX204" fmla="*/ 10582008 w 12192000"/>
              <a:gd name="connsiteY204" fmla="*/ 106362 h 320590"/>
              <a:gd name="connsiteX205" fmla="*/ 10618520 w 12192000"/>
              <a:gd name="connsiteY205" fmla="*/ 125412 h 320590"/>
              <a:gd name="connsiteX206" fmla="*/ 10659796 w 12192000"/>
              <a:gd name="connsiteY206" fmla="*/ 141287 h 320590"/>
              <a:gd name="connsiteX207" fmla="*/ 10705832 w 12192000"/>
              <a:gd name="connsiteY207" fmla="*/ 155575 h 320590"/>
              <a:gd name="connsiteX208" fmla="*/ 10758220 w 12192000"/>
              <a:gd name="connsiteY208" fmla="*/ 166687 h 320590"/>
              <a:gd name="connsiteX209" fmla="*/ 10818546 w 12192000"/>
              <a:gd name="connsiteY209" fmla="*/ 174625 h 320590"/>
              <a:gd name="connsiteX210" fmla="*/ 10886808 w 12192000"/>
              <a:gd name="connsiteY210" fmla="*/ 176212 h 320590"/>
              <a:gd name="connsiteX211" fmla="*/ 10955070 w 12192000"/>
              <a:gd name="connsiteY211" fmla="*/ 174625 h 320590"/>
              <a:gd name="connsiteX212" fmla="*/ 11015396 w 12192000"/>
              <a:gd name="connsiteY212" fmla="*/ 166687 h 320590"/>
              <a:gd name="connsiteX213" fmla="*/ 11067782 w 12192000"/>
              <a:gd name="connsiteY213" fmla="*/ 155575 h 320590"/>
              <a:gd name="connsiteX214" fmla="*/ 11113820 w 12192000"/>
              <a:gd name="connsiteY214" fmla="*/ 141287 h 320590"/>
              <a:gd name="connsiteX215" fmla="*/ 11155096 w 12192000"/>
              <a:gd name="connsiteY215" fmla="*/ 125412 h 320590"/>
              <a:gd name="connsiteX216" fmla="*/ 11191608 w 12192000"/>
              <a:gd name="connsiteY216" fmla="*/ 106362 h 320590"/>
              <a:gd name="connsiteX217" fmla="*/ 11229708 w 12192000"/>
              <a:gd name="connsiteY217" fmla="*/ 87312 h 320590"/>
              <a:gd name="connsiteX218" fmla="*/ 11267808 w 12192000"/>
              <a:gd name="connsiteY218" fmla="*/ 68262 h 320590"/>
              <a:gd name="connsiteX219" fmla="*/ 11304320 w 12192000"/>
              <a:gd name="connsiteY219" fmla="*/ 52387 h 320590"/>
              <a:gd name="connsiteX220" fmla="*/ 11345596 w 12192000"/>
              <a:gd name="connsiteY220" fmla="*/ 36512 h 320590"/>
              <a:gd name="connsiteX221" fmla="*/ 11391632 w 12192000"/>
              <a:gd name="connsiteY221" fmla="*/ 20637 h 320590"/>
              <a:gd name="connsiteX222" fmla="*/ 11444020 w 12192000"/>
              <a:gd name="connsiteY222" fmla="*/ 9525 h 320590"/>
              <a:gd name="connsiteX223" fmla="*/ 11504346 w 12192000"/>
              <a:gd name="connsiteY223" fmla="*/ 3175 h 320590"/>
              <a:gd name="connsiteX224" fmla="*/ 11572608 w 12192000"/>
              <a:gd name="connsiteY224" fmla="*/ 0 h 320590"/>
              <a:gd name="connsiteX225" fmla="*/ 11640870 w 12192000"/>
              <a:gd name="connsiteY225" fmla="*/ 3175 h 320590"/>
              <a:gd name="connsiteX226" fmla="*/ 11701196 w 12192000"/>
              <a:gd name="connsiteY226" fmla="*/ 9525 h 320590"/>
              <a:gd name="connsiteX227" fmla="*/ 11753582 w 12192000"/>
              <a:gd name="connsiteY227" fmla="*/ 20637 h 320590"/>
              <a:gd name="connsiteX228" fmla="*/ 11799620 w 12192000"/>
              <a:gd name="connsiteY228" fmla="*/ 36512 h 320590"/>
              <a:gd name="connsiteX229" fmla="*/ 11840896 w 12192000"/>
              <a:gd name="connsiteY229" fmla="*/ 52387 h 320590"/>
              <a:gd name="connsiteX230" fmla="*/ 11877408 w 12192000"/>
              <a:gd name="connsiteY230" fmla="*/ 68262 h 320590"/>
              <a:gd name="connsiteX231" fmla="*/ 11915508 w 12192000"/>
              <a:gd name="connsiteY231" fmla="*/ 87312 h 320590"/>
              <a:gd name="connsiteX232" fmla="*/ 11953608 w 12192000"/>
              <a:gd name="connsiteY232" fmla="*/ 106362 h 320590"/>
              <a:gd name="connsiteX233" fmla="*/ 11990120 w 12192000"/>
              <a:gd name="connsiteY233" fmla="*/ 125412 h 320590"/>
              <a:gd name="connsiteX234" fmla="*/ 12031396 w 12192000"/>
              <a:gd name="connsiteY234" fmla="*/ 141287 h 320590"/>
              <a:gd name="connsiteX235" fmla="*/ 12077432 w 12192000"/>
              <a:gd name="connsiteY235" fmla="*/ 155575 h 320590"/>
              <a:gd name="connsiteX236" fmla="*/ 12129820 w 12192000"/>
              <a:gd name="connsiteY236" fmla="*/ 166688 h 320590"/>
              <a:gd name="connsiteX237" fmla="*/ 12190146 w 12192000"/>
              <a:gd name="connsiteY237" fmla="*/ 174625 h 320590"/>
              <a:gd name="connsiteX238" fmla="*/ 12192000 w 12192000"/>
              <a:gd name="connsiteY238" fmla="*/ 174668 h 320590"/>
              <a:gd name="connsiteX239" fmla="*/ 12192000 w 12192000"/>
              <a:gd name="connsiteY239" fmla="*/ 319046 h 320590"/>
              <a:gd name="connsiteX240" fmla="*/ 12190146 w 12192000"/>
              <a:gd name="connsiteY240" fmla="*/ 319003 h 320590"/>
              <a:gd name="connsiteX241" fmla="*/ 12129820 w 12192000"/>
              <a:gd name="connsiteY241" fmla="*/ 311066 h 320590"/>
              <a:gd name="connsiteX242" fmla="*/ 12077432 w 12192000"/>
              <a:gd name="connsiteY242" fmla="*/ 299953 h 320590"/>
              <a:gd name="connsiteX243" fmla="*/ 12031396 w 12192000"/>
              <a:gd name="connsiteY243" fmla="*/ 285665 h 320590"/>
              <a:gd name="connsiteX244" fmla="*/ 11990120 w 12192000"/>
              <a:gd name="connsiteY244" fmla="*/ 269790 h 320590"/>
              <a:gd name="connsiteX245" fmla="*/ 11953608 w 12192000"/>
              <a:gd name="connsiteY245" fmla="*/ 250740 h 320590"/>
              <a:gd name="connsiteX246" fmla="*/ 11915508 w 12192000"/>
              <a:gd name="connsiteY246" fmla="*/ 231690 h 320590"/>
              <a:gd name="connsiteX247" fmla="*/ 11877408 w 12192000"/>
              <a:gd name="connsiteY247" fmla="*/ 212640 h 320590"/>
              <a:gd name="connsiteX248" fmla="*/ 11840896 w 12192000"/>
              <a:gd name="connsiteY248" fmla="*/ 196765 h 320590"/>
              <a:gd name="connsiteX249" fmla="*/ 11799620 w 12192000"/>
              <a:gd name="connsiteY249" fmla="*/ 180890 h 320590"/>
              <a:gd name="connsiteX250" fmla="*/ 11753582 w 12192000"/>
              <a:gd name="connsiteY250" fmla="*/ 165015 h 320590"/>
              <a:gd name="connsiteX251" fmla="*/ 11701196 w 12192000"/>
              <a:gd name="connsiteY251" fmla="*/ 153903 h 320590"/>
              <a:gd name="connsiteX252" fmla="*/ 11640870 w 12192000"/>
              <a:gd name="connsiteY252" fmla="*/ 147553 h 320590"/>
              <a:gd name="connsiteX253" fmla="*/ 11572608 w 12192000"/>
              <a:gd name="connsiteY253" fmla="*/ 144378 h 320590"/>
              <a:gd name="connsiteX254" fmla="*/ 11504346 w 12192000"/>
              <a:gd name="connsiteY254" fmla="*/ 147553 h 320590"/>
              <a:gd name="connsiteX255" fmla="*/ 11444020 w 12192000"/>
              <a:gd name="connsiteY255" fmla="*/ 153903 h 320590"/>
              <a:gd name="connsiteX256" fmla="*/ 11391632 w 12192000"/>
              <a:gd name="connsiteY256" fmla="*/ 165015 h 320590"/>
              <a:gd name="connsiteX257" fmla="*/ 11345596 w 12192000"/>
              <a:gd name="connsiteY257" fmla="*/ 180890 h 320590"/>
              <a:gd name="connsiteX258" fmla="*/ 11304320 w 12192000"/>
              <a:gd name="connsiteY258" fmla="*/ 196765 h 320590"/>
              <a:gd name="connsiteX259" fmla="*/ 11267808 w 12192000"/>
              <a:gd name="connsiteY259" fmla="*/ 212640 h 320590"/>
              <a:gd name="connsiteX260" fmla="*/ 11229708 w 12192000"/>
              <a:gd name="connsiteY260" fmla="*/ 231690 h 320590"/>
              <a:gd name="connsiteX261" fmla="*/ 11191608 w 12192000"/>
              <a:gd name="connsiteY261" fmla="*/ 250740 h 320590"/>
              <a:gd name="connsiteX262" fmla="*/ 11155096 w 12192000"/>
              <a:gd name="connsiteY262" fmla="*/ 269790 h 320590"/>
              <a:gd name="connsiteX263" fmla="*/ 11113820 w 12192000"/>
              <a:gd name="connsiteY263" fmla="*/ 285665 h 320590"/>
              <a:gd name="connsiteX264" fmla="*/ 11067782 w 12192000"/>
              <a:gd name="connsiteY264" fmla="*/ 299953 h 320590"/>
              <a:gd name="connsiteX265" fmla="*/ 11015396 w 12192000"/>
              <a:gd name="connsiteY265" fmla="*/ 311065 h 320590"/>
              <a:gd name="connsiteX266" fmla="*/ 10955070 w 12192000"/>
              <a:gd name="connsiteY266" fmla="*/ 319003 h 320590"/>
              <a:gd name="connsiteX267" fmla="*/ 10886808 w 12192000"/>
              <a:gd name="connsiteY267" fmla="*/ 320590 h 320590"/>
              <a:gd name="connsiteX268" fmla="*/ 10818546 w 12192000"/>
              <a:gd name="connsiteY268" fmla="*/ 319003 h 320590"/>
              <a:gd name="connsiteX269" fmla="*/ 10758220 w 12192000"/>
              <a:gd name="connsiteY269" fmla="*/ 311065 h 320590"/>
              <a:gd name="connsiteX270" fmla="*/ 10705832 w 12192000"/>
              <a:gd name="connsiteY270" fmla="*/ 299953 h 320590"/>
              <a:gd name="connsiteX271" fmla="*/ 10659796 w 12192000"/>
              <a:gd name="connsiteY271" fmla="*/ 285665 h 320590"/>
              <a:gd name="connsiteX272" fmla="*/ 10618520 w 12192000"/>
              <a:gd name="connsiteY272" fmla="*/ 269790 h 320590"/>
              <a:gd name="connsiteX273" fmla="*/ 10582008 w 12192000"/>
              <a:gd name="connsiteY273" fmla="*/ 250740 h 320590"/>
              <a:gd name="connsiteX274" fmla="*/ 10543908 w 12192000"/>
              <a:gd name="connsiteY274" fmla="*/ 231690 h 320590"/>
              <a:gd name="connsiteX275" fmla="*/ 10505808 w 12192000"/>
              <a:gd name="connsiteY275" fmla="*/ 212640 h 320590"/>
              <a:gd name="connsiteX276" fmla="*/ 10469296 w 12192000"/>
              <a:gd name="connsiteY276" fmla="*/ 196765 h 320590"/>
              <a:gd name="connsiteX277" fmla="*/ 10428020 w 12192000"/>
              <a:gd name="connsiteY277" fmla="*/ 180890 h 320590"/>
              <a:gd name="connsiteX278" fmla="*/ 10381982 w 12192000"/>
              <a:gd name="connsiteY278" fmla="*/ 165015 h 320590"/>
              <a:gd name="connsiteX279" fmla="*/ 10329596 w 12192000"/>
              <a:gd name="connsiteY279" fmla="*/ 153903 h 320590"/>
              <a:gd name="connsiteX280" fmla="*/ 10269270 w 12192000"/>
              <a:gd name="connsiteY280" fmla="*/ 147553 h 320590"/>
              <a:gd name="connsiteX281" fmla="*/ 10201008 w 12192000"/>
              <a:gd name="connsiteY281" fmla="*/ 144378 h 320590"/>
              <a:gd name="connsiteX282" fmla="*/ 10132746 w 12192000"/>
              <a:gd name="connsiteY282" fmla="*/ 147553 h 320590"/>
              <a:gd name="connsiteX283" fmla="*/ 10072420 w 12192000"/>
              <a:gd name="connsiteY283" fmla="*/ 153903 h 320590"/>
              <a:gd name="connsiteX284" fmla="*/ 10020032 w 12192000"/>
              <a:gd name="connsiteY284" fmla="*/ 165015 h 320590"/>
              <a:gd name="connsiteX285" fmla="*/ 9973996 w 12192000"/>
              <a:gd name="connsiteY285" fmla="*/ 180890 h 320590"/>
              <a:gd name="connsiteX286" fmla="*/ 9932720 w 12192000"/>
              <a:gd name="connsiteY286" fmla="*/ 196765 h 320590"/>
              <a:gd name="connsiteX287" fmla="*/ 9896208 w 12192000"/>
              <a:gd name="connsiteY287" fmla="*/ 212640 h 320590"/>
              <a:gd name="connsiteX288" fmla="*/ 9820008 w 12192000"/>
              <a:gd name="connsiteY288" fmla="*/ 250740 h 320590"/>
              <a:gd name="connsiteX289" fmla="*/ 9783496 w 12192000"/>
              <a:gd name="connsiteY289" fmla="*/ 269790 h 320590"/>
              <a:gd name="connsiteX290" fmla="*/ 9742220 w 12192000"/>
              <a:gd name="connsiteY290" fmla="*/ 285665 h 320590"/>
              <a:gd name="connsiteX291" fmla="*/ 9696182 w 12192000"/>
              <a:gd name="connsiteY291" fmla="*/ 299953 h 320590"/>
              <a:gd name="connsiteX292" fmla="*/ 9643796 w 12192000"/>
              <a:gd name="connsiteY292" fmla="*/ 311065 h 320590"/>
              <a:gd name="connsiteX293" fmla="*/ 9583470 w 12192000"/>
              <a:gd name="connsiteY293" fmla="*/ 319003 h 320590"/>
              <a:gd name="connsiteX294" fmla="*/ 9515208 w 12192000"/>
              <a:gd name="connsiteY294" fmla="*/ 320590 h 320590"/>
              <a:gd name="connsiteX295" fmla="*/ 9446946 w 12192000"/>
              <a:gd name="connsiteY295" fmla="*/ 319003 h 320590"/>
              <a:gd name="connsiteX296" fmla="*/ 9386620 w 12192000"/>
              <a:gd name="connsiteY296" fmla="*/ 311065 h 320590"/>
              <a:gd name="connsiteX297" fmla="*/ 9334232 w 12192000"/>
              <a:gd name="connsiteY297" fmla="*/ 299953 h 320590"/>
              <a:gd name="connsiteX298" fmla="*/ 9288196 w 12192000"/>
              <a:gd name="connsiteY298" fmla="*/ 285665 h 320590"/>
              <a:gd name="connsiteX299" fmla="*/ 9246920 w 12192000"/>
              <a:gd name="connsiteY299" fmla="*/ 269790 h 320590"/>
              <a:gd name="connsiteX300" fmla="*/ 9210408 w 12192000"/>
              <a:gd name="connsiteY300" fmla="*/ 250740 h 320590"/>
              <a:gd name="connsiteX301" fmla="*/ 9172308 w 12192000"/>
              <a:gd name="connsiteY301" fmla="*/ 231690 h 320590"/>
              <a:gd name="connsiteX302" fmla="*/ 9134208 w 12192000"/>
              <a:gd name="connsiteY302" fmla="*/ 212640 h 320590"/>
              <a:gd name="connsiteX303" fmla="*/ 9097696 w 12192000"/>
              <a:gd name="connsiteY303" fmla="*/ 196765 h 320590"/>
              <a:gd name="connsiteX304" fmla="*/ 9056420 w 12192000"/>
              <a:gd name="connsiteY304" fmla="*/ 180890 h 320590"/>
              <a:gd name="connsiteX305" fmla="*/ 9010382 w 12192000"/>
              <a:gd name="connsiteY305" fmla="*/ 165015 h 320590"/>
              <a:gd name="connsiteX306" fmla="*/ 8957996 w 12192000"/>
              <a:gd name="connsiteY306" fmla="*/ 153903 h 320590"/>
              <a:gd name="connsiteX307" fmla="*/ 8897670 w 12192000"/>
              <a:gd name="connsiteY307" fmla="*/ 147553 h 320590"/>
              <a:gd name="connsiteX308" fmla="*/ 8827820 w 12192000"/>
              <a:gd name="connsiteY308" fmla="*/ 144378 h 320590"/>
              <a:gd name="connsiteX309" fmla="*/ 8761146 w 12192000"/>
              <a:gd name="connsiteY309" fmla="*/ 147553 h 320590"/>
              <a:gd name="connsiteX310" fmla="*/ 8700820 w 12192000"/>
              <a:gd name="connsiteY310" fmla="*/ 153903 h 320590"/>
              <a:gd name="connsiteX311" fmla="*/ 8648432 w 12192000"/>
              <a:gd name="connsiteY311" fmla="*/ 165015 h 320590"/>
              <a:gd name="connsiteX312" fmla="*/ 8602396 w 12192000"/>
              <a:gd name="connsiteY312" fmla="*/ 180890 h 320590"/>
              <a:gd name="connsiteX313" fmla="*/ 8561120 w 12192000"/>
              <a:gd name="connsiteY313" fmla="*/ 196765 h 320590"/>
              <a:gd name="connsiteX314" fmla="*/ 8524608 w 12192000"/>
              <a:gd name="connsiteY314" fmla="*/ 212640 h 320590"/>
              <a:gd name="connsiteX315" fmla="*/ 8486508 w 12192000"/>
              <a:gd name="connsiteY315" fmla="*/ 231690 h 320590"/>
              <a:gd name="connsiteX316" fmla="*/ 8448408 w 12192000"/>
              <a:gd name="connsiteY316" fmla="*/ 250740 h 320590"/>
              <a:gd name="connsiteX317" fmla="*/ 8411896 w 12192000"/>
              <a:gd name="connsiteY317" fmla="*/ 269790 h 320590"/>
              <a:gd name="connsiteX318" fmla="*/ 8370621 w 12192000"/>
              <a:gd name="connsiteY318" fmla="*/ 285665 h 320590"/>
              <a:gd name="connsiteX319" fmla="*/ 8324583 w 12192000"/>
              <a:gd name="connsiteY319" fmla="*/ 299953 h 320590"/>
              <a:gd name="connsiteX320" fmla="*/ 8272196 w 12192000"/>
              <a:gd name="connsiteY320" fmla="*/ 311065 h 320590"/>
              <a:gd name="connsiteX321" fmla="*/ 8211871 w 12192000"/>
              <a:gd name="connsiteY321" fmla="*/ 319003 h 320590"/>
              <a:gd name="connsiteX322" fmla="*/ 8143608 w 12192000"/>
              <a:gd name="connsiteY322" fmla="*/ 320590 h 320590"/>
              <a:gd name="connsiteX323" fmla="*/ 8075346 w 12192000"/>
              <a:gd name="connsiteY323" fmla="*/ 319003 h 320590"/>
              <a:gd name="connsiteX324" fmla="*/ 8015021 w 12192000"/>
              <a:gd name="connsiteY324" fmla="*/ 311065 h 320590"/>
              <a:gd name="connsiteX325" fmla="*/ 7962633 w 12192000"/>
              <a:gd name="connsiteY325" fmla="*/ 299953 h 320590"/>
              <a:gd name="connsiteX326" fmla="*/ 7916596 w 12192000"/>
              <a:gd name="connsiteY326" fmla="*/ 285665 h 320590"/>
              <a:gd name="connsiteX327" fmla="*/ 7875321 w 12192000"/>
              <a:gd name="connsiteY327" fmla="*/ 269790 h 320590"/>
              <a:gd name="connsiteX328" fmla="*/ 7838808 w 12192000"/>
              <a:gd name="connsiteY328" fmla="*/ 250740 h 320590"/>
              <a:gd name="connsiteX329" fmla="*/ 7800708 w 12192000"/>
              <a:gd name="connsiteY329" fmla="*/ 231690 h 320590"/>
              <a:gd name="connsiteX330" fmla="*/ 7762608 w 12192000"/>
              <a:gd name="connsiteY330" fmla="*/ 212640 h 320590"/>
              <a:gd name="connsiteX331" fmla="*/ 7726096 w 12192000"/>
              <a:gd name="connsiteY331" fmla="*/ 196765 h 320590"/>
              <a:gd name="connsiteX332" fmla="*/ 7684821 w 12192000"/>
              <a:gd name="connsiteY332" fmla="*/ 180890 h 320590"/>
              <a:gd name="connsiteX333" fmla="*/ 7638783 w 12192000"/>
              <a:gd name="connsiteY333" fmla="*/ 165015 h 320590"/>
              <a:gd name="connsiteX334" fmla="*/ 7586396 w 12192000"/>
              <a:gd name="connsiteY334" fmla="*/ 153903 h 320590"/>
              <a:gd name="connsiteX335" fmla="*/ 7526071 w 12192000"/>
              <a:gd name="connsiteY335" fmla="*/ 147553 h 320590"/>
              <a:gd name="connsiteX336" fmla="*/ 7457808 w 12192000"/>
              <a:gd name="connsiteY336" fmla="*/ 144378 h 320590"/>
              <a:gd name="connsiteX337" fmla="*/ 7389546 w 12192000"/>
              <a:gd name="connsiteY337" fmla="*/ 147553 h 320590"/>
              <a:gd name="connsiteX338" fmla="*/ 7329221 w 12192000"/>
              <a:gd name="connsiteY338" fmla="*/ 153903 h 320590"/>
              <a:gd name="connsiteX339" fmla="*/ 7276833 w 12192000"/>
              <a:gd name="connsiteY339" fmla="*/ 165015 h 320590"/>
              <a:gd name="connsiteX340" fmla="*/ 7230796 w 12192000"/>
              <a:gd name="connsiteY340" fmla="*/ 180890 h 320590"/>
              <a:gd name="connsiteX341" fmla="*/ 7189521 w 12192000"/>
              <a:gd name="connsiteY341" fmla="*/ 196765 h 320590"/>
              <a:gd name="connsiteX342" fmla="*/ 7153008 w 12192000"/>
              <a:gd name="connsiteY342" fmla="*/ 212640 h 320590"/>
              <a:gd name="connsiteX343" fmla="*/ 7114908 w 12192000"/>
              <a:gd name="connsiteY343" fmla="*/ 231690 h 320590"/>
              <a:gd name="connsiteX344" fmla="*/ 7076808 w 12192000"/>
              <a:gd name="connsiteY344" fmla="*/ 250740 h 320590"/>
              <a:gd name="connsiteX345" fmla="*/ 7040296 w 12192000"/>
              <a:gd name="connsiteY345" fmla="*/ 269790 h 320590"/>
              <a:gd name="connsiteX346" fmla="*/ 6999021 w 12192000"/>
              <a:gd name="connsiteY346" fmla="*/ 285665 h 320590"/>
              <a:gd name="connsiteX347" fmla="*/ 6952983 w 12192000"/>
              <a:gd name="connsiteY347" fmla="*/ 299953 h 320590"/>
              <a:gd name="connsiteX348" fmla="*/ 6900596 w 12192000"/>
              <a:gd name="connsiteY348" fmla="*/ 311065 h 320590"/>
              <a:gd name="connsiteX349" fmla="*/ 6840271 w 12192000"/>
              <a:gd name="connsiteY349" fmla="*/ 319003 h 320590"/>
              <a:gd name="connsiteX350" fmla="*/ 6781799 w 12192000"/>
              <a:gd name="connsiteY350" fmla="*/ 320363 h 320590"/>
              <a:gd name="connsiteX351" fmla="*/ 6723327 w 12192000"/>
              <a:gd name="connsiteY351" fmla="*/ 319003 h 320590"/>
              <a:gd name="connsiteX352" fmla="*/ 6663002 w 12192000"/>
              <a:gd name="connsiteY352" fmla="*/ 311065 h 320590"/>
              <a:gd name="connsiteX353" fmla="*/ 6610614 w 12192000"/>
              <a:gd name="connsiteY353" fmla="*/ 299953 h 320590"/>
              <a:gd name="connsiteX354" fmla="*/ 6564577 w 12192000"/>
              <a:gd name="connsiteY354" fmla="*/ 285665 h 320590"/>
              <a:gd name="connsiteX355" fmla="*/ 6523302 w 12192000"/>
              <a:gd name="connsiteY355" fmla="*/ 269790 h 320590"/>
              <a:gd name="connsiteX356" fmla="*/ 6486789 w 12192000"/>
              <a:gd name="connsiteY356" fmla="*/ 250740 h 320590"/>
              <a:gd name="connsiteX357" fmla="*/ 6448689 w 12192000"/>
              <a:gd name="connsiteY357" fmla="*/ 231690 h 320590"/>
              <a:gd name="connsiteX358" fmla="*/ 6410589 w 12192000"/>
              <a:gd name="connsiteY358" fmla="*/ 212640 h 320590"/>
              <a:gd name="connsiteX359" fmla="*/ 6374077 w 12192000"/>
              <a:gd name="connsiteY359" fmla="*/ 196765 h 320590"/>
              <a:gd name="connsiteX360" fmla="*/ 6332802 w 12192000"/>
              <a:gd name="connsiteY360" fmla="*/ 180890 h 320590"/>
              <a:gd name="connsiteX361" fmla="*/ 6286764 w 12192000"/>
              <a:gd name="connsiteY361" fmla="*/ 165015 h 320590"/>
              <a:gd name="connsiteX362" fmla="*/ 6234377 w 12192000"/>
              <a:gd name="connsiteY362" fmla="*/ 153903 h 320590"/>
              <a:gd name="connsiteX363" fmla="*/ 6174052 w 12192000"/>
              <a:gd name="connsiteY363" fmla="*/ 147553 h 320590"/>
              <a:gd name="connsiteX364" fmla="*/ 6105789 w 12192000"/>
              <a:gd name="connsiteY364" fmla="*/ 144378 h 320590"/>
              <a:gd name="connsiteX365" fmla="*/ 6095999 w 12192000"/>
              <a:gd name="connsiteY365" fmla="*/ 144833 h 320590"/>
              <a:gd name="connsiteX366" fmla="*/ 6086209 w 12192000"/>
              <a:gd name="connsiteY366" fmla="*/ 144378 h 320590"/>
              <a:gd name="connsiteX367" fmla="*/ 6017947 w 12192000"/>
              <a:gd name="connsiteY367" fmla="*/ 147553 h 320590"/>
              <a:gd name="connsiteX368" fmla="*/ 5957621 w 12192000"/>
              <a:gd name="connsiteY368" fmla="*/ 153903 h 320590"/>
              <a:gd name="connsiteX369" fmla="*/ 5905234 w 12192000"/>
              <a:gd name="connsiteY369" fmla="*/ 165015 h 320590"/>
              <a:gd name="connsiteX370" fmla="*/ 5859196 w 12192000"/>
              <a:gd name="connsiteY370" fmla="*/ 180890 h 320590"/>
              <a:gd name="connsiteX371" fmla="*/ 5817921 w 12192000"/>
              <a:gd name="connsiteY371" fmla="*/ 196765 h 320590"/>
              <a:gd name="connsiteX372" fmla="*/ 5781408 w 12192000"/>
              <a:gd name="connsiteY372" fmla="*/ 212640 h 320590"/>
              <a:gd name="connsiteX373" fmla="*/ 5743308 w 12192000"/>
              <a:gd name="connsiteY373" fmla="*/ 231690 h 320590"/>
              <a:gd name="connsiteX374" fmla="*/ 5705209 w 12192000"/>
              <a:gd name="connsiteY374" fmla="*/ 250740 h 320590"/>
              <a:gd name="connsiteX375" fmla="*/ 5668696 w 12192000"/>
              <a:gd name="connsiteY375" fmla="*/ 269790 h 320590"/>
              <a:gd name="connsiteX376" fmla="*/ 5627421 w 12192000"/>
              <a:gd name="connsiteY376" fmla="*/ 285665 h 320590"/>
              <a:gd name="connsiteX377" fmla="*/ 5581383 w 12192000"/>
              <a:gd name="connsiteY377" fmla="*/ 299953 h 320590"/>
              <a:gd name="connsiteX378" fmla="*/ 5528996 w 12192000"/>
              <a:gd name="connsiteY378" fmla="*/ 311065 h 320590"/>
              <a:gd name="connsiteX379" fmla="*/ 5468671 w 12192000"/>
              <a:gd name="connsiteY379" fmla="*/ 319003 h 320590"/>
              <a:gd name="connsiteX380" fmla="*/ 5410199 w 12192000"/>
              <a:gd name="connsiteY380" fmla="*/ 320363 h 320590"/>
              <a:gd name="connsiteX381" fmla="*/ 5351727 w 12192000"/>
              <a:gd name="connsiteY381" fmla="*/ 319003 h 320590"/>
              <a:gd name="connsiteX382" fmla="*/ 5291401 w 12192000"/>
              <a:gd name="connsiteY382" fmla="*/ 311065 h 320590"/>
              <a:gd name="connsiteX383" fmla="*/ 5239014 w 12192000"/>
              <a:gd name="connsiteY383" fmla="*/ 299953 h 320590"/>
              <a:gd name="connsiteX384" fmla="*/ 5192977 w 12192000"/>
              <a:gd name="connsiteY384" fmla="*/ 285665 h 320590"/>
              <a:gd name="connsiteX385" fmla="*/ 5151701 w 12192000"/>
              <a:gd name="connsiteY385" fmla="*/ 269790 h 320590"/>
              <a:gd name="connsiteX386" fmla="*/ 5115189 w 12192000"/>
              <a:gd name="connsiteY386" fmla="*/ 250740 h 320590"/>
              <a:gd name="connsiteX387" fmla="*/ 5077090 w 12192000"/>
              <a:gd name="connsiteY387" fmla="*/ 231690 h 320590"/>
              <a:gd name="connsiteX388" fmla="*/ 5038989 w 12192000"/>
              <a:gd name="connsiteY388" fmla="*/ 212640 h 320590"/>
              <a:gd name="connsiteX389" fmla="*/ 5002477 w 12192000"/>
              <a:gd name="connsiteY389" fmla="*/ 196765 h 320590"/>
              <a:gd name="connsiteX390" fmla="*/ 4961201 w 12192000"/>
              <a:gd name="connsiteY390" fmla="*/ 180890 h 320590"/>
              <a:gd name="connsiteX391" fmla="*/ 4915165 w 12192000"/>
              <a:gd name="connsiteY391" fmla="*/ 165015 h 320590"/>
              <a:gd name="connsiteX392" fmla="*/ 4862777 w 12192000"/>
              <a:gd name="connsiteY392" fmla="*/ 153903 h 320590"/>
              <a:gd name="connsiteX393" fmla="*/ 4802453 w 12192000"/>
              <a:gd name="connsiteY393" fmla="*/ 147553 h 320590"/>
              <a:gd name="connsiteX394" fmla="*/ 4734189 w 12192000"/>
              <a:gd name="connsiteY394" fmla="*/ 144378 h 320590"/>
              <a:gd name="connsiteX395" fmla="*/ 4665928 w 12192000"/>
              <a:gd name="connsiteY395" fmla="*/ 147553 h 320590"/>
              <a:gd name="connsiteX396" fmla="*/ 4605602 w 12192000"/>
              <a:gd name="connsiteY396" fmla="*/ 153903 h 320590"/>
              <a:gd name="connsiteX397" fmla="*/ 4553215 w 12192000"/>
              <a:gd name="connsiteY397" fmla="*/ 165015 h 320590"/>
              <a:gd name="connsiteX398" fmla="*/ 4507177 w 12192000"/>
              <a:gd name="connsiteY398" fmla="*/ 180890 h 320590"/>
              <a:gd name="connsiteX399" fmla="*/ 4465902 w 12192000"/>
              <a:gd name="connsiteY399" fmla="*/ 196765 h 320590"/>
              <a:gd name="connsiteX400" fmla="*/ 4429389 w 12192000"/>
              <a:gd name="connsiteY400" fmla="*/ 212640 h 320590"/>
              <a:gd name="connsiteX401" fmla="*/ 4353189 w 12192000"/>
              <a:gd name="connsiteY401" fmla="*/ 250740 h 320590"/>
              <a:gd name="connsiteX402" fmla="*/ 4316677 w 12192000"/>
              <a:gd name="connsiteY402" fmla="*/ 269790 h 320590"/>
              <a:gd name="connsiteX403" fmla="*/ 4275402 w 12192000"/>
              <a:gd name="connsiteY403" fmla="*/ 285665 h 320590"/>
              <a:gd name="connsiteX404" fmla="*/ 4229364 w 12192000"/>
              <a:gd name="connsiteY404" fmla="*/ 299953 h 320590"/>
              <a:gd name="connsiteX405" fmla="*/ 4176977 w 12192000"/>
              <a:gd name="connsiteY405" fmla="*/ 311065 h 320590"/>
              <a:gd name="connsiteX406" fmla="*/ 4116652 w 12192000"/>
              <a:gd name="connsiteY406" fmla="*/ 319003 h 320590"/>
              <a:gd name="connsiteX407" fmla="*/ 4048389 w 12192000"/>
              <a:gd name="connsiteY407" fmla="*/ 320590 h 320590"/>
              <a:gd name="connsiteX408" fmla="*/ 3980127 w 12192000"/>
              <a:gd name="connsiteY408" fmla="*/ 319003 h 320590"/>
              <a:gd name="connsiteX409" fmla="*/ 3919802 w 12192000"/>
              <a:gd name="connsiteY409" fmla="*/ 311065 h 320590"/>
              <a:gd name="connsiteX410" fmla="*/ 3867414 w 12192000"/>
              <a:gd name="connsiteY410" fmla="*/ 299953 h 320590"/>
              <a:gd name="connsiteX411" fmla="*/ 3821377 w 12192000"/>
              <a:gd name="connsiteY411" fmla="*/ 285665 h 320590"/>
              <a:gd name="connsiteX412" fmla="*/ 3780102 w 12192000"/>
              <a:gd name="connsiteY412" fmla="*/ 269790 h 320590"/>
              <a:gd name="connsiteX413" fmla="*/ 3743589 w 12192000"/>
              <a:gd name="connsiteY413" fmla="*/ 250740 h 320590"/>
              <a:gd name="connsiteX414" fmla="*/ 3705489 w 12192000"/>
              <a:gd name="connsiteY414" fmla="*/ 231690 h 320590"/>
              <a:gd name="connsiteX415" fmla="*/ 3667389 w 12192000"/>
              <a:gd name="connsiteY415" fmla="*/ 212640 h 320590"/>
              <a:gd name="connsiteX416" fmla="*/ 3630877 w 12192000"/>
              <a:gd name="connsiteY416" fmla="*/ 196765 h 320590"/>
              <a:gd name="connsiteX417" fmla="*/ 3589602 w 12192000"/>
              <a:gd name="connsiteY417" fmla="*/ 180890 h 320590"/>
              <a:gd name="connsiteX418" fmla="*/ 3543564 w 12192000"/>
              <a:gd name="connsiteY418" fmla="*/ 165015 h 320590"/>
              <a:gd name="connsiteX419" fmla="*/ 3491177 w 12192000"/>
              <a:gd name="connsiteY419" fmla="*/ 153903 h 320590"/>
              <a:gd name="connsiteX420" fmla="*/ 3430852 w 12192000"/>
              <a:gd name="connsiteY420" fmla="*/ 147553 h 320590"/>
              <a:gd name="connsiteX421" fmla="*/ 3361002 w 12192000"/>
              <a:gd name="connsiteY421" fmla="*/ 144378 h 320590"/>
              <a:gd name="connsiteX422" fmla="*/ 3294327 w 12192000"/>
              <a:gd name="connsiteY422" fmla="*/ 147553 h 320590"/>
              <a:gd name="connsiteX423" fmla="*/ 3234002 w 12192000"/>
              <a:gd name="connsiteY423" fmla="*/ 153903 h 320590"/>
              <a:gd name="connsiteX424" fmla="*/ 3181614 w 12192000"/>
              <a:gd name="connsiteY424" fmla="*/ 165015 h 320590"/>
              <a:gd name="connsiteX425" fmla="*/ 3135577 w 12192000"/>
              <a:gd name="connsiteY425" fmla="*/ 180890 h 320590"/>
              <a:gd name="connsiteX426" fmla="*/ 3094302 w 12192000"/>
              <a:gd name="connsiteY426" fmla="*/ 196765 h 320590"/>
              <a:gd name="connsiteX427" fmla="*/ 3057789 w 12192000"/>
              <a:gd name="connsiteY427" fmla="*/ 212640 h 320590"/>
              <a:gd name="connsiteX428" fmla="*/ 3019689 w 12192000"/>
              <a:gd name="connsiteY428" fmla="*/ 231690 h 320590"/>
              <a:gd name="connsiteX429" fmla="*/ 2981589 w 12192000"/>
              <a:gd name="connsiteY429" fmla="*/ 250740 h 320590"/>
              <a:gd name="connsiteX430" fmla="*/ 2945077 w 12192000"/>
              <a:gd name="connsiteY430" fmla="*/ 269790 h 320590"/>
              <a:gd name="connsiteX431" fmla="*/ 2903802 w 12192000"/>
              <a:gd name="connsiteY431" fmla="*/ 285665 h 320590"/>
              <a:gd name="connsiteX432" fmla="*/ 2857764 w 12192000"/>
              <a:gd name="connsiteY432" fmla="*/ 299953 h 320590"/>
              <a:gd name="connsiteX433" fmla="*/ 2805377 w 12192000"/>
              <a:gd name="connsiteY433" fmla="*/ 311065 h 320590"/>
              <a:gd name="connsiteX434" fmla="*/ 2745052 w 12192000"/>
              <a:gd name="connsiteY434" fmla="*/ 319003 h 320590"/>
              <a:gd name="connsiteX435" fmla="*/ 2676789 w 12192000"/>
              <a:gd name="connsiteY435" fmla="*/ 320590 h 320590"/>
              <a:gd name="connsiteX436" fmla="*/ 2608527 w 12192000"/>
              <a:gd name="connsiteY436" fmla="*/ 319003 h 320590"/>
              <a:gd name="connsiteX437" fmla="*/ 2548202 w 12192000"/>
              <a:gd name="connsiteY437" fmla="*/ 311065 h 320590"/>
              <a:gd name="connsiteX438" fmla="*/ 2495814 w 12192000"/>
              <a:gd name="connsiteY438" fmla="*/ 299953 h 320590"/>
              <a:gd name="connsiteX439" fmla="*/ 2449777 w 12192000"/>
              <a:gd name="connsiteY439" fmla="*/ 285665 h 320590"/>
              <a:gd name="connsiteX440" fmla="*/ 2408502 w 12192000"/>
              <a:gd name="connsiteY440" fmla="*/ 269790 h 320590"/>
              <a:gd name="connsiteX441" fmla="*/ 2371989 w 12192000"/>
              <a:gd name="connsiteY441" fmla="*/ 250740 h 320590"/>
              <a:gd name="connsiteX442" fmla="*/ 2333889 w 12192000"/>
              <a:gd name="connsiteY442" fmla="*/ 231690 h 320590"/>
              <a:gd name="connsiteX443" fmla="*/ 2295789 w 12192000"/>
              <a:gd name="connsiteY443" fmla="*/ 212640 h 320590"/>
              <a:gd name="connsiteX444" fmla="*/ 2259277 w 12192000"/>
              <a:gd name="connsiteY444" fmla="*/ 196765 h 320590"/>
              <a:gd name="connsiteX445" fmla="*/ 2218002 w 12192000"/>
              <a:gd name="connsiteY445" fmla="*/ 180890 h 320590"/>
              <a:gd name="connsiteX446" fmla="*/ 2171964 w 12192000"/>
              <a:gd name="connsiteY446" fmla="*/ 165015 h 320590"/>
              <a:gd name="connsiteX447" fmla="*/ 2119577 w 12192000"/>
              <a:gd name="connsiteY447" fmla="*/ 153903 h 320590"/>
              <a:gd name="connsiteX448" fmla="*/ 2059252 w 12192000"/>
              <a:gd name="connsiteY448" fmla="*/ 147553 h 320590"/>
              <a:gd name="connsiteX449" fmla="*/ 1990989 w 12192000"/>
              <a:gd name="connsiteY449" fmla="*/ 144378 h 320590"/>
              <a:gd name="connsiteX450" fmla="*/ 1922727 w 12192000"/>
              <a:gd name="connsiteY450" fmla="*/ 147553 h 320590"/>
              <a:gd name="connsiteX451" fmla="*/ 1862402 w 12192000"/>
              <a:gd name="connsiteY451" fmla="*/ 153903 h 320590"/>
              <a:gd name="connsiteX452" fmla="*/ 1810014 w 12192000"/>
              <a:gd name="connsiteY452" fmla="*/ 165015 h 320590"/>
              <a:gd name="connsiteX453" fmla="*/ 1763977 w 12192000"/>
              <a:gd name="connsiteY453" fmla="*/ 180890 h 320590"/>
              <a:gd name="connsiteX454" fmla="*/ 1722702 w 12192000"/>
              <a:gd name="connsiteY454" fmla="*/ 196765 h 320590"/>
              <a:gd name="connsiteX455" fmla="*/ 1686189 w 12192000"/>
              <a:gd name="connsiteY455" fmla="*/ 212640 h 320590"/>
              <a:gd name="connsiteX456" fmla="*/ 1648089 w 12192000"/>
              <a:gd name="connsiteY456" fmla="*/ 231690 h 320590"/>
              <a:gd name="connsiteX457" fmla="*/ 1609989 w 12192000"/>
              <a:gd name="connsiteY457" fmla="*/ 250740 h 320590"/>
              <a:gd name="connsiteX458" fmla="*/ 1573477 w 12192000"/>
              <a:gd name="connsiteY458" fmla="*/ 269790 h 320590"/>
              <a:gd name="connsiteX459" fmla="*/ 1532202 w 12192000"/>
              <a:gd name="connsiteY459" fmla="*/ 285665 h 320590"/>
              <a:gd name="connsiteX460" fmla="*/ 1486164 w 12192000"/>
              <a:gd name="connsiteY460" fmla="*/ 299953 h 320590"/>
              <a:gd name="connsiteX461" fmla="*/ 1433777 w 12192000"/>
              <a:gd name="connsiteY461" fmla="*/ 311065 h 320590"/>
              <a:gd name="connsiteX462" fmla="*/ 1373452 w 12192000"/>
              <a:gd name="connsiteY462" fmla="*/ 319003 h 320590"/>
              <a:gd name="connsiteX463" fmla="*/ 1305189 w 12192000"/>
              <a:gd name="connsiteY463" fmla="*/ 320590 h 320590"/>
              <a:gd name="connsiteX464" fmla="*/ 1236927 w 12192000"/>
              <a:gd name="connsiteY464" fmla="*/ 319003 h 320590"/>
              <a:gd name="connsiteX465" fmla="*/ 1176602 w 12192000"/>
              <a:gd name="connsiteY465" fmla="*/ 311065 h 320590"/>
              <a:gd name="connsiteX466" fmla="*/ 1124214 w 12192000"/>
              <a:gd name="connsiteY466" fmla="*/ 299953 h 320590"/>
              <a:gd name="connsiteX467" fmla="*/ 1078177 w 12192000"/>
              <a:gd name="connsiteY467" fmla="*/ 285665 h 320590"/>
              <a:gd name="connsiteX468" fmla="*/ 1036902 w 12192000"/>
              <a:gd name="connsiteY468" fmla="*/ 269790 h 320590"/>
              <a:gd name="connsiteX469" fmla="*/ 1000389 w 12192000"/>
              <a:gd name="connsiteY469" fmla="*/ 250740 h 320590"/>
              <a:gd name="connsiteX470" fmla="*/ 962289 w 12192000"/>
              <a:gd name="connsiteY470" fmla="*/ 231690 h 320590"/>
              <a:gd name="connsiteX471" fmla="*/ 924189 w 12192000"/>
              <a:gd name="connsiteY471" fmla="*/ 212640 h 320590"/>
              <a:gd name="connsiteX472" fmla="*/ 887677 w 12192000"/>
              <a:gd name="connsiteY472" fmla="*/ 196765 h 320590"/>
              <a:gd name="connsiteX473" fmla="*/ 846402 w 12192000"/>
              <a:gd name="connsiteY473" fmla="*/ 180890 h 320590"/>
              <a:gd name="connsiteX474" fmla="*/ 800364 w 12192000"/>
              <a:gd name="connsiteY474" fmla="*/ 165015 h 320590"/>
              <a:gd name="connsiteX475" fmla="*/ 747977 w 12192000"/>
              <a:gd name="connsiteY475" fmla="*/ 153903 h 320590"/>
              <a:gd name="connsiteX476" fmla="*/ 687652 w 12192000"/>
              <a:gd name="connsiteY476" fmla="*/ 147553 h 320590"/>
              <a:gd name="connsiteX477" fmla="*/ 619389 w 12192000"/>
              <a:gd name="connsiteY477" fmla="*/ 144378 h 320590"/>
              <a:gd name="connsiteX478" fmla="*/ 551127 w 12192000"/>
              <a:gd name="connsiteY478" fmla="*/ 147553 h 320590"/>
              <a:gd name="connsiteX479" fmla="*/ 490802 w 12192000"/>
              <a:gd name="connsiteY479" fmla="*/ 153903 h 320590"/>
              <a:gd name="connsiteX480" fmla="*/ 438414 w 12192000"/>
              <a:gd name="connsiteY480" fmla="*/ 165015 h 320590"/>
              <a:gd name="connsiteX481" fmla="*/ 392377 w 12192000"/>
              <a:gd name="connsiteY481" fmla="*/ 180890 h 320590"/>
              <a:gd name="connsiteX482" fmla="*/ 351102 w 12192000"/>
              <a:gd name="connsiteY482" fmla="*/ 196765 h 320590"/>
              <a:gd name="connsiteX483" fmla="*/ 314589 w 12192000"/>
              <a:gd name="connsiteY483" fmla="*/ 212640 h 320590"/>
              <a:gd name="connsiteX484" fmla="*/ 276489 w 12192000"/>
              <a:gd name="connsiteY484" fmla="*/ 231690 h 320590"/>
              <a:gd name="connsiteX485" fmla="*/ 238389 w 12192000"/>
              <a:gd name="connsiteY485" fmla="*/ 250740 h 320590"/>
              <a:gd name="connsiteX486" fmla="*/ 201877 w 12192000"/>
              <a:gd name="connsiteY486" fmla="*/ 269790 h 320590"/>
              <a:gd name="connsiteX487" fmla="*/ 160602 w 12192000"/>
              <a:gd name="connsiteY487" fmla="*/ 285665 h 320590"/>
              <a:gd name="connsiteX488" fmla="*/ 114564 w 12192000"/>
              <a:gd name="connsiteY488" fmla="*/ 299953 h 320590"/>
              <a:gd name="connsiteX489" fmla="*/ 62177 w 12192000"/>
              <a:gd name="connsiteY489" fmla="*/ 311065 h 320590"/>
              <a:gd name="connsiteX490" fmla="*/ 1852 w 12192000"/>
              <a:gd name="connsiteY490" fmla="*/ 319003 h 320590"/>
              <a:gd name="connsiteX491" fmla="*/ 0 w 12192000"/>
              <a:gd name="connsiteY491" fmla="*/ 319046 h 320590"/>
              <a:gd name="connsiteX492" fmla="*/ 0 w 12192000"/>
              <a:gd name="connsiteY492" fmla="*/ 174668 h 320590"/>
              <a:gd name="connsiteX493" fmla="*/ 1852 w 12192000"/>
              <a:gd name="connsiteY493" fmla="*/ 174625 h 320590"/>
              <a:gd name="connsiteX494" fmla="*/ 62177 w 12192000"/>
              <a:gd name="connsiteY494" fmla="*/ 166687 h 320590"/>
              <a:gd name="connsiteX495" fmla="*/ 114564 w 12192000"/>
              <a:gd name="connsiteY495" fmla="*/ 155575 h 320590"/>
              <a:gd name="connsiteX496" fmla="*/ 160602 w 12192000"/>
              <a:gd name="connsiteY496" fmla="*/ 141287 h 320590"/>
              <a:gd name="connsiteX497" fmla="*/ 201877 w 12192000"/>
              <a:gd name="connsiteY497" fmla="*/ 125412 h 320590"/>
              <a:gd name="connsiteX498" fmla="*/ 238389 w 12192000"/>
              <a:gd name="connsiteY498" fmla="*/ 106362 h 320590"/>
              <a:gd name="connsiteX499" fmla="*/ 276489 w 12192000"/>
              <a:gd name="connsiteY499" fmla="*/ 87312 h 320590"/>
              <a:gd name="connsiteX500" fmla="*/ 314589 w 12192000"/>
              <a:gd name="connsiteY500" fmla="*/ 68262 h 320590"/>
              <a:gd name="connsiteX501" fmla="*/ 351102 w 12192000"/>
              <a:gd name="connsiteY501" fmla="*/ 52387 h 320590"/>
              <a:gd name="connsiteX502" fmla="*/ 392377 w 12192000"/>
              <a:gd name="connsiteY502" fmla="*/ 36512 h 320590"/>
              <a:gd name="connsiteX503" fmla="*/ 438414 w 12192000"/>
              <a:gd name="connsiteY503" fmla="*/ 20637 h 320590"/>
              <a:gd name="connsiteX504" fmla="*/ 490802 w 12192000"/>
              <a:gd name="connsiteY504" fmla="*/ 9525 h 320590"/>
              <a:gd name="connsiteX505" fmla="*/ 551127 w 12192000"/>
              <a:gd name="connsiteY505" fmla="*/ 3175 h 320590"/>
              <a:gd name="connsiteX506" fmla="*/ 619389 w 12192000"/>
              <a:gd name="connsiteY506" fmla="*/ 0 h 32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2000" h="320590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319046"/>
                </a:lnTo>
                <a:lnTo>
                  <a:pt x="12190146" y="319003"/>
                </a:lnTo>
                <a:lnTo>
                  <a:pt x="12129820" y="311066"/>
                </a:lnTo>
                <a:lnTo>
                  <a:pt x="12077432" y="299953"/>
                </a:lnTo>
                <a:lnTo>
                  <a:pt x="12031396" y="285665"/>
                </a:lnTo>
                <a:lnTo>
                  <a:pt x="11990120" y="269790"/>
                </a:lnTo>
                <a:lnTo>
                  <a:pt x="11953608" y="250740"/>
                </a:lnTo>
                <a:lnTo>
                  <a:pt x="11915508" y="231690"/>
                </a:lnTo>
                <a:lnTo>
                  <a:pt x="11877408" y="212640"/>
                </a:lnTo>
                <a:lnTo>
                  <a:pt x="11840896" y="196765"/>
                </a:lnTo>
                <a:lnTo>
                  <a:pt x="11799620" y="180890"/>
                </a:lnTo>
                <a:lnTo>
                  <a:pt x="11753582" y="165015"/>
                </a:lnTo>
                <a:lnTo>
                  <a:pt x="11701196" y="153903"/>
                </a:lnTo>
                <a:lnTo>
                  <a:pt x="11640870" y="147553"/>
                </a:lnTo>
                <a:lnTo>
                  <a:pt x="11572608" y="144378"/>
                </a:lnTo>
                <a:lnTo>
                  <a:pt x="11504346" y="147553"/>
                </a:lnTo>
                <a:lnTo>
                  <a:pt x="11444020" y="153903"/>
                </a:lnTo>
                <a:lnTo>
                  <a:pt x="11391632" y="165015"/>
                </a:lnTo>
                <a:lnTo>
                  <a:pt x="11345596" y="180890"/>
                </a:lnTo>
                <a:lnTo>
                  <a:pt x="11304320" y="196765"/>
                </a:lnTo>
                <a:lnTo>
                  <a:pt x="11267808" y="212640"/>
                </a:lnTo>
                <a:lnTo>
                  <a:pt x="11229708" y="231690"/>
                </a:lnTo>
                <a:lnTo>
                  <a:pt x="11191608" y="250740"/>
                </a:lnTo>
                <a:lnTo>
                  <a:pt x="11155096" y="269790"/>
                </a:lnTo>
                <a:lnTo>
                  <a:pt x="11113820" y="285665"/>
                </a:lnTo>
                <a:lnTo>
                  <a:pt x="11067782" y="299953"/>
                </a:lnTo>
                <a:lnTo>
                  <a:pt x="11015396" y="311065"/>
                </a:lnTo>
                <a:lnTo>
                  <a:pt x="10955070" y="319003"/>
                </a:lnTo>
                <a:lnTo>
                  <a:pt x="10886808" y="320590"/>
                </a:lnTo>
                <a:lnTo>
                  <a:pt x="10818546" y="319003"/>
                </a:lnTo>
                <a:lnTo>
                  <a:pt x="10758220" y="311065"/>
                </a:lnTo>
                <a:lnTo>
                  <a:pt x="10705832" y="299953"/>
                </a:lnTo>
                <a:lnTo>
                  <a:pt x="10659796" y="285665"/>
                </a:lnTo>
                <a:lnTo>
                  <a:pt x="10618520" y="269790"/>
                </a:lnTo>
                <a:lnTo>
                  <a:pt x="10582008" y="250740"/>
                </a:lnTo>
                <a:lnTo>
                  <a:pt x="10543908" y="231690"/>
                </a:lnTo>
                <a:lnTo>
                  <a:pt x="10505808" y="212640"/>
                </a:lnTo>
                <a:lnTo>
                  <a:pt x="10469296" y="196765"/>
                </a:lnTo>
                <a:lnTo>
                  <a:pt x="10428020" y="180890"/>
                </a:lnTo>
                <a:lnTo>
                  <a:pt x="10381982" y="165015"/>
                </a:lnTo>
                <a:lnTo>
                  <a:pt x="10329596" y="153903"/>
                </a:lnTo>
                <a:lnTo>
                  <a:pt x="10269270" y="147553"/>
                </a:lnTo>
                <a:lnTo>
                  <a:pt x="10201008" y="144378"/>
                </a:lnTo>
                <a:lnTo>
                  <a:pt x="10132746" y="147553"/>
                </a:lnTo>
                <a:lnTo>
                  <a:pt x="10072420" y="153903"/>
                </a:lnTo>
                <a:lnTo>
                  <a:pt x="10020032" y="165015"/>
                </a:lnTo>
                <a:lnTo>
                  <a:pt x="9973996" y="180890"/>
                </a:lnTo>
                <a:lnTo>
                  <a:pt x="9932720" y="196765"/>
                </a:lnTo>
                <a:lnTo>
                  <a:pt x="9896208" y="212640"/>
                </a:lnTo>
                <a:lnTo>
                  <a:pt x="9820008" y="250740"/>
                </a:lnTo>
                <a:lnTo>
                  <a:pt x="9783496" y="269790"/>
                </a:lnTo>
                <a:lnTo>
                  <a:pt x="9742220" y="285665"/>
                </a:lnTo>
                <a:lnTo>
                  <a:pt x="9696182" y="299953"/>
                </a:lnTo>
                <a:lnTo>
                  <a:pt x="9643796" y="311065"/>
                </a:lnTo>
                <a:lnTo>
                  <a:pt x="9583470" y="319003"/>
                </a:lnTo>
                <a:lnTo>
                  <a:pt x="9515208" y="320590"/>
                </a:lnTo>
                <a:lnTo>
                  <a:pt x="9446946" y="319003"/>
                </a:lnTo>
                <a:lnTo>
                  <a:pt x="9386620" y="311065"/>
                </a:lnTo>
                <a:lnTo>
                  <a:pt x="9334232" y="299953"/>
                </a:lnTo>
                <a:lnTo>
                  <a:pt x="9288196" y="285665"/>
                </a:lnTo>
                <a:lnTo>
                  <a:pt x="9246920" y="269790"/>
                </a:lnTo>
                <a:lnTo>
                  <a:pt x="9210408" y="250740"/>
                </a:lnTo>
                <a:lnTo>
                  <a:pt x="9172308" y="231690"/>
                </a:lnTo>
                <a:lnTo>
                  <a:pt x="9134208" y="212640"/>
                </a:lnTo>
                <a:lnTo>
                  <a:pt x="9097696" y="196765"/>
                </a:lnTo>
                <a:lnTo>
                  <a:pt x="9056420" y="180890"/>
                </a:lnTo>
                <a:lnTo>
                  <a:pt x="9010382" y="165015"/>
                </a:lnTo>
                <a:lnTo>
                  <a:pt x="8957996" y="153903"/>
                </a:lnTo>
                <a:lnTo>
                  <a:pt x="8897670" y="147553"/>
                </a:lnTo>
                <a:lnTo>
                  <a:pt x="8827820" y="144378"/>
                </a:lnTo>
                <a:lnTo>
                  <a:pt x="8761146" y="147553"/>
                </a:lnTo>
                <a:lnTo>
                  <a:pt x="8700820" y="153903"/>
                </a:lnTo>
                <a:lnTo>
                  <a:pt x="8648432" y="165015"/>
                </a:lnTo>
                <a:lnTo>
                  <a:pt x="8602396" y="180890"/>
                </a:lnTo>
                <a:lnTo>
                  <a:pt x="8561120" y="196765"/>
                </a:lnTo>
                <a:lnTo>
                  <a:pt x="8524608" y="212640"/>
                </a:lnTo>
                <a:lnTo>
                  <a:pt x="8486508" y="231690"/>
                </a:lnTo>
                <a:lnTo>
                  <a:pt x="8448408" y="250740"/>
                </a:lnTo>
                <a:lnTo>
                  <a:pt x="8411896" y="269790"/>
                </a:lnTo>
                <a:lnTo>
                  <a:pt x="8370621" y="285665"/>
                </a:lnTo>
                <a:lnTo>
                  <a:pt x="8324583" y="299953"/>
                </a:lnTo>
                <a:lnTo>
                  <a:pt x="8272196" y="311065"/>
                </a:lnTo>
                <a:lnTo>
                  <a:pt x="8211871" y="319003"/>
                </a:lnTo>
                <a:lnTo>
                  <a:pt x="8143608" y="320590"/>
                </a:lnTo>
                <a:lnTo>
                  <a:pt x="8075346" y="319003"/>
                </a:lnTo>
                <a:lnTo>
                  <a:pt x="8015021" y="311065"/>
                </a:lnTo>
                <a:lnTo>
                  <a:pt x="7962633" y="299953"/>
                </a:lnTo>
                <a:lnTo>
                  <a:pt x="7916596" y="285665"/>
                </a:lnTo>
                <a:lnTo>
                  <a:pt x="7875321" y="269790"/>
                </a:lnTo>
                <a:lnTo>
                  <a:pt x="7838808" y="250740"/>
                </a:lnTo>
                <a:lnTo>
                  <a:pt x="7800708" y="231690"/>
                </a:lnTo>
                <a:lnTo>
                  <a:pt x="7762608" y="212640"/>
                </a:lnTo>
                <a:lnTo>
                  <a:pt x="7726096" y="196765"/>
                </a:lnTo>
                <a:lnTo>
                  <a:pt x="7684821" y="180890"/>
                </a:lnTo>
                <a:lnTo>
                  <a:pt x="7638783" y="165015"/>
                </a:lnTo>
                <a:lnTo>
                  <a:pt x="7586396" y="153903"/>
                </a:lnTo>
                <a:lnTo>
                  <a:pt x="7526071" y="147553"/>
                </a:lnTo>
                <a:lnTo>
                  <a:pt x="7457808" y="144378"/>
                </a:lnTo>
                <a:lnTo>
                  <a:pt x="7389546" y="147553"/>
                </a:lnTo>
                <a:lnTo>
                  <a:pt x="7329221" y="153903"/>
                </a:lnTo>
                <a:lnTo>
                  <a:pt x="7276833" y="165015"/>
                </a:lnTo>
                <a:lnTo>
                  <a:pt x="7230796" y="180890"/>
                </a:lnTo>
                <a:lnTo>
                  <a:pt x="7189521" y="196765"/>
                </a:lnTo>
                <a:lnTo>
                  <a:pt x="7153008" y="212640"/>
                </a:lnTo>
                <a:lnTo>
                  <a:pt x="7114908" y="231690"/>
                </a:lnTo>
                <a:lnTo>
                  <a:pt x="7076808" y="250740"/>
                </a:lnTo>
                <a:lnTo>
                  <a:pt x="7040296" y="269790"/>
                </a:lnTo>
                <a:lnTo>
                  <a:pt x="6999021" y="285665"/>
                </a:lnTo>
                <a:lnTo>
                  <a:pt x="6952983" y="299953"/>
                </a:lnTo>
                <a:lnTo>
                  <a:pt x="6900596" y="311065"/>
                </a:lnTo>
                <a:lnTo>
                  <a:pt x="6840271" y="319003"/>
                </a:lnTo>
                <a:lnTo>
                  <a:pt x="6781799" y="320363"/>
                </a:lnTo>
                <a:lnTo>
                  <a:pt x="6723327" y="319003"/>
                </a:lnTo>
                <a:lnTo>
                  <a:pt x="6663002" y="311065"/>
                </a:lnTo>
                <a:lnTo>
                  <a:pt x="6610614" y="299953"/>
                </a:lnTo>
                <a:lnTo>
                  <a:pt x="6564577" y="285665"/>
                </a:lnTo>
                <a:lnTo>
                  <a:pt x="6523302" y="269790"/>
                </a:lnTo>
                <a:lnTo>
                  <a:pt x="6486789" y="250740"/>
                </a:lnTo>
                <a:lnTo>
                  <a:pt x="6448689" y="231690"/>
                </a:lnTo>
                <a:lnTo>
                  <a:pt x="6410589" y="212640"/>
                </a:lnTo>
                <a:lnTo>
                  <a:pt x="6374077" y="196765"/>
                </a:lnTo>
                <a:lnTo>
                  <a:pt x="6332802" y="180890"/>
                </a:lnTo>
                <a:lnTo>
                  <a:pt x="6286764" y="165015"/>
                </a:lnTo>
                <a:lnTo>
                  <a:pt x="6234377" y="153903"/>
                </a:lnTo>
                <a:lnTo>
                  <a:pt x="6174052" y="147553"/>
                </a:lnTo>
                <a:lnTo>
                  <a:pt x="6105789" y="144378"/>
                </a:lnTo>
                <a:lnTo>
                  <a:pt x="6095999" y="144833"/>
                </a:lnTo>
                <a:lnTo>
                  <a:pt x="6086209" y="144378"/>
                </a:lnTo>
                <a:lnTo>
                  <a:pt x="6017947" y="147553"/>
                </a:lnTo>
                <a:lnTo>
                  <a:pt x="5957621" y="153903"/>
                </a:lnTo>
                <a:lnTo>
                  <a:pt x="5905234" y="165015"/>
                </a:lnTo>
                <a:lnTo>
                  <a:pt x="5859196" y="180890"/>
                </a:lnTo>
                <a:lnTo>
                  <a:pt x="5817921" y="196765"/>
                </a:lnTo>
                <a:lnTo>
                  <a:pt x="5781408" y="212640"/>
                </a:lnTo>
                <a:lnTo>
                  <a:pt x="5743308" y="231690"/>
                </a:lnTo>
                <a:lnTo>
                  <a:pt x="5705209" y="250740"/>
                </a:lnTo>
                <a:lnTo>
                  <a:pt x="5668696" y="269790"/>
                </a:lnTo>
                <a:lnTo>
                  <a:pt x="5627421" y="285665"/>
                </a:lnTo>
                <a:lnTo>
                  <a:pt x="5581383" y="299953"/>
                </a:lnTo>
                <a:lnTo>
                  <a:pt x="5528996" y="311065"/>
                </a:lnTo>
                <a:lnTo>
                  <a:pt x="5468671" y="319003"/>
                </a:lnTo>
                <a:lnTo>
                  <a:pt x="5410199" y="320363"/>
                </a:lnTo>
                <a:lnTo>
                  <a:pt x="5351727" y="319003"/>
                </a:lnTo>
                <a:lnTo>
                  <a:pt x="5291401" y="311065"/>
                </a:lnTo>
                <a:lnTo>
                  <a:pt x="5239014" y="299953"/>
                </a:lnTo>
                <a:lnTo>
                  <a:pt x="5192977" y="285665"/>
                </a:lnTo>
                <a:lnTo>
                  <a:pt x="5151701" y="269790"/>
                </a:lnTo>
                <a:lnTo>
                  <a:pt x="5115189" y="250740"/>
                </a:lnTo>
                <a:lnTo>
                  <a:pt x="5077090" y="231690"/>
                </a:lnTo>
                <a:lnTo>
                  <a:pt x="5038989" y="212640"/>
                </a:lnTo>
                <a:lnTo>
                  <a:pt x="5002477" y="196765"/>
                </a:lnTo>
                <a:lnTo>
                  <a:pt x="4961201" y="180890"/>
                </a:lnTo>
                <a:lnTo>
                  <a:pt x="4915165" y="165015"/>
                </a:lnTo>
                <a:lnTo>
                  <a:pt x="4862777" y="153903"/>
                </a:lnTo>
                <a:lnTo>
                  <a:pt x="4802453" y="147553"/>
                </a:lnTo>
                <a:lnTo>
                  <a:pt x="4734189" y="144378"/>
                </a:lnTo>
                <a:lnTo>
                  <a:pt x="4665928" y="147553"/>
                </a:lnTo>
                <a:lnTo>
                  <a:pt x="4605602" y="153903"/>
                </a:lnTo>
                <a:lnTo>
                  <a:pt x="4553215" y="165015"/>
                </a:lnTo>
                <a:lnTo>
                  <a:pt x="4507177" y="180890"/>
                </a:lnTo>
                <a:lnTo>
                  <a:pt x="4465902" y="196765"/>
                </a:lnTo>
                <a:lnTo>
                  <a:pt x="4429389" y="212640"/>
                </a:lnTo>
                <a:lnTo>
                  <a:pt x="4353189" y="250740"/>
                </a:lnTo>
                <a:lnTo>
                  <a:pt x="4316677" y="269790"/>
                </a:lnTo>
                <a:lnTo>
                  <a:pt x="4275402" y="285665"/>
                </a:lnTo>
                <a:lnTo>
                  <a:pt x="4229364" y="299953"/>
                </a:lnTo>
                <a:lnTo>
                  <a:pt x="4176977" y="311065"/>
                </a:lnTo>
                <a:lnTo>
                  <a:pt x="4116652" y="319003"/>
                </a:lnTo>
                <a:lnTo>
                  <a:pt x="4048389" y="320590"/>
                </a:lnTo>
                <a:lnTo>
                  <a:pt x="3980127" y="319003"/>
                </a:lnTo>
                <a:lnTo>
                  <a:pt x="3919802" y="311065"/>
                </a:lnTo>
                <a:lnTo>
                  <a:pt x="3867414" y="299953"/>
                </a:lnTo>
                <a:lnTo>
                  <a:pt x="3821377" y="285665"/>
                </a:lnTo>
                <a:lnTo>
                  <a:pt x="3780102" y="269790"/>
                </a:lnTo>
                <a:lnTo>
                  <a:pt x="3743589" y="250740"/>
                </a:lnTo>
                <a:lnTo>
                  <a:pt x="3705489" y="231690"/>
                </a:lnTo>
                <a:lnTo>
                  <a:pt x="3667389" y="212640"/>
                </a:lnTo>
                <a:lnTo>
                  <a:pt x="3630877" y="196765"/>
                </a:lnTo>
                <a:lnTo>
                  <a:pt x="3589602" y="180890"/>
                </a:lnTo>
                <a:lnTo>
                  <a:pt x="3543564" y="165015"/>
                </a:lnTo>
                <a:lnTo>
                  <a:pt x="3491177" y="153903"/>
                </a:lnTo>
                <a:lnTo>
                  <a:pt x="3430852" y="147553"/>
                </a:lnTo>
                <a:lnTo>
                  <a:pt x="3361002" y="144378"/>
                </a:lnTo>
                <a:lnTo>
                  <a:pt x="3294327" y="147553"/>
                </a:lnTo>
                <a:lnTo>
                  <a:pt x="3234002" y="153903"/>
                </a:lnTo>
                <a:lnTo>
                  <a:pt x="3181614" y="165015"/>
                </a:lnTo>
                <a:lnTo>
                  <a:pt x="3135577" y="180890"/>
                </a:lnTo>
                <a:lnTo>
                  <a:pt x="3094302" y="196765"/>
                </a:lnTo>
                <a:lnTo>
                  <a:pt x="3057789" y="212640"/>
                </a:lnTo>
                <a:lnTo>
                  <a:pt x="3019689" y="231690"/>
                </a:lnTo>
                <a:lnTo>
                  <a:pt x="2981589" y="250740"/>
                </a:lnTo>
                <a:lnTo>
                  <a:pt x="2945077" y="269790"/>
                </a:lnTo>
                <a:lnTo>
                  <a:pt x="2903802" y="285665"/>
                </a:lnTo>
                <a:lnTo>
                  <a:pt x="2857764" y="299953"/>
                </a:lnTo>
                <a:lnTo>
                  <a:pt x="2805377" y="311065"/>
                </a:lnTo>
                <a:lnTo>
                  <a:pt x="2745052" y="319003"/>
                </a:lnTo>
                <a:lnTo>
                  <a:pt x="2676789" y="320590"/>
                </a:lnTo>
                <a:lnTo>
                  <a:pt x="2608527" y="319003"/>
                </a:lnTo>
                <a:lnTo>
                  <a:pt x="2548202" y="311065"/>
                </a:lnTo>
                <a:lnTo>
                  <a:pt x="2495814" y="299953"/>
                </a:lnTo>
                <a:lnTo>
                  <a:pt x="2449777" y="285665"/>
                </a:lnTo>
                <a:lnTo>
                  <a:pt x="2408502" y="269790"/>
                </a:lnTo>
                <a:lnTo>
                  <a:pt x="2371989" y="250740"/>
                </a:lnTo>
                <a:lnTo>
                  <a:pt x="2333889" y="231690"/>
                </a:lnTo>
                <a:lnTo>
                  <a:pt x="2295789" y="212640"/>
                </a:lnTo>
                <a:lnTo>
                  <a:pt x="2259277" y="196765"/>
                </a:lnTo>
                <a:lnTo>
                  <a:pt x="2218002" y="180890"/>
                </a:lnTo>
                <a:lnTo>
                  <a:pt x="2171964" y="165015"/>
                </a:lnTo>
                <a:lnTo>
                  <a:pt x="2119577" y="153903"/>
                </a:lnTo>
                <a:lnTo>
                  <a:pt x="2059252" y="147553"/>
                </a:lnTo>
                <a:lnTo>
                  <a:pt x="1990989" y="144378"/>
                </a:lnTo>
                <a:lnTo>
                  <a:pt x="1922727" y="147553"/>
                </a:lnTo>
                <a:lnTo>
                  <a:pt x="1862402" y="153903"/>
                </a:lnTo>
                <a:lnTo>
                  <a:pt x="1810014" y="165015"/>
                </a:lnTo>
                <a:lnTo>
                  <a:pt x="1763977" y="180890"/>
                </a:lnTo>
                <a:lnTo>
                  <a:pt x="1722702" y="196765"/>
                </a:lnTo>
                <a:lnTo>
                  <a:pt x="1686189" y="212640"/>
                </a:lnTo>
                <a:lnTo>
                  <a:pt x="1648089" y="231690"/>
                </a:lnTo>
                <a:lnTo>
                  <a:pt x="1609989" y="250740"/>
                </a:lnTo>
                <a:lnTo>
                  <a:pt x="1573477" y="269790"/>
                </a:lnTo>
                <a:lnTo>
                  <a:pt x="1532202" y="285665"/>
                </a:lnTo>
                <a:lnTo>
                  <a:pt x="1486164" y="299953"/>
                </a:lnTo>
                <a:lnTo>
                  <a:pt x="1433777" y="311065"/>
                </a:lnTo>
                <a:lnTo>
                  <a:pt x="1373452" y="319003"/>
                </a:lnTo>
                <a:lnTo>
                  <a:pt x="1305189" y="320590"/>
                </a:lnTo>
                <a:lnTo>
                  <a:pt x="1236927" y="319003"/>
                </a:lnTo>
                <a:lnTo>
                  <a:pt x="1176602" y="311065"/>
                </a:lnTo>
                <a:lnTo>
                  <a:pt x="1124214" y="299953"/>
                </a:lnTo>
                <a:lnTo>
                  <a:pt x="1078177" y="285665"/>
                </a:lnTo>
                <a:lnTo>
                  <a:pt x="1036902" y="269790"/>
                </a:lnTo>
                <a:lnTo>
                  <a:pt x="1000389" y="250740"/>
                </a:lnTo>
                <a:lnTo>
                  <a:pt x="962289" y="231690"/>
                </a:lnTo>
                <a:lnTo>
                  <a:pt x="924189" y="212640"/>
                </a:lnTo>
                <a:lnTo>
                  <a:pt x="887677" y="196765"/>
                </a:lnTo>
                <a:lnTo>
                  <a:pt x="846402" y="180890"/>
                </a:lnTo>
                <a:lnTo>
                  <a:pt x="800364" y="165015"/>
                </a:lnTo>
                <a:lnTo>
                  <a:pt x="747977" y="153903"/>
                </a:lnTo>
                <a:lnTo>
                  <a:pt x="687652" y="147553"/>
                </a:lnTo>
                <a:lnTo>
                  <a:pt x="619389" y="144378"/>
                </a:lnTo>
                <a:lnTo>
                  <a:pt x="551127" y="147553"/>
                </a:lnTo>
                <a:lnTo>
                  <a:pt x="490802" y="153903"/>
                </a:lnTo>
                <a:lnTo>
                  <a:pt x="438414" y="165015"/>
                </a:lnTo>
                <a:lnTo>
                  <a:pt x="392377" y="180890"/>
                </a:lnTo>
                <a:lnTo>
                  <a:pt x="351102" y="196765"/>
                </a:lnTo>
                <a:lnTo>
                  <a:pt x="314589" y="212640"/>
                </a:lnTo>
                <a:lnTo>
                  <a:pt x="276489" y="231690"/>
                </a:lnTo>
                <a:lnTo>
                  <a:pt x="238389" y="250740"/>
                </a:lnTo>
                <a:lnTo>
                  <a:pt x="201877" y="269790"/>
                </a:lnTo>
                <a:lnTo>
                  <a:pt x="160602" y="285665"/>
                </a:lnTo>
                <a:lnTo>
                  <a:pt x="114564" y="299953"/>
                </a:lnTo>
                <a:lnTo>
                  <a:pt x="62177" y="311065"/>
                </a:lnTo>
                <a:lnTo>
                  <a:pt x="1852" y="319003"/>
                </a:lnTo>
                <a:lnTo>
                  <a:pt x="0" y="31904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514341-3EA3-427F-84A6-B51AF12488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44" r="16033"/>
          <a:stretch/>
        </p:blipFill>
        <p:spPr>
          <a:xfrm>
            <a:off x="1" y="1"/>
            <a:ext cx="6096001" cy="4166039"/>
          </a:xfrm>
          <a:custGeom>
            <a:avLst/>
            <a:gdLst/>
            <a:ahLst/>
            <a:cxnLst/>
            <a:rect l="l" t="t" r="r" b="b"/>
            <a:pathLst>
              <a:path w="6096001" h="4166039">
                <a:moveTo>
                  <a:pt x="0" y="0"/>
                </a:moveTo>
                <a:lnTo>
                  <a:pt x="6096001" y="0"/>
                </a:lnTo>
                <a:lnTo>
                  <a:pt x="6096001" y="3990282"/>
                </a:lnTo>
                <a:lnTo>
                  <a:pt x="6095999" y="3990282"/>
                </a:lnTo>
                <a:lnTo>
                  <a:pt x="6086209" y="3989827"/>
                </a:lnTo>
                <a:lnTo>
                  <a:pt x="6017947" y="3993002"/>
                </a:lnTo>
                <a:lnTo>
                  <a:pt x="5957621" y="3999352"/>
                </a:lnTo>
                <a:lnTo>
                  <a:pt x="5905234" y="4010464"/>
                </a:lnTo>
                <a:lnTo>
                  <a:pt x="5859196" y="4026339"/>
                </a:lnTo>
                <a:lnTo>
                  <a:pt x="5817921" y="4042214"/>
                </a:lnTo>
                <a:lnTo>
                  <a:pt x="5781408" y="4058089"/>
                </a:lnTo>
                <a:lnTo>
                  <a:pt x="5743308" y="4077139"/>
                </a:lnTo>
                <a:lnTo>
                  <a:pt x="5705209" y="4096189"/>
                </a:lnTo>
                <a:lnTo>
                  <a:pt x="5668696" y="4115239"/>
                </a:lnTo>
                <a:lnTo>
                  <a:pt x="5627421" y="4131114"/>
                </a:lnTo>
                <a:lnTo>
                  <a:pt x="5581383" y="4145402"/>
                </a:lnTo>
                <a:lnTo>
                  <a:pt x="5528996" y="4156514"/>
                </a:lnTo>
                <a:lnTo>
                  <a:pt x="5468671" y="4164452"/>
                </a:lnTo>
                <a:lnTo>
                  <a:pt x="5410199" y="4165812"/>
                </a:lnTo>
                <a:lnTo>
                  <a:pt x="5351727" y="4164452"/>
                </a:lnTo>
                <a:lnTo>
                  <a:pt x="5291401" y="4156514"/>
                </a:lnTo>
                <a:lnTo>
                  <a:pt x="5239015" y="4145402"/>
                </a:lnTo>
                <a:lnTo>
                  <a:pt x="5192977" y="4131114"/>
                </a:lnTo>
                <a:lnTo>
                  <a:pt x="5151701" y="4115239"/>
                </a:lnTo>
                <a:lnTo>
                  <a:pt x="5115190" y="4096189"/>
                </a:lnTo>
                <a:lnTo>
                  <a:pt x="5077090" y="4077139"/>
                </a:lnTo>
                <a:lnTo>
                  <a:pt x="5038989" y="4058089"/>
                </a:lnTo>
                <a:lnTo>
                  <a:pt x="5002477" y="4042214"/>
                </a:lnTo>
                <a:lnTo>
                  <a:pt x="4961201" y="4026339"/>
                </a:lnTo>
                <a:lnTo>
                  <a:pt x="4915165" y="4010464"/>
                </a:lnTo>
                <a:lnTo>
                  <a:pt x="4862777" y="3999352"/>
                </a:lnTo>
                <a:lnTo>
                  <a:pt x="4802453" y="3993002"/>
                </a:lnTo>
                <a:lnTo>
                  <a:pt x="4734189" y="3989827"/>
                </a:lnTo>
                <a:lnTo>
                  <a:pt x="4665928" y="3993002"/>
                </a:lnTo>
                <a:lnTo>
                  <a:pt x="4605602" y="3999352"/>
                </a:lnTo>
                <a:lnTo>
                  <a:pt x="4553216" y="4010464"/>
                </a:lnTo>
                <a:lnTo>
                  <a:pt x="4507178" y="4026339"/>
                </a:lnTo>
                <a:lnTo>
                  <a:pt x="4465902" y="4042214"/>
                </a:lnTo>
                <a:lnTo>
                  <a:pt x="4429389" y="4058089"/>
                </a:lnTo>
                <a:lnTo>
                  <a:pt x="4353189" y="4096189"/>
                </a:lnTo>
                <a:lnTo>
                  <a:pt x="4316677" y="4115239"/>
                </a:lnTo>
                <a:lnTo>
                  <a:pt x="4275402" y="4131114"/>
                </a:lnTo>
                <a:lnTo>
                  <a:pt x="4229364" y="4145402"/>
                </a:lnTo>
                <a:lnTo>
                  <a:pt x="4176977" y="4156514"/>
                </a:lnTo>
                <a:lnTo>
                  <a:pt x="4116652" y="4164452"/>
                </a:lnTo>
                <a:lnTo>
                  <a:pt x="4048389" y="4166039"/>
                </a:lnTo>
                <a:lnTo>
                  <a:pt x="3980127" y="4164452"/>
                </a:lnTo>
                <a:lnTo>
                  <a:pt x="3919802" y="4156514"/>
                </a:lnTo>
                <a:lnTo>
                  <a:pt x="3867414" y="4145402"/>
                </a:lnTo>
                <a:lnTo>
                  <a:pt x="3821377" y="4131114"/>
                </a:lnTo>
                <a:lnTo>
                  <a:pt x="3780102" y="4115239"/>
                </a:lnTo>
                <a:lnTo>
                  <a:pt x="3743589" y="4096189"/>
                </a:lnTo>
                <a:lnTo>
                  <a:pt x="3705489" y="4077139"/>
                </a:lnTo>
                <a:lnTo>
                  <a:pt x="3667389" y="4058089"/>
                </a:lnTo>
                <a:lnTo>
                  <a:pt x="3630877" y="4042214"/>
                </a:lnTo>
                <a:lnTo>
                  <a:pt x="3589602" y="4026339"/>
                </a:lnTo>
                <a:lnTo>
                  <a:pt x="3543564" y="4010464"/>
                </a:lnTo>
                <a:lnTo>
                  <a:pt x="3491177" y="3999352"/>
                </a:lnTo>
                <a:lnTo>
                  <a:pt x="3430852" y="3993002"/>
                </a:lnTo>
                <a:lnTo>
                  <a:pt x="3361002" y="3989827"/>
                </a:lnTo>
                <a:lnTo>
                  <a:pt x="3294327" y="3993002"/>
                </a:lnTo>
                <a:lnTo>
                  <a:pt x="3234002" y="3999352"/>
                </a:lnTo>
                <a:lnTo>
                  <a:pt x="3181614" y="4010464"/>
                </a:lnTo>
                <a:lnTo>
                  <a:pt x="3135577" y="4026339"/>
                </a:lnTo>
                <a:lnTo>
                  <a:pt x="3094302" y="4042214"/>
                </a:lnTo>
                <a:lnTo>
                  <a:pt x="3057789" y="4058089"/>
                </a:lnTo>
                <a:lnTo>
                  <a:pt x="3019689" y="4077139"/>
                </a:lnTo>
                <a:lnTo>
                  <a:pt x="2981589" y="4096189"/>
                </a:lnTo>
                <a:lnTo>
                  <a:pt x="2945077" y="4115239"/>
                </a:lnTo>
                <a:lnTo>
                  <a:pt x="2903802" y="4131114"/>
                </a:lnTo>
                <a:lnTo>
                  <a:pt x="2857764" y="4145402"/>
                </a:lnTo>
                <a:lnTo>
                  <a:pt x="2805377" y="4156514"/>
                </a:lnTo>
                <a:lnTo>
                  <a:pt x="2745052" y="4164452"/>
                </a:lnTo>
                <a:lnTo>
                  <a:pt x="2676789" y="4166039"/>
                </a:lnTo>
                <a:lnTo>
                  <a:pt x="2608527" y="4164452"/>
                </a:lnTo>
                <a:lnTo>
                  <a:pt x="2548202" y="4156514"/>
                </a:lnTo>
                <a:lnTo>
                  <a:pt x="2495814" y="4145402"/>
                </a:lnTo>
                <a:lnTo>
                  <a:pt x="2449777" y="4131114"/>
                </a:lnTo>
                <a:lnTo>
                  <a:pt x="2408502" y="4115239"/>
                </a:lnTo>
                <a:lnTo>
                  <a:pt x="2371989" y="4096189"/>
                </a:lnTo>
                <a:lnTo>
                  <a:pt x="2333889" y="4077139"/>
                </a:lnTo>
                <a:lnTo>
                  <a:pt x="2295789" y="4058089"/>
                </a:lnTo>
                <a:lnTo>
                  <a:pt x="2259277" y="4042214"/>
                </a:lnTo>
                <a:lnTo>
                  <a:pt x="2218002" y="4026339"/>
                </a:lnTo>
                <a:lnTo>
                  <a:pt x="2171964" y="4010464"/>
                </a:lnTo>
                <a:lnTo>
                  <a:pt x="2119577" y="3999352"/>
                </a:lnTo>
                <a:lnTo>
                  <a:pt x="2059252" y="3993002"/>
                </a:lnTo>
                <a:lnTo>
                  <a:pt x="1990989" y="3989827"/>
                </a:lnTo>
                <a:lnTo>
                  <a:pt x="1922727" y="3993002"/>
                </a:lnTo>
                <a:lnTo>
                  <a:pt x="1862402" y="3999352"/>
                </a:lnTo>
                <a:lnTo>
                  <a:pt x="1810014" y="4010464"/>
                </a:lnTo>
                <a:lnTo>
                  <a:pt x="1763977" y="4026339"/>
                </a:lnTo>
                <a:lnTo>
                  <a:pt x="1722702" y="4042214"/>
                </a:lnTo>
                <a:lnTo>
                  <a:pt x="1686189" y="4058089"/>
                </a:lnTo>
                <a:lnTo>
                  <a:pt x="1648089" y="4077139"/>
                </a:lnTo>
                <a:lnTo>
                  <a:pt x="1609989" y="4096189"/>
                </a:lnTo>
                <a:lnTo>
                  <a:pt x="1573477" y="4115239"/>
                </a:lnTo>
                <a:lnTo>
                  <a:pt x="1532202" y="4131114"/>
                </a:lnTo>
                <a:lnTo>
                  <a:pt x="1486164" y="4145402"/>
                </a:lnTo>
                <a:lnTo>
                  <a:pt x="1433777" y="4156514"/>
                </a:lnTo>
                <a:lnTo>
                  <a:pt x="1373452" y="4164452"/>
                </a:lnTo>
                <a:lnTo>
                  <a:pt x="1305189" y="4166039"/>
                </a:lnTo>
                <a:lnTo>
                  <a:pt x="1236927" y="4164452"/>
                </a:lnTo>
                <a:lnTo>
                  <a:pt x="1176602" y="4156514"/>
                </a:lnTo>
                <a:lnTo>
                  <a:pt x="1124214" y="4145402"/>
                </a:lnTo>
                <a:lnTo>
                  <a:pt x="1078177" y="4131114"/>
                </a:lnTo>
                <a:lnTo>
                  <a:pt x="1036902" y="4115239"/>
                </a:lnTo>
                <a:lnTo>
                  <a:pt x="1000389" y="4096189"/>
                </a:lnTo>
                <a:lnTo>
                  <a:pt x="962289" y="4077139"/>
                </a:lnTo>
                <a:lnTo>
                  <a:pt x="924189" y="4058089"/>
                </a:lnTo>
                <a:lnTo>
                  <a:pt x="887677" y="4042214"/>
                </a:lnTo>
                <a:lnTo>
                  <a:pt x="846402" y="4026339"/>
                </a:lnTo>
                <a:lnTo>
                  <a:pt x="800364" y="4010464"/>
                </a:lnTo>
                <a:lnTo>
                  <a:pt x="747977" y="3999352"/>
                </a:lnTo>
                <a:lnTo>
                  <a:pt x="687652" y="3993002"/>
                </a:lnTo>
                <a:lnTo>
                  <a:pt x="619389" y="3989827"/>
                </a:lnTo>
                <a:lnTo>
                  <a:pt x="551127" y="3993002"/>
                </a:lnTo>
                <a:lnTo>
                  <a:pt x="490802" y="3999352"/>
                </a:lnTo>
                <a:lnTo>
                  <a:pt x="438414" y="4010464"/>
                </a:lnTo>
                <a:lnTo>
                  <a:pt x="392377" y="4026339"/>
                </a:lnTo>
                <a:lnTo>
                  <a:pt x="351102" y="4042214"/>
                </a:lnTo>
                <a:lnTo>
                  <a:pt x="314589" y="4058089"/>
                </a:lnTo>
                <a:lnTo>
                  <a:pt x="276489" y="4077139"/>
                </a:lnTo>
                <a:lnTo>
                  <a:pt x="238389" y="4096189"/>
                </a:lnTo>
                <a:lnTo>
                  <a:pt x="201877" y="4115239"/>
                </a:lnTo>
                <a:lnTo>
                  <a:pt x="160602" y="4131114"/>
                </a:lnTo>
                <a:lnTo>
                  <a:pt x="114564" y="4145402"/>
                </a:lnTo>
                <a:lnTo>
                  <a:pt x="62177" y="4156514"/>
                </a:lnTo>
                <a:lnTo>
                  <a:pt x="1852" y="4164452"/>
                </a:lnTo>
                <a:lnTo>
                  <a:pt x="0" y="4164495"/>
                </a:lnTo>
                <a:close/>
              </a:path>
            </a:pathLst>
          </a:custGeom>
        </p:spPr>
      </p:pic>
      <p:pic>
        <p:nvPicPr>
          <p:cNvPr id="6" name="Picture 5" descr="A picture containing light, dark&#10;&#10;Description automatically generated">
            <a:extLst>
              <a:ext uri="{FF2B5EF4-FFF2-40B4-BE49-F238E27FC236}">
                <a16:creationId xmlns:a16="http://schemas.microsoft.com/office/drawing/2014/main" id="{13566A6A-E448-4888-966B-F3E6CBDC7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686" r="12842" b="-1"/>
          <a:stretch/>
        </p:blipFill>
        <p:spPr>
          <a:xfrm>
            <a:off x="6084278" y="1"/>
            <a:ext cx="6107723" cy="4166039"/>
          </a:xfrm>
          <a:custGeom>
            <a:avLst/>
            <a:gdLst/>
            <a:ahLst/>
            <a:cxnLst/>
            <a:rect l="l" t="t" r="r" b="b"/>
            <a:pathLst>
              <a:path w="6107723" h="4166039">
                <a:moveTo>
                  <a:pt x="0" y="0"/>
                </a:moveTo>
                <a:lnTo>
                  <a:pt x="6107723" y="0"/>
                </a:lnTo>
                <a:lnTo>
                  <a:pt x="6107723" y="4164495"/>
                </a:lnTo>
                <a:lnTo>
                  <a:pt x="6105869" y="4164452"/>
                </a:lnTo>
                <a:lnTo>
                  <a:pt x="6045543" y="4156515"/>
                </a:lnTo>
                <a:lnTo>
                  <a:pt x="5993155" y="4145402"/>
                </a:lnTo>
                <a:lnTo>
                  <a:pt x="5947119" y="4131114"/>
                </a:lnTo>
                <a:lnTo>
                  <a:pt x="5905843" y="4115239"/>
                </a:lnTo>
                <a:lnTo>
                  <a:pt x="5869331" y="4096189"/>
                </a:lnTo>
                <a:lnTo>
                  <a:pt x="5831231" y="4077139"/>
                </a:lnTo>
                <a:lnTo>
                  <a:pt x="5793131" y="4058089"/>
                </a:lnTo>
                <a:lnTo>
                  <a:pt x="5756619" y="4042214"/>
                </a:lnTo>
                <a:lnTo>
                  <a:pt x="5715343" y="4026339"/>
                </a:lnTo>
                <a:lnTo>
                  <a:pt x="5669305" y="4010464"/>
                </a:lnTo>
                <a:lnTo>
                  <a:pt x="5616919" y="3999352"/>
                </a:lnTo>
                <a:lnTo>
                  <a:pt x="5556593" y="3993002"/>
                </a:lnTo>
                <a:lnTo>
                  <a:pt x="5488331" y="3989827"/>
                </a:lnTo>
                <a:lnTo>
                  <a:pt x="5420069" y="3993002"/>
                </a:lnTo>
                <a:lnTo>
                  <a:pt x="5359743" y="3999352"/>
                </a:lnTo>
                <a:lnTo>
                  <a:pt x="5307355" y="4010464"/>
                </a:lnTo>
                <a:lnTo>
                  <a:pt x="5261319" y="4026339"/>
                </a:lnTo>
                <a:lnTo>
                  <a:pt x="5220043" y="4042214"/>
                </a:lnTo>
                <a:lnTo>
                  <a:pt x="5183531" y="4058089"/>
                </a:lnTo>
                <a:lnTo>
                  <a:pt x="5145431" y="4077139"/>
                </a:lnTo>
                <a:lnTo>
                  <a:pt x="5107331" y="4096189"/>
                </a:lnTo>
                <a:lnTo>
                  <a:pt x="5070819" y="4115239"/>
                </a:lnTo>
                <a:lnTo>
                  <a:pt x="5029543" y="4131114"/>
                </a:lnTo>
                <a:lnTo>
                  <a:pt x="4983505" y="4145402"/>
                </a:lnTo>
                <a:lnTo>
                  <a:pt x="4931119" y="4156514"/>
                </a:lnTo>
                <a:lnTo>
                  <a:pt x="4870793" y="4164452"/>
                </a:lnTo>
                <a:lnTo>
                  <a:pt x="4802531" y="4166039"/>
                </a:lnTo>
                <a:lnTo>
                  <a:pt x="4734269" y="4164452"/>
                </a:lnTo>
                <a:lnTo>
                  <a:pt x="4673943" y="4156514"/>
                </a:lnTo>
                <a:lnTo>
                  <a:pt x="4621555" y="4145402"/>
                </a:lnTo>
                <a:lnTo>
                  <a:pt x="4575519" y="4131114"/>
                </a:lnTo>
                <a:lnTo>
                  <a:pt x="4534243" y="4115239"/>
                </a:lnTo>
                <a:lnTo>
                  <a:pt x="4497731" y="4096189"/>
                </a:lnTo>
                <a:lnTo>
                  <a:pt x="4459631" y="4077139"/>
                </a:lnTo>
                <a:lnTo>
                  <a:pt x="4421531" y="4058089"/>
                </a:lnTo>
                <a:lnTo>
                  <a:pt x="4385019" y="4042214"/>
                </a:lnTo>
                <a:lnTo>
                  <a:pt x="4343743" y="4026339"/>
                </a:lnTo>
                <a:lnTo>
                  <a:pt x="4297705" y="4010464"/>
                </a:lnTo>
                <a:lnTo>
                  <a:pt x="4245319" y="3999352"/>
                </a:lnTo>
                <a:lnTo>
                  <a:pt x="4184993" y="3993002"/>
                </a:lnTo>
                <a:lnTo>
                  <a:pt x="4116731" y="3989827"/>
                </a:lnTo>
                <a:lnTo>
                  <a:pt x="4048469" y="3993002"/>
                </a:lnTo>
                <a:lnTo>
                  <a:pt x="3988143" y="3999352"/>
                </a:lnTo>
                <a:lnTo>
                  <a:pt x="3935755" y="4010464"/>
                </a:lnTo>
                <a:lnTo>
                  <a:pt x="3889719" y="4026339"/>
                </a:lnTo>
                <a:lnTo>
                  <a:pt x="3848443" y="4042214"/>
                </a:lnTo>
                <a:lnTo>
                  <a:pt x="3811931" y="4058089"/>
                </a:lnTo>
                <a:lnTo>
                  <a:pt x="3735731" y="4096189"/>
                </a:lnTo>
                <a:lnTo>
                  <a:pt x="3699219" y="4115239"/>
                </a:lnTo>
                <a:lnTo>
                  <a:pt x="3657943" y="4131114"/>
                </a:lnTo>
                <a:lnTo>
                  <a:pt x="3611905" y="4145402"/>
                </a:lnTo>
                <a:lnTo>
                  <a:pt x="3559519" y="4156514"/>
                </a:lnTo>
                <a:lnTo>
                  <a:pt x="3499193" y="4164452"/>
                </a:lnTo>
                <a:lnTo>
                  <a:pt x="3430931" y="4166039"/>
                </a:lnTo>
                <a:lnTo>
                  <a:pt x="3362669" y="4164452"/>
                </a:lnTo>
                <a:lnTo>
                  <a:pt x="3302343" y="4156514"/>
                </a:lnTo>
                <a:lnTo>
                  <a:pt x="3249955" y="4145402"/>
                </a:lnTo>
                <a:lnTo>
                  <a:pt x="3203919" y="4131114"/>
                </a:lnTo>
                <a:lnTo>
                  <a:pt x="3162643" y="4115239"/>
                </a:lnTo>
                <a:lnTo>
                  <a:pt x="3126131" y="4096189"/>
                </a:lnTo>
                <a:lnTo>
                  <a:pt x="3088031" y="4077139"/>
                </a:lnTo>
                <a:lnTo>
                  <a:pt x="3049931" y="4058089"/>
                </a:lnTo>
                <a:lnTo>
                  <a:pt x="3013419" y="4042214"/>
                </a:lnTo>
                <a:lnTo>
                  <a:pt x="2972143" y="4026339"/>
                </a:lnTo>
                <a:lnTo>
                  <a:pt x="2926105" y="4010464"/>
                </a:lnTo>
                <a:lnTo>
                  <a:pt x="2873719" y="3999352"/>
                </a:lnTo>
                <a:lnTo>
                  <a:pt x="2813393" y="3993002"/>
                </a:lnTo>
                <a:lnTo>
                  <a:pt x="2743543" y="3989827"/>
                </a:lnTo>
                <a:lnTo>
                  <a:pt x="2676869" y="3993002"/>
                </a:lnTo>
                <a:lnTo>
                  <a:pt x="2616543" y="3999352"/>
                </a:lnTo>
                <a:lnTo>
                  <a:pt x="2564155" y="4010464"/>
                </a:lnTo>
                <a:lnTo>
                  <a:pt x="2518119" y="4026339"/>
                </a:lnTo>
                <a:lnTo>
                  <a:pt x="2476843" y="4042214"/>
                </a:lnTo>
                <a:lnTo>
                  <a:pt x="2440331" y="4058089"/>
                </a:lnTo>
                <a:lnTo>
                  <a:pt x="2402231" y="4077139"/>
                </a:lnTo>
                <a:lnTo>
                  <a:pt x="2364131" y="4096189"/>
                </a:lnTo>
                <a:lnTo>
                  <a:pt x="2327619" y="4115239"/>
                </a:lnTo>
                <a:lnTo>
                  <a:pt x="2286344" y="4131114"/>
                </a:lnTo>
                <a:lnTo>
                  <a:pt x="2240306" y="4145402"/>
                </a:lnTo>
                <a:lnTo>
                  <a:pt x="2187919" y="4156514"/>
                </a:lnTo>
                <a:lnTo>
                  <a:pt x="2127594" y="4164452"/>
                </a:lnTo>
                <a:lnTo>
                  <a:pt x="2059331" y="4166039"/>
                </a:lnTo>
                <a:lnTo>
                  <a:pt x="1991069" y="4164452"/>
                </a:lnTo>
                <a:lnTo>
                  <a:pt x="1930744" y="4156514"/>
                </a:lnTo>
                <a:lnTo>
                  <a:pt x="1878356" y="4145402"/>
                </a:lnTo>
                <a:lnTo>
                  <a:pt x="1832319" y="4131114"/>
                </a:lnTo>
                <a:lnTo>
                  <a:pt x="1791044" y="4115239"/>
                </a:lnTo>
                <a:lnTo>
                  <a:pt x="1754531" y="4096189"/>
                </a:lnTo>
                <a:lnTo>
                  <a:pt x="1716431" y="4077139"/>
                </a:lnTo>
                <a:lnTo>
                  <a:pt x="1678331" y="4058089"/>
                </a:lnTo>
                <a:lnTo>
                  <a:pt x="1641819" y="4042214"/>
                </a:lnTo>
                <a:lnTo>
                  <a:pt x="1600544" y="4026339"/>
                </a:lnTo>
                <a:lnTo>
                  <a:pt x="1554506" y="4010464"/>
                </a:lnTo>
                <a:lnTo>
                  <a:pt x="1502119" y="3999352"/>
                </a:lnTo>
                <a:lnTo>
                  <a:pt x="1441794" y="3993002"/>
                </a:lnTo>
                <a:lnTo>
                  <a:pt x="1373531" y="3989827"/>
                </a:lnTo>
                <a:lnTo>
                  <a:pt x="1305269" y="3993002"/>
                </a:lnTo>
                <a:lnTo>
                  <a:pt x="1244944" y="3999352"/>
                </a:lnTo>
                <a:lnTo>
                  <a:pt x="1192556" y="4010464"/>
                </a:lnTo>
                <a:lnTo>
                  <a:pt x="1146519" y="4026339"/>
                </a:lnTo>
                <a:lnTo>
                  <a:pt x="1105244" y="4042214"/>
                </a:lnTo>
                <a:lnTo>
                  <a:pt x="1068731" y="4058089"/>
                </a:lnTo>
                <a:lnTo>
                  <a:pt x="1030631" y="4077139"/>
                </a:lnTo>
                <a:lnTo>
                  <a:pt x="992531" y="4096189"/>
                </a:lnTo>
                <a:lnTo>
                  <a:pt x="956019" y="4115239"/>
                </a:lnTo>
                <a:lnTo>
                  <a:pt x="914744" y="4131114"/>
                </a:lnTo>
                <a:lnTo>
                  <a:pt x="868706" y="4145402"/>
                </a:lnTo>
                <a:lnTo>
                  <a:pt x="816319" y="4156514"/>
                </a:lnTo>
                <a:lnTo>
                  <a:pt x="755994" y="4164452"/>
                </a:lnTo>
                <a:lnTo>
                  <a:pt x="697522" y="4165812"/>
                </a:lnTo>
                <a:lnTo>
                  <a:pt x="639050" y="4164452"/>
                </a:lnTo>
                <a:lnTo>
                  <a:pt x="578725" y="4156514"/>
                </a:lnTo>
                <a:lnTo>
                  <a:pt x="526337" y="4145402"/>
                </a:lnTo>
                <a:lnTo>
                  <a:pt x="480300" y="4131114"/>
                </a:lnTo>
                <a:lnTo>
                  <a:pt x="439025" y="4115239"/>
                </a:lnTo>
                <a:lnTo>
                  <a:pt x="402512" y="4096189"/>
                </a:lnTo>
                <a:lnTo>
                  <a:pt x="364412" y="4077139"/>
                </a:lnTo>
                <a:lnTo>
                  <a:pt x="326312" y="4058089"/>
                </a:lnTo>
                <a:lnTo>
                  <a:pt x="289800" y="4042214"/>
                </a:lnTo>
                <a:lnTo>
                  <a:pt x="248525" y="4026339"/>
                </a:lnTo>
                <a:lnTo>
                  <a:pt x="202488" y="4010464"/>
                </a:lnTo>
                <a:lnTo>
                  <a:pt x="150101" y="3999352"/>
                </a:lnTo>
                <a:lnTo>
                  <a:pt x="89775" y="3993002"/>
                </a:lnTo>
                <a:lnTo>
                  <a:pt x="21512" y="3989827"/>
                </a:lnTo>
                <a:lnTo>
                  <a:pt x="11722" y="3990282"/>
                </a:lnTo>
                <a:lnTo>
                  <a:pt x="1932" y="3989827"/>
                </a:lnTo>
                <a:lnTo>
                  <a:pt x="0" y="398991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41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3949E-CE33-4EDF-BD09-966F958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Who am 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3C0CD5-BB27-4CFE-8728-827351D9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vladimir@Azure</a:t>
            </a: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:~$ </a:t>
            </a:r>
            <a:r>
              <a:rPr lang="en-US" b="1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az</a:t>
            </a:r>
            <a:r>
              <a:rPr lang="en-US" b="1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speaker show –output json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</a:t>
            </a:r>
            <a:r>
              <a:rPr lang="en-US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speakerName</a:t>
            </a: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": "Vladimir Stefanovic",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"location": „Amsterdam, Netherlands",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"titles": "Microsoft MVP, MCT RL",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"position": „Azure Cloud Architect @Cognizant",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„community": „Azure Serbia UG, AzureSaturaday.rs",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"twitter": "@wladinho31"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}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4A408-A328-42E0-80E8-DDBA6D7E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8124" y="5029247"/>
            <a:ext cx="1463628" cy="1463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412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C3812-CE10-4269-A495-5DF5CB5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Terraform is and why we need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1ABB6-C11A-4B76-874A-C0445DC1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Terraform is a tool for building, changing, and versioning infrastructure</a:t>
            </a:r>
          </a:p>
          <a:p>
            <a:r>
              <a:rPr lang="en-US" dirty="0"/>
              <a:t>One of the most popular </a:t>
            </a:r>
            <a:r>
              <a:rPr lang="en-US" dirty="0" err="1"/>
              <a:t>IaC</a:t>
            </a:r>
            <a:r>
              <a:rPr lang="en-US" dirty="0"/>
              <a:t> tools for infrastructure deployment and management</a:t>
            </a:r>
          </a:p>
          <a:p>
            <a:r>
              <a:rPr lang="en-US" dirty="0"/>
              <a:t>Terraform is platform agnostic which is helpful in multi-cloud environments</a:t>
            </a:r>
          </a:p>
          <a:p>
            <a:r>
              <a:rPr lang="en-US" dirty="0"/>
              <a:t>Infrastructure deployment is easy and efficient, while code is reusable</a:t>
            </a:r>
          </a:p>
        </p:txBody>
      </p:sp>
    </p:spTree>
    <p:extLst>
      <p:ext uri="{BB962C8B-B14F-4D97-AF65-F5344CB8AC3E}">
        <p14:creationId xmlns:p14="http://schemas.microsoft.com/office/powerpoint/2010/main" val="83584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97BED-585B-435F-94DA-07D25E5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Compoments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87731-4734-465F-A4BA-FCB9399E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Terraform executable</a:t>
            </a:r>
          </a:p>
          <a:p>
            <a:pPr lvl="1"/>
            <a:r>
              <a:rPr lang="en-US"/>
              <a:t>HashiCorp distributes Terraform as a binary package that needs to be installed</a:t>
            </a:r>
          </a:p>
          <a:p>
            <a:r>
              <a:rPr lang="en-US"/>
              <a:t>Terraform files</a:t>
            </a:r>
          </a:p>
          <a:p>
            <a:pPr lvl="1"/>
            <a:r>
              <a:rPr lang="en-US"/>
              <a:t>Described infrastructure can be divided into more files</a:t>
            </a:r>
          </a:p>
          <a:p>
            <a:r>
              <a:rPr lang="en-US"/>
              <a:t>Terraform plugins</a:t>
            </a:r>
          </a:p>
          <a:p>
            <a:pPr lvl="1"/>
            <a:r>
              <a:rPr lang="en-US"/>
              <a:t>Expose an implementation for a specific service or provisioner</a:t>
            </a:r>
          </a:p>
          <a:p>
            <a:r>
              <a:rPr lang="en-US"/>
              <a:t>Terraform state</a:t>
            </a:r>
          </a:p>
          <a:p>
            <a:pPr lvl="1"/>
            <a:r>
              <a:rPr lang="en-US"/>
              <a:t>Storing state about managed infrastructure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9605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DFEC-9518-4990-8185-D34F62D7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vs. ARM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538E-9EA0-4C8C-82AC-D88D47FD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HCL</a:t>
            </a:r>
          </a:p>
          <a:p>
            <a:r>
              <a:rPr lang="en-US"/>
              <a:t>Variables</a:t>
            </a:r>
          </a:p>
          <a:p>
            <a:r>
              <a:rPr lang="en-US"/>
              <a:t>Local variables</a:t>
            </a:r>
          </a:p>
          <a:p>
            <a:r>
              <a:rPr lang="en-US"/>
              <a:t>Resources</a:t>
            </a:r>
          </a:p>
          <a:p>
            <a:r>
              <a:rPr lang="en-US"/>
              <a:t>Functions</a:t>
            </a:r>
          </a:p>
          <a:p>
            <a:r>
              <a:rPr lang="en-US"/>
              <a:t>Modules</a:t>
            </a:r>
          </a:p>
          <a:p>
            <a:r>
              <a:rPr lang="en-US"/>
              <a:t>Automatic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892E5-B524-4F1D-867C-9261B9438A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JSON</a:t>
            </a:r>
          </a:p>
          <a:p>
            <a:r>
              <a:rPr lang="en-US"/>
              <a:t>Parameters</a:t>
            </a:r>
          </a:p>
          <a:p>
            <a:r>
              <a:rPr lang="en-US"/>
              <a:t>Variables</a:t>
            </a:r>
          </a:p>
          <a:p>
            <a:r>
              <a:rPr lang="en-US"/>
              <a:t>Resources</a:t>
            </a:r>
          </a:p>
          <a:p>
            <a:r>
              <a:rPr lang="en-US"/>
              <a:t>Functions</a:t>
            </a:r>
          </a:p>
          <a:p>
            <a:r>
              <a:rPr lang="en-US"/>
              <a:t>Nested Templates</a:t>
            </a:r>
          </a:p>
          <a:p>
            <a:r>
              <a:rPr lang="en-US"/>
              <a:t>Explicit Dependency</a:t>
            </a:r>
          </a:p>
        </p:txBody>
      </p:sp>
    </p:spTree>
    <p:extLst>
      <p:ext uri="{BB962C8B-B14F-4D97-AF65-F5344CB8AC3E}">
        <p14:creationId xmlns:p14="http://schemas.microsoft.com/office/powerpoint/2010/main" val="299851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0E2F0F-B237-4913-AB91-769F6B64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Terraform on Azure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96821-7A50-4B9D-B980-54F00B55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Azure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Azure Stack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Azure Active Directory</a:t>
            </a:r>
          </a:p>
          <a:p>
            <a:r>
              <a:rPr lang="en-US" dirty="0"/>
              <a:t>Authentication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Azure CLI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Service principal with client secret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Service principal with client certificate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en-US" dirty="0"/>
              <a:t>Managed Service Identity</a:t>
            </a:r>
          </a:p>
        </p:txBody>
      </p:sp>
    </p:spTree>
    <p:extLst>
      <p:ext uri="{BB962C8B-B14F-4D97-AF65-F5344CB8AC3E}">
        <p14:creationId xmlns:p14="http://schemas.microsoft.com/office/powerpoint/2010/main" val="326945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679E-21BF-4E75-8CED-43EABB74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810953-F264-4BB5-8558-64FCE0EA4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998159"/>
              </p:ext>
            </p:extLst>
          </p:nvPr>
        </p:nvGraphicFramePr>
        <p:xfrm>
          <a:off x="2032000" y="1279525"/>
          <a:ext cx="8128000" cy="521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CDCAA73-2C2D-415F-8D58-7C562DCC5D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46" t="29208" r="4972" b="35031"/>
          <a:stretch/>
        </p:blipFill>
        <p:spPr>
          <a:xfrm>
            <a:off x="985222" y="1802338"/>
            <a:ext cx="10221555" cy="40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D30EA0-187F-4DA4-9218-6AEDB160D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2D30EA0-187F-4DA4-9218-6AEDB160D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4D6B3A-B7EF-4D20-B222-C9B7DB365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4A4D6B3A-B7EF-4D20-B222-C9B7DB365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33CF62-4BBA-40C3-ADFD-8AA77BD9C9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FB33CF62-4BBA-40C3-ADFD-8AA77BD9C9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D639AE-B54E-472B-AC04-748768DC0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86D639AE-B54E-472B-AC04-748768DC0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489001-76D0-40F6-B520-3FE288A8C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489001-76D0-40F6-B520-3FE288A8C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B15786-8898-4E22-A8DF-E21A0808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9EB15786-8898-4E22-A8DF-E21A08084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10F82E-2272-4834-B0A0-6F8A2D44D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9010F82E-2272-4834-B0A0-6F8A2D44D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D6177E-66AE-4329-BD08-2D2A6C889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89D6177E-66AE-4329-BD08-2D2A6C889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074CF9-CEDA-4A65-A227-1BDD73F68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49074CF9-CEDA-4A65-A227-1BDD73F68C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3246F9-9880-4C3D-B934-DA0C1FD64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3AF375-CCB5-4DF9-B026-D50975AC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sr-Latn-RS"/>
              <a:t>Demo time!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F534E0-E5F6-44EE-ACAB-E28B94323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8FDC2D-FFA6-4F6B-8116-EF71D0AF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Useful</a:t>
            </a:r>
            <a:r>
              <a:rPr lang="sr-Latn-RS" dirty="0"/>
              <a:t> </a:t>
            </a:r>
            <a:r>
              <a:rPr lang="sr-Latn-RS" dirty="0" err="1"/>
              <a:t>Links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D5389-CDC4-4E65-9CC4-142A0EE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 Started - Azure | Terraform - </a:t>
            </a:r>
            <a:r>
              <a:rPr lang="en-US" dirty="0" err="1">
                <a:hlinkClick r:id="rId2"/>
              </a:rPr>
              <a:t>HashiCorp</a:t>
            </a:r>
            <a:r>
              <a:rPr lang="en-US" dirty="0">
                <a:hlinkClick r:id="rId2"/>
              </a:rPr>
              <a:t> Learn</a:t>
            </a:r>
            <a:endParaRPr lang="en-US" dirty="0"/>
          </a:p>
          <a:p>
            <a:r>
              <a:rPr lang="en-US" dirty="0">
                <a:hlinkClick r:id="rId3"/>
              </a:rPr>
              <a:t>Using Terraform with Azure | Microsoft Docs</a:t>
            </a:r>
            <a:endParaRPr lang="en-US" dirty="0"/>
          </a:p>
          <a:p>
            <a:r>
              <a:rPr lang="en-US" dirty="0"/>
              <a:t>Ned </a:t>
            </a:r>
            <a:r>
              <a:rPr lang="en-US" dirty="0" err="1"/>
              <a:t>Bellavance’s</a:t>
            </a:r>
            <a:r>
              <a:rPr lang="en-US" dirty="0"/>
              <a:t> courses on Pluralsight</a:t>
            </a:r>
          </a:p>
        </p:txBody>
      </p:sp>
    </p:spTree>
    <p:extLst>
      <p:ext uri="{BB962C8B-B14F-4D97-AF65-F5344CB8AC3E}">
        <p14:creationId xmlns:p14="http://schemas.microsoft.com/office/powerpoint/2010/main" val="270746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274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Daytona</vt:lpstr>
      <vt:lpstr>Segoe UI</vt:lpstr>
      <vt:lpstr>Office Theme</vt:lpstr>
      <vt:lpstr>Terraform on Azure – Why and how?</vt:lpstr>
      <vt:lpstr>Who am I</vt:lpstr>
      <vt:lpstr>What the Terraform is and why we need it?</vt:lpstr>
      <vt:lpstr>Terraform Compoments</vt:lpstr>
      <vt:lpstr>Terraform vs. ARM Templates</vt:lpstr>
      <vt:lpstr>Terraform on Azure</vt:lpstr>
      <vt:lpstr>Terraform Workflow</vt:lpstr>
      <vt:lpstr>Demo time!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Stefanović</dc:creator>
  <cp:lastModifiedBy>Vladimir Stefanović</cp:lastModifiedBy>
  <cp:revision>17</cp:revision>
  <dcterms:created xsi:type="dcterms:W3CDTF">2020-12-26T10:53:00Z</dcterms:created>
  <dcterms:modified xsi:type="dcterms:W3CDTF">2021-04-29T15:37:40Z</dcterms:modified>
</cp:coreProperties>
</file>