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0" r:id="rId8"/>
    <p:sldId id="264" r:id="rId9"/>
    <p:sldId id="261" r:id="rId10"/>
    <p:sldId id="265" r:id="rId11"/>
    <p:sldId id="262" r:id="rId12"/>
    <p:sldId id="259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Čičak" initials="AČ" lastIdx="3" clrIdx="0">
    <p:extLst>
      <p:ext uri="{19B8F6BF-5375-455C-9EA6-DF929625EA0E}">
        <p15:presenceInfo xmlns:p15="http://schemas.microsoft.com/office/powerpoint/2012/main" userId="S::armin.c@logosoft.ba::535194e6-3227-454e-994b-88d54d2061b7" providerId="AD"/>
      </p:ext>
    </p:extLst>
  </p:cmAuthor>
  <p:cmAuthor id="2" name="Vladimir Stefanović" initials="VS" lastIdx="1" clrIdx="1">
    <p:extLst>
      <p:ext uri="{19B8F6BF-5375-455C-9EA6-DF929625EA0E}">
        <p15:presenceInfo xmlns:p15="http://schemas.microsoft.com/office/powerpoint/2012/main" userId="S::vladimir@superadmins.com::32c3c310-8b36-4541-b810-5b6efd6f3c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3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35B7A-8707-4FCE-846C-C6EC48A4E668}" v="21" dt="2020-09-24T07:48:45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Čičak" userId="535194e6-3227-454e-994b-88d54d2061b7" providerId="ADAL" clId="{63235B7A-8707-4FCE-846C-C6EC48A4E668}"/>
    <pc:docChg chg="undo custSel addSld modSld">
      <pc:chgData name="Armin Čičak" userId="535194e6-3227-454e-994b-88d54d2061b7" providerId="ADAL" clId="{63235B7A-8707-4FCE-846C-C6EC48A4E668}" dt="2020-09-24T07:48:52.181" v="896" actId="20577"/>
      <pc:docMkLst>
        <pc:docMk/>
      </pc:docMkLst>
      <pc:sldChg chg="addSp delSp modSp new mod setBg">
        <pc:chgData name="Armin Čičak" userId="535194e6-3227-454e-994b-88d54d2061b7" providerId="ADAL" clId="{63235B7A-8707-4FCE-846C-C6EC48A4E668}" dt="2020-09-24T07:21:22.173" v="873" actId="20577"/>
        <pc:sldMkLst>
          <pc:docMk/>
          <pc:sldMk cId="650627964" sldId="257"/>
        </pc:sldMkLst>
        <pc:spChg chg="del">
          <ac:chgData name="Armin Čičak" userId="535194e6-3227-454e-994b-88d54d2061b7" providerId="ADAL" clId="{63235B7A-8707-4FCE-846C-C6EC48A4E668}" dt="2020-09-24T06:53:20.116" v="1" actId="478"/>
          <ac:spMkLst>
            <pc:docMk/>
            <pc:sldMk cId="650627964" sldId="257"/>
            <ac:spMk id="2" creationId="{375AE704-7131-4494-BEE0-55C077906DB9}"/>
          </ac:spMkLst>
        </pc:spChg>
        <pc:spChg chg="del">
          <ac:chgData name="Armin Čičak" userId="535194e6-3227-454e-994b-88d54d2061b7" providerId="ADAL" clId="{63235B7A-8707-4FCE-846C-C6EC48A4E668}" dt="2020-09-24T06:53:21.779" v="2" actId="478"/>
          <ac:spMkLst>
            <pc:docMk/>
            <pc:sldMk cId="650627964" sldId="257"/>
            <ac:spMk id="3" creationId="{5AAFBEA0-267F-4140-BD0D-F5DEA13337D9}"/>
          </ac:spMkLst>
        </pc:spChg>
        <pc:spChg chg="add mod">
          <ac:chgData name="Armin Čičak" userId="535194e6-3227-454e-994b-88d54d2061b7" providerId="ADAL" clId="{63235B7A-8707-4FCE-846C-C6EC48A4E668}" dt="2020-09-24T06:56:52.819" v="281" actId="20577"/>
          <ac:spMkLst>
            <pc:docMk/>
            <pc:sldMk cId="650627964" sldId="257"/>
            <ac:spMk id="4" creationId="{FA4A6383-FAD9-4633-93FC-BAFB8223727C}"/>
          </ac:spMkLst>
        </pc:spChg>
        <pc:spChg chg="add mod">
          <ac:chgData name="Armin Čičak" userId="535194e6-3227-454e-994b-88d54d2061b7" providerId="ADAL" clId="{63235B7A-8707-4FCE-846C-C6EC48A4E668}" dt="2020-09-24T07:21:22.173" v="873" actId="20577"/>
          <ac:spMkLst>
            <pc:docMk/>
            <pc:sldMk cId="650627964" sldId="257"/>
            <ac:spMk id="5" creationId="{F8D4430C-1DF6-4346-88EA-6FD00ACCEB94}"/>
          </ac:spMkLst>
        </pc:spChg>
      </pc:sldChg>
      <pc:sldChg chg="addSp delSp modSp new mod setBg addCm delCm modCm">
        <pc:chgData name="Armin Čičak" userId="535194e6-3227-454e-994b-88d54d2061b7" providerId="ADAL" clId="{63235B7A-8707-4FCE-846C-C6EC48A4E668}" dt="2020-09-24T07:17:27.207" v="868"/>
        <pc:sldMkLst>
          <pc:docMk/>
          <pc:sldMk cId="2516809529" sldId="258"/>
        </pc:sldMkLst>
        <pc:spChg chg="del">
          <ac:chgData name="Armin Čičak" userId="535194e6-3227-454e-994b-88d54d2061b7" providerId="ADAL" clId="{63235B7A-8707-4FCE-846C-C6EC48A4E668}" dt="2020-09-24T06:53:52.209" v="10" actId="478"/>
          <ac:spMkLst>
            <pc:docMk/>
            <pc:sldMk cId="2516809529" sldId="258"/>
            <ac:spMk id="2" creationId="{0ED49C1D-97C1-401F-AE34-184DE9157196}"/>
          </ac:spMkLst>
        </pc:spChg>
        <pc:spChg chg="del">
          <ac:chgData name="Armin Čičak" userId="535194e6-3227-454e-994b-88d54d2061b7" providerId="ADAL" clId="{63235B7A-8707-4FCE-846C-C6EC48A4E668}" dt="2020-09-24T06:53:53.961" v="11" actId="478"/>
          <ac:spMkLst>
            <pc:docMk/>
            <pc:sldMk cId="2516809529" sldId="258"/>
            <ac:spMk id="3" creationId="{45EB3FA5-8BE1-4F94-B60A-AB44CC8E20C0}"/>
          </ac:spMkLst>
        </pc:spChg>
        <pc:spChg chg="add">
          <ac:chgData name="Armin Čičak" userId="535194e6-3227-454e-994b-88d54d2061b7" providerId="ADAL" clId="{63235B7A-8707-4FCE-846C-C6EC48A4E668}" dt="2020-09-24T06:57:13.862" v="282"/>
          <ac:spMkLst>
            <pc:docMk/>
            <pc:sldMk cId="2516809529" sldId="258"/>
            <ac:spMk id="4" creationId="{AD5A8DCB-5B5C-43B5-A816-B50466DAFAEC}"/>
          </ac:spMkLst>
        </pc:spChg>
        <pc:spChg chg="add mod">
          <ac:chgData name="Armin Čičak" userId="535194e6-3227-454e-994b-88d54d2061b7" providerId="ADAL" clId="{63235B7A-8707-4FCE-846C-C6EC48A4E668}" dt="2020-09-24T07:06:11.418" v="846" actId="20577"/>
          <ac:spMkLst>
            <pc:docMk/>
            <pc:sldMk cId="2516809529" sldId="258"/>
            <ac:spMk id="5" creationId="{AB818003-5BE0-410C-9A2E-A3F1A0FAF753}"/>
          </ac:spMkLst>
        </pc:spChg>
      </pc:sldChg>
      <pc:sldChg chg="addSp delSp modSp new mod setBg">
        <pc:chgData name="Armin Čičak" userId="535194e6-3227-454e-994b-88d54d2061b7" providerId="ADAL" clId="{63235B7A-8707-4FCE-846C-C6EC48A4E668}" dt="2020-09-24T07:48:52.181" v="896" actId="20577"/>
        <pc:sldMkLst>
          <pc:docMk/>
          <pc:sldMk cId="1728936710" sldId="259"/>
        </pc:sldMkLst>
        <pc:spChg chg="del">
          <ac:chgData name="Armin Čičak" userId="535194e6-3227-454e-994b-88d54d2061b7" providerId="ADAL" clId="{63235B7A-8707-4FCE-846C-C6EC48A4E668}" dt="2020-09-24T07:45:18.444" v="875" actId="478"/>
          <ac:spMkLst>
            <pc:docMk/>
            <pc:sldMk cId="1728936710" sldId="259"/>
            <ac:spMk id="2" creationId="{27223F3E-25CE-4CA4-8594-6201EE3E9518}"/>
          </ac:spMkLst>
        </pc:spChg>
        <pc:spChg chg="del">
          <ac:chgData name="Armin Čičak" userId="535194e6-3227-454e-994b-88d54d2061b7" providerId="ADAL" clId="{63235B7A-8707-4FCE-846C-C6EC48A4E668}" dt="2020-09-24T07:45:19.666" v="876" actId="478"/>
          <ac:spMkLst>
            <pc:docMk/>
            <pc:sldMk cId="1728936710" sldId="259"/>
            <ac:spMk id="3" creationId="{E1AEB8DB-F049-49C7-9B17-B37D0063C987}"/>
          </ac:spMkLst>
        </pc:spChg>
        <pc:spChg chg="add mod">
          <ac:chgData name="Armin Čičak" userId="535194e6-3227-454e-994b-88d54d2061b7" providerId="ADAL" clId="{63235B7A-8707-4FCE-846C-C6EC48A4E668}" dt="2020-09-24T07:48:52.181" v="896" actId="20577"/>
          <ac:spMkLst>
            <pc:docMk/>
            <pc:sldMk cId="1728936710" sldId="259"/>
            <ac:spMk id="4" creationId="{3116AB8D-8F2E-4FB8-8C18-4578987B0D4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20T09:08:06.43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FDB4-AA55-4D29-9F7A-49758132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A7C2-21C2-4DCD-B96B-523C1D74A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7460-D41F-4D7A-9C9A-3B810456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3F85-FFB9-400E-85AF-12514D8A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0964-015A-489C-987F-4BC1C8AC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291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F262-2566-4B4B-80F0-1895A9D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4DD6-0026-44B3-85CC-FD3DE12C8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9DC8-A065-4C14-93B7-82E2F4F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4577-A12D-4AE3-A886-A6612D64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B54D-008E-42D7-8F44-B8AE91D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273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0311-3CCC-4921-8696-A244EA96F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DA9B-CA79-4CB7-82F6-29189D89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7741-2996-4397-9F49-E3F6EB1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4A1D-6648-4604-A9A0-AFDAE1AC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8556-7059-4776-85B1-C8E9648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752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378-D683-4D61-AB35-4752805B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2216-FBE4-490A-8D00-D736E71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6E5C-AA40-452E-AAAF-8854F34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830B-96AF-4D8E-B392-3624DA89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64B8-CC33-4DEC-BF24-C6285C0A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3963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3555-7F05-427C-99A5-4DA3315C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E3C9-25DA-4B6C-85B9-B75AD183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8E78-8C11-4952-9D0A-74D6D258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71A9-0A73-4A78-9B59-0F0638BF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D9F-DD54-4F7E-8870-19E85B10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699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7404-4457-4ADB-9FD6-9B01D94F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5D8F-059B-43B2-83E4-C9AE9EF1E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4071-E621-4731-98B0-C5209E2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E7A44-2540-4E30-9CE0-513C3CB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A6F0C-FDCC-41E4-9E70-C7937B54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8EDC5-4D09-4BBE-B0C5-0DA3835F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304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9416-B549-48D6-8035-F6324A0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A6AC-AA9A-4F56-B311-C0F0C7FA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BD0C5-26DF-4D3D-84B9-8AA49508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A7C60-6C76-4DF5-998A-21D47E42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07AA9-CB99-46D1-9417-7248BDB08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ADF1A-3A62-4501-A208-55B2D185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35B5F-C553-4710-B992-76DFBD0F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4160B-104D-4944-924B-5739C81A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7516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049F-665E-429A-A3C7-A8CD2E52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ACA6A-8857-4043-9071-4D3CCD0A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B1C1-0158-4F1F-9C1D-05CEB527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3B4D9-21D2-4508-A91B-57BCCCFA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045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3C696-2ACF-42CB-9ED4-2B250229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E6224-C142-4DCF-8998-FC4B8111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F843F-A7A8-4F07-BF46-0E98B9C7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973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CD57-0F9C-4878-844D-605D4C80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D1DB-829E-4C1D-B718-C18AE2B7B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01E6-5B90-4E15-95E1-7C17B58F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25A5-28D8-4375-A1EE-7ABA5AF6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06B1-5A60-4EA5-95DD-C76116E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8BDC-F60A-498C-B690-FE001B8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974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7610-4FF5-4605-9053-46A425C5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C395F-F359-4FBC-BDFD-55DC28963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D3CC7-A4AE-49ED-9115-9254EAD0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34E3B-5744-4253-A8B2-D9FD5782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EED0-25E6-40E2-9E82-F2E4F114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FB991-73ED-4FE0-9928-200650A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35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A0A70-36AF-47D3-8A55-D8F02E90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9D1C8-8CC3-4954-ACA2-C41EE95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857D-C32D-4494-A634-BACD8909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64C1-83F0-4411-8B34-5D61A5159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C228-CE02-4AAA-A4BD-35239660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008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13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iggs.id.au/jour/2013/07/sometimes-warnings-come/" TargetMode="External"/><Relationship Id="rId5" Type="http://schemas.openxmlformats.org/officeDocument/2006/relationships/image" Target="../media/image21.jpg"/><Relationship Id="rId4" Type="http://schemas.openxmlformats.org/officeDocument/2006/relationships/hyperlink" Target="http://culturepointwapi.be/wakka.php?wiki=LancementDuProjetEuropeenDem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EE60CC-DEBA-47DA-8541-574C4C79C0C4}"/>
              </a:ext>
            </a:extLst>
          </p:cNvPr>
          <p:cNvSpPr/>
          <p:nvPr/>
        </p:nvSpPr>
        <p:spPr>
          <a:xfrm>
            <a:off x="0" y="4648913"/>
            <a:ext cx="5810250" cy="1199438"/>
          </a:xfrm>
          <a:prstGeom prst="roundRect">
            <a:avLst>
              <a:gd name="adj" fmla="val 1017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CEA8F-403B-4823-9D6E-6AE7E5590055}"/>
              </a:ext>
            </a:extLst>
          </p:cNvPr>
          <p:cNvSpPr txBox="1"/>
          <p:nvPr/>
        </p:nvSpPr>
        <p:spPr>
          <a:xfrm>
            <a:off x="152400" y="4771578"/>
            <a:ext cx="5505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800" b="1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KAKO PODIĆI DOSTUPNOST APLIKACIJE U AZURE?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F175-F5F0-4B94-88BE-31A23A1C2DE5}"/>
              </a:ext>
            </a:extLst>
          </p:cNvPr>
          <p:cNvSpPr txBox="1"/>
          <p:nvPr/>
        </p:nvSpPr>
        <p:spPr>
          <a:xfrm>
            <a:off x="0" y="6024562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b="1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Vladimir Stefanović, Azure MVP, MCT, MCT RL</a:t>
            </a:r>
          </a:p>
        </p:txBody>
      </p:sp>
    </p:spTree>
    <p:extLst>
      <p:ext uri="{BB962C8B-B14F-4D97-AF65-F5344CB8AC3E}">
        <p14:creationId xmlns:p14="http://schemas.microsoft.com/office/powerpoint/2010/main" val="245454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926968" y="724179"/>
            <a:ext cx="103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About speaker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4430C-1DF6-4346-88EA-6FD00ACCEB94}"/>
              </a:ext>
            </a:extLst>
          </p:cNvPr>
          <p:cNvSpPr txBox="1"/>
          <p:nvPr/>
        </p:nvSpPr>
        <p:spPr>
          <a:xfrm>
            <a:off x="926968" y="1359000"/>
            <a:ext cx="1033177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bs-Latn-BA" sz="2000" b="1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vladimir@Azure</a:t>
            </a: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:~$ </a:t>
            </a:r>
            <a:r>
              <a:rPr lang="bs-Latn-BA" sz="2000" b="1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az speaker show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{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"speakerName": "Vladimir Stefanovic",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"location": "Belgrade, Serbia",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"titles": "Microsoft Azure MVP, MCT Regional Lead",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"position": "Cloud Solution Architect @SuperAdmins",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"twitter": "@wladinho31"</a:t>
            </a:r>
          </a:p>
          <a:p>
            <a:pPr>
              <a:spcBef>
                <a:spcPts val="1200"/>
              </a:spcBef>
            </a:pPr>
            <a:r>
              <a:rPr lang="bs-Latn-BA" sz="2000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}</a:t>
            </a:r>
          </a:p>
        </p:txBody>
      </p:sp>
      <p:pic>
        <p:nvPicPr>
          <p:cNvPr id="7" name="Picture 6" descr="A close up of a womans face&#10;&#10;Description automatically generated">
            <a:extLst>
              <a:ext uri="{FF2B5EF4-FFF2-40B4-BE49-F238E27FC236}">
                <a16:creationId xmlns:a16="http://schemas.microsoft.com/office/drawing/2014/main" id="{39B0D331-9014-4409-A824-164B0BEE7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18" y="2961073"/>
            <a:ext cx="2537927" cy="25379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506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926968" y="724179"/>
            <a:ext cx="103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Case 1 –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An application that requires custom dependencies</a:t>
            </a:r>
            <a:endParaRPr lang="bs-Latn-B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B4DC14-EA9F-4EED-8915-ACD883958564}"/>
              </a:ext>
            </a:extLst>
          </p:cNvPr>
          <p:cNvGrpSpPr>
            <a:grpSpLocks noChangeAspect="1"/>
          </p:cNvGrpSpPr>
          <p:nvPr/>
        </p:nvGrpSpPr>
        <p:grpSpPr>
          <a:xfrm>
            <a:off x="3493784" y="2137572"/>
            <a:ext cx="19540" cy="91440"/>
            <a:chOff x="8016564" y="1814020"/>
            <a:chExt cx="762987" cy="357139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23B92C83-3591-4BB7-9DB6-FCFFC57C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9933" y="1814020"/>
              <a:ext cx="476250" cy="476250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D972E19-1BB3-4BDE-9E6D-69AF96696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9933" y="4909168"/>
              <a:ext cx="476250" cy="476250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8BEAFDC-4043-4CEA-AA39-24293BBABC9D}"/>
                </a:ext>
              </a:extLst>
            </p:cNvPr>
            <p:cNvCxnSpPr>
              <a:cxnSpLocks/>
              <a:stCxn id="69" idx="2"/>
              <a:endCxn id="82" idx="0"/>
            </p:cNvCxnSpPr>
            <p:nvPr/>
          </p:nvCxnSpPr>
          <p:spPr>
            <a:xfrm>
              <a:off x="8398058" y="2290270"/>
              <a:ext cx="0" cy="757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867BB5-D394-41B2-86B9-CFBB16DE7645}"/>
                </a:ext>
              </a:extLst>
            </p:cNvPr>
            <p:cNvCxnSpPr>
              <a:cxnSpLocks/>
              <a:stCxn id="82" idx="2"/>
              <a:endCxn id="70" idx="0"/>
            </p:cNvCxnSpPr>
            <p:nvPr/>
          </p:nvCxnSpPr>
          <p:spPr>
            <a:xfrm>
              <a:off x="8398058" y="3810493"/>
              <a:ext cx="0" cy="10986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3BBFA5D9-91D2-4F35-A75C-647A4BEC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6564" y="3047506"/>
              <a:ext cx="762987" cy="762987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662B91D-FFD2-4BAE-B8E6-0B9B45CFB999}"/>
              </a:ext>
            </a:extLst>
          </p:cNvPr>
          <p:cNvGrpSpPr/>
          <p:nvPr/>
        </p:nvGrpSpPr>
        <p:grpSpPr>
          <a:xfrm>
            <a:off x="2235747" y="1920240"/>
            <a:ext cx="2594471" cy="3637602"/>
            <a:chOff x="1614962" y="1814020"/>
            <a:chExt cx="2594471" cy="363760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BC46FCD-B782-4F5C-A59A-BB61A1C5E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14962" y="3394696"/>
              <a:ext cx="476250" cy="47625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1FD275-782C-4A1A-B0C9-C5DE14236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21035" y="3394696"/>
              <a:ext cx="476250" cy="47625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384AEB1-0E59-4E9E-91F9-06617C5D7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27109" y="3394696"/>
              <a:ext cx="476250" cy="47625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A173E5B-820B-41E2-894A-61107BD0B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33183" y="3394696"/>
              <a:ext cx="476250" cy="4762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BCFE2E-5E58-4F11-A8CD-24A7B6D9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4414" y="1814020"/>
              <a:ext cx="476250" cy="47625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A9708E5-B154-4A94-9CB6-818550270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54414" y="4975372"/>
              <a:ext cx="476250" cy="476250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A3BAF-A39E-40A4-8299-508BF0E75CEB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 flipH="1">
              <a:off x="1853087" y="2290270"/>
              <a:ext cx="1039452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7CBCB1-FC04-46DB-A321-6B237BC0B351}"/>
                </a:ext>
              </a:extLst>
            </p:cNvPr>
            <p:cNvCxnSpPr>
              <a:stCxn id="13" idx="2"/>
              <a:endCxn id="7" idx="0"/>
            </p:cNvCxnSpPr>
            <p:nvPr/>
          </p:nvCxnSpPr>
          <p:spPr>
            <a:xfrm flipH="1">
              <a:off x="2559160" y="2290270"/>
              <a:ext cx="33337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3DDAE9-5892-4766-A848-0D6E1002C337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>
              <a:off x="2892539" y="2290270"/>
              <a:ext cx="372695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CB0058-00E4-405B-AE7D-19DE578FE66D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2892539" y="2290270"/>
              <a:ext cx="107876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B07924-6232-4932-BA5D-963BE7BD54F1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1853087" y="3870946"/>
              <a:ext cx="1039452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B831E9-4CCC-49D8-8676-5A4631EA22D8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559160" y="3870946"/>
              <a:ext cx="33337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743360-4E13-453C-8AA2-F258BE493729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2892539" y="3870946"/>
              <a:ext cx="372695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7F592-DB79-441C-BAB7-22D1C29A76DB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2892539" y="3870946"/>
              <a:ext cx="107876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1DF981-D473-412A-8F53-9B337542E262}"/>
              </a:ext>
            </a:extLst>
          </p:cNvPr>
          <p:cNvSpPr txBox="1"/>
          <p:nvPr/>
        </p:nvSpPr>
        <p:spPr>
          <a:xfrm>
            <a:off x="2235747" y="1202302"/>
            <a:ext cx="2594471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Old school mindset</a:t>
            </a:r>
          </a:p>
        </p:txBody>
      </p:sp>
    </p:spTree>
    <p:extLst>
      <p:ext uri="{BB962C8B-B14F-4D97-AF65-F5344CB8AC3E}">
        <p14:creationId xmlns:p14="http://schemas.microsoft.com/office/powerpoint/2010/main" val="2276478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926968" y="724179"/>
            <a:ext cx="103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Case 1 –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An application that requires custom dependencies</a:t>
            </a:r>
            <a:endParaRPr lang="bs-Latn-B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B4DC14-EA9F-4EED-8915-ACD883958564}"/>
              </a:ext>
            </a:extLst>
          </p:cNvPr>
          <p:cNvGrpSpPr/>
          <p:nvPr/>
        </p:nvGrpSpPr>
        <p:grpSpPr>
          <a:xfrm>
            <a:off x="8440553" y="1986444"/>
            <a:ext cx="762987" cy="3571398"/>
            <a:chOff x="8016564" y="1814020"/>
            <a:chExt cx="762987" cy="3571398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23B92C83-3591-4BB7-9DB6-FCFFC57C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9933" y="1814020"/>
              <a:ext cx="476250" cy="476250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D972E19-1BB3-4BDE-9E6D-69AF96696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9933" y="4909168"/>
              <a:ext cx="476250" cy="476250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8BEAFDC-4043-4CEA-AA39-24293BBABC9D}"/>
                </a:ext>
              </a:extLst>
            </p:cNvPr>
            <p:cNvCxnSpPr>
              <a:cxnSpLocks/>
              <a:stCxn id="69" idx="2"/>
              <a:endCxn id="82" idx="0"/>
            </p:cNvCxnSpPr>
            <p:nvPr/>
          </p:nvCxnSpPr>
          <p:spPr>
            <a:xfrm>
              <a:off x="8398058" y="2290270"/>
              <a:ext cx="0" cy="7572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867BB5-D394-41B2-86B9-CFBB16DE7645}"/>
                </a:ext>
              </a:extLst>
            </p:cNvPr>
            <p:cNvCxnSpPr>
              <a:cxnSpLocks/>
              <a:stCxn id="82" idx="2"/>
              <a:endCxn id="70" idx="0"/>
            </p:cNvCxnSpPr>
            <p:nvPr/>
          </p:nvCxnSpPr>
          <p:spPr>
            <a:xfrm>
              <a:off x="8398058" y="3810493"/>
              <a:ext cx="0" cy="10986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3BBFA5D9-91D2-4F35-A75C-647A4BEC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6564" y="3047506"/>
              <a:ext cx="762987" cy="762987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F79EBB6-BEA9-4AF0-B6F3-E5F8BA3EA4D6}"/>
              </a:ext>
            </a:extLst>
          </p:cNvPr>
          <p:cNvGrpSpPr/>
          <p:nvPr/>
        </p:nvGrpSpPr>
        <p:grpSpPr>
          <a:xfrm>
            <a:off x="2235747" y="1920240"/>
            <a:ext cx="2594471" cy="3637602"/>
            <a:chOff x="1614962" y="1814020"/>
            <a:chExt cx="2594471" cy="3637602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1D243E2B-29A2-4977-9819-7E6A6243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14962" y="3394696"/>
              <a:ext cx="476250" cy="476250"/>
            </a:xfrm>
            <a:prstGeom prst="rect">
              <a:avLst/>
            </a:prstGeom>
          </p:spPr>
        </p:pic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731DC6B1-F9FE-406B-A35B-8BDF34DF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21035" y="3394696"/>
              <a:ext cx="476250" cy="476250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262C83F7-62B0-4941-8AE8-BD7C29CD4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27109" y="3394696"/>
              <a:ext cx="476250" cy="476250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D050870F-297A-4808-9DE3-C44EACBF7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33183" y="3394696"/>
              <a:ext cx="476250" cy="476250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904304E9-C174-4FDD-95FC-39E0086E2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4414" y="1814020"/>
              <a:ext cx="476250" cy="476250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552CB011-43DE-4C9F-B9E9-FDCD3DBD8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54414" y="4975372"/>
              <a:ext cx="476250" cy="476250"/>
            </a:xfrm>
            <a:prstGeom prst="rect">
              <a:avLst/>
            </a:prstGeom>
          </p:spPr>
        </p:pic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518BD6B-C952-443E-A4C5-4E44444EF198}"/>
                </a:ext>
              </a:extLst>
            </p:cNvPr>
            <p:cNvCxnSpPr>
              <a:stCxn id="97" idx="2"/>
              <a:endCxn id="93" idx="0"/>
            </p:cNvCxnSpPr>
            <p:nvPr/>
          </p:nvCxnSpPr>
          <p:spPr>
            <a:xfrm flipH="1">
              <a:off x="1853087" y="2290270"/>
              <a:ext cx="1039452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99DB87-AED5-4F26-B24A-544D96304CAB}"/>
                </a:ext>
              </a:extLst>
            </p:cNvPr>
            <p:cNvCxnSpPr>
              <a:stCxn id="97" idx="2"/>
              <a:endCxn id="94" idx="0"/>
            </p:cNvCxnSpPr>
            <p:nvPr/>
          </p:nvCxnSpPr>
          <p:spPr>
            <a:xfrm flipH="1">
              <a:off x="2559160" y="2290270"/>
              <a:ext cx="33337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6A4966A-41D0-40E2-9EFD-CC91E11D4025}"/>
                </a:ext>
              </a:extLst>
            </p:cNvPr>
            <p:cNvCxnSpPr>
              <a:cxnSpLocks/>
              <a:stCxn id="97" idx="2"/>
              <a:endCxn id="95" idx="0"/>
            </p:cNvCxnSpPr>
            <p:nvPr/>
          </p:nvCxnSpPr>
          <p:spPr>
            <a:xfrm>
              <a:off x="2892539" y="2290270"/>
              <a:ext cx="372695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87CD1D-EF87-40D7-AEBE-4CD5447F37E2}"/>
                </a:ext>
              </a:extLst>
            </p:cNvPr>
            <p:cNvCxnSpPr>
              <a:cxnSpLocks/>
              <a:stCxn id="97" idx="2"/>
              <a:endCxn id="96" idx="0"/>
            </p:cNvCxnSpPr>
            <p:nvPr/>
          </p:nvCxnSpPr>
          <p:spPr>
            <a:xfrm>
              <a:off x="2892539" y="2290270"/>
              <a:ext cx="107876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C9EB8C0-07E7-48E5-A6F2-D2515EFA1EDC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>
              <a:off x="1853087" y="3870946"/>
              <a:ext cx="1039452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FB348A2-0AC5-45E6-B668-87EF32FD8378}"/>
                </a:ext>
              </a:extLst>
            </p:cNvPr>
            <p:cNvCxnSpPr>
              <a:cxnSpLocks/>
              <a:stCxn id="94" idx="2"/>
              <a:endCxn id="98" idx="0"/>
            </p:cNvCxnSpPr>
            <p:nvPr/>
          </p:nvCxnSpPr>
          <p:spPr>
            <a:xfrm>
              <a:off x="2559160" y="3870946"/>
              <a:ext cx="33337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9A57C3D-2436-47B5-8E2A-F4B6FE8A043A}"/>
                </a:ext>
              </a:extLst>
            </p:cNvPr>
            <p:cNvCxnSpPr>
              <a:cxnSpLocks/>
              <a:stCxn id="95" idx="2"/>
              <a:endCxn id="98" idx="0"/>
            </p:cNvCxnSpPr>
            <p:nvPr/>
          </p:nvCxnSpPr>
          <p:spPr>
            <a:xfrm flipH="1">
              <a:off x="2892539" y="3870946"/>
              <a:ext cx="372695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DC02A8-6BAD-4D4E-8006-A812A29FB2F1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 flipH="1">
              <a:off x="2892539" y="3870946"/>
              <a:ext cx="1078769" cy="11044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45C2A5A-9091-48AE-BC23-692517EC4D84}"/>
              </a:ext>
            </a:extLst>
          </p:cNvPr>
          <p:cNvSpPr txBox="1"/>
          <p:nvPr/>
        </p:nvSpPr>
        <p:spPr>
          <a:xfrm>
            <a:off x="2235747" y="1368725"/>
            <a:ext cx="2594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Old school mindset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CB9E13-4ED5-4545-AFF1-CD2484F0958F}"/>
              </a:ext>
            </a:extLst>
          </p:cNvPr>
          <p:cNvSpPr txBox="1"/>
          <p:nvPr/>
        </p:nvSpPr>
        <p:spPr>
          <a:xfrm>
            <a:off x="7524810" y="1230225"/>
            <a:ext cx="2594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Old school mindset on steroids</a:t>
            </a:r>
          </a:p>
        </p:txBody>
      </p:sp>
    </p:spTree>
    <p:extLst>
      <p:ext uri="{BB962C8B-B14F-4D97-AF65-F5344CB8AC3E}">
        <p14:creationId xmlns:p14="http://schemas.microsoft.com/office/powerpoint/2010/main" val="388707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D6FF7-B80D-4982-A51A-83B3A41FAD28}"/>
              </a:ext>
            </a:extLst>
          </p:cNvPr>
          <p:cNvGrpSpPr>
            <a:grpSpLocks noChangeAspect="1"/>
          </p:cNvGrpSpPr>
          <p:nvPr/>
        </p:nvGrpSpPr>
        <p:grpSpPr>
          <a:xfrm>
            <a:off x="2771483" y="1802604"/>
            <a:ext cx="36395" cy="91440"/>
            <a:chOff x="5338360" y="1601404"/>
            <a:chExt cx="1519076" cy="381659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901B2CE-BC21-4C26-A415-EDAE51B9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4893" y="3386315"/>
              <a:ext cx="476250" cy="47625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48416A-181C-47A8-AEE5-C394B5FE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73829" y="4941750"/>
              <a:ext cx="476250" cy="476250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4C5C4A-84E0-4456-A3BB-56BA7827BF0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5663018" y="2053153"/>
              <a:ext cx="43488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2EF84C-4E78-4D7E-B169-7498F7FD655B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5663018" y="3862565"/>
              <a:ext cx="448936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86D933-F94C-499B-9104-795035C47F39}"/>
                </a:ext>
              </a:extLst>
            </p:cNvPr>
            <p:cNvGrpSpPr/>
            <p:nvPr/>
          </p:nvGrpSpPr>
          <p:grpSpPr>
            <a:xfrm>
              <a:off x="5338360" y="1601404"/>
              <a:ext cx="1519076" cy="476250"/>
              <a:chOff x="5599066" y="1616861"/>
              <a:chExt cx="1519076" cy="476250"/>
            </a:xfrm>
          </p:grpSpPr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B63FD3DC-157D-4C1E-92FC-8AA59D541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1892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8E783A8-F2F8-4835-885B-6179359F2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20479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8938E5C0-D5DD-4087-83DB-CD55B9B12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99066" y="1616861"/>
                <a:ext cx="476250" cy="476250"/>
              </a:xfrm>
              <a:prstGeom prst="rect">
                <a:avLst/>
              </a:prstGeom>
            </p:spPr>
          </p:pic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E527478-A1EA-47C6-A1B6-04F8AA00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6023" y="3386315"/>
              <a:ext cx="476250" cy="47625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1A3CB3-055F-463D-8BC5-F5D7EC99A934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097898" y="2053153"/>
              <a:ext cx="47625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7389C4-1FAB-48B2-8E8E-B478A7545A4F}"/>
                </a:ext>
              </a:extLst>
            </p:cNvPr>
            <p:cNvCxnSpPr>
              <a:cxnSpLocks/>
              <a:stCxn id="33" idx="0"/>
              <a:endCxn id="41" idx="2"/>
            </p:cNvCxnSpPr>
            <p:nvPr/>
          </p:nvCxnSpPr>
          <p:spPr>
            <a:xfrm flipV="1">
              <a:off x="6111954" y="3862565"/>
              <a:ext cx="462194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926968" y="724179"/>
            <a:ext cx="103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Case 2 – Cloud native application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34B4D1-D814-4969-8BAE-325EAB05BEAF}"/>
              </a:ext>
            </a:extLst>
          </p:cNvPr>
          <p:cNvGrpSpPr/>
          <p:nvPr/>
        </p:nvGrpSpPr>
        <p:grpSpPr>
          <a:xfrm>
            <a:off x="2569753" y="1610199"/>
            <a:ext cx="476250" cy="3795851"/>
            <a:chOff x="3275199" y="1920240"/>
            <a:chExt cx="476250" cy="379585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62EEE68-6AF2-4E3C-81E5-D8F65625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5199" y="3673727"/>
              <a:ext cx="476250" cy="47625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A5EC298-CBED-4C98-86DC-E90ADDC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5199" y="5239841"/>
              <a:ext cx="476250" cy="47625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FF0087-FBA4-4C3C-B8CD-5E9E4EC87921}"/>
                </a:ext>
              </a:extLst>
            </p:cNvPr>
            <p:cNvCxnSpPr>
              <a:cxnSpLocks/>
              <a:stCxn id="24" idx="2"/>
              <a:endCxn id="3" idx="0"/>
            </p:cNvCxnSpPr>
            <p:nvPr/>
          </p:nvCxnSpPr>
          <p:spPr>
            <a:xfrm>
              <a:off x="3513324" y="2396490"/>
              <a:ext cx="0" cy="12772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6A6E6-B40E-435C-809C-CA97F6B80B3B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>
              <a:off x="3513324" y="4149977"/>
              <a:ext cx="0" cy="10898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43EA5BB-7D63-490F-AC3E-7F4C5C59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75199" y="1920240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32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3D728F38-3A39-479E-B5A4-B45EDEFE874B}"/>
              </a:ext>
            </a:extLst>
          </p:cNvPr>
          <p:cNvGrpSpPr>
            <a:grpSpLocks noChangeAspect="1"/>
          </p:cNvGrpSpPr>
          <p:nvPr/>
        </p:nvGrpSpPr>
        <p:grpSpPr>
          <a:xfrm>
            <a:off x="6111954" y="1736139"/>
            <a:ext cx="36652" cy="91440"/>
            <a:chOff x="8541847" y="1616211"/>
            <a:chExt cx="1519076" cy="3789839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CBC84CBC-8F9A-4E85-85F9-DC7258D41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8380" y="3401122"/>
              <a:ext cx="476250" cy="47625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B9697DEE-9DCA-4FE5-99BD-30A73BEB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8380" y="4929800"/>
              <a:ext cx="476250" cy="476250"/>
            </a:xfrm>
            <a:prstGeom prst="rect">
              <a:avLst/>
            </a:prstGeom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1893A7-B5B1-48AC-B60D-3846A3C74E13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8866505" y="2067960"/>
              <a:ext cx="43488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DAC99E-3CBB-4B15-A7D5-F236CFBBE521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8866505" y="3877372"/>
              <a:ext cx="476249" cy="12315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A67C325-0F50-4FCB-BB8A-99D75DC0A9C6}"/>
                </a:ext>
              </a:extLst>
            </p:cNvPr>
            <p:cNvGrpSpPr/>
            <p:nvPr/>
          </p:nvGrpSpPr>
          <p:grpSpPr>
            <a:xfrm>
              <a:off x="8541847" y="1616211"/>
              <a:ext cx="1519076" cy="476250"/>
              <a:chOff x="5599066" y="1616861"/>
              <a:chExt cx="1519076" cy="476250"/>
            </a:xfrm>
          </p:grpSpPr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8515F7CB-84B6-49BB-80DB-2F7EE7EE3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1892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0D9F9223-09A8-4C49-8D36-1D0DA5015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20479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BE15FF1A-DF72-4B3E-9DB6-2324B26DE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99066" y="1616861"/>
                <a:ext cx="476250" cy="476250"/>
              </a:xfrm>
              <a:prstGeom prst="rect">
                <a:avLst/>
              </a:prstGeom>
            </p:spPr>
          </p:pic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1C339A11-A766-4729-91D3-8E8DC735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39510" y="3401122"/>
              <a:ext cx="476250" cy="476250"/>
            </a:xfrm>
            <a:prstGeom prst="rect">
              <a:avLst/>
            </a:prstGeom>
          </p:spPr>
        </p:pic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F2797E-A39B-4727-9252-0903ECA99124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9301385" y="2067960"/>
              <a:ext cx="47625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F16747-BFE3-4F6A-85F3-9BE8BECD279E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9342755" y="3877372"/>
              <a:ext cx="434880" cy="12315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EA404FB8-2BE8-40F6-82FD-1519CDD4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0879" y="4929800"/>
              <a:ext cx="476250" cy="476250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019DFA-1541-4595-89AD-1E760962AD58}"/>
                </a:ext>
              </a:extLst>
            </p:cNvPr>
            <p:cNvCxnSpPr>
              <a:cxnSpLocks/>
              <a:stCxn id="65" idx="3"/>
              <a:endCxn id="79" idx="1"/>
            </p:cNvCxnSpPr>
            <p:nvPr/>
          </p:nvCxnSpPr>
          <p:spPr>
            <a:xfrm>
              <a:off x="9104630" y="5167925"/>
              <a:ext cx="47624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926968" y="724179"/>
            <a:ext cx="103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Case 2 – Cloud native application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34B4D1-D814-4969-8BAE-325EAB05BEAF}"/>
              </a:ext>
            </a:extLst>
          </p:cNvPr>
          <p:cNvGrpSpPr/>
          <p:nvPr/>
        </p:nvGrpSpPr>
        <p:grpSpPr>
          <a:xfrm>
            <a:off x="2569753" y="1610199"/>
            <a:ext cx="476250" cy="3795851"/>
            <a:chOff x="3275199" y="1920240"/>
            <a:chExt cx="476250" cy="379585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62EEE68-6AF2-4E3C-81E5-D8F65625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5199" y="3684406"/>
              <a:ext cx="476250" cy="47625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A5EC298-CBED-4C98-86DC-E90ADDC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5199" y="5239841"/>
              <a:ext cx="476250" cy="47625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FF0087-FBA4-4C3C-B8CD-5E9E4EC87921}"/>
                </a:ext>
              </a:extLst>
            </p:cNvPr>
            <p:cNvCxnSpPr>
              <a:cxnSpLocks/>
              <a:stCxn id="24" idx="2"/>
              <a:endCxn id="3" idx="0"/>
            </p:cNvCxnSpPr>
            <p:nvPr/>
          </p:nvCxnSpPr>
          <p:spPr>
            <a:xfrm>
              <a:off x="3513324" y="2396490"/>
              <a:ext cx="0" cy="1287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6A6E6-B40E-435C-809C-CA97F6B80B3B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>
              <a:off x="3513324" y="4160656"/>
              <a:ext cx="0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43EA5BB-7D63-490F-AC3E-7F4C5C59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75199" y="1920240"/>
              <a:ext cx="476250" cy="47625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D6FF7-B80D-4982-A51A-83B3A41FAD28}"/>
              </a:ext>
            </a:extLst>
          </p:cNvPr>
          <p:cNvGrpSpPr/>
          <p:nvPr/>
        </p:nvGrpSpPr>
        <p:grpSpPr>
          <a:xfrm>
            <a:off x="5338360" y="1589454"/>
            <a:ext cx="1519076" cy="3816596"/>
            <a:chOff x="5338360" y="1601404"/>
            <a:chExt cx="1519076" cy="381659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901B2CE-BC21-4C26-A415-EDAE51B9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4893" y="3386315"/>
              <a:ext cx="476250" cy="47625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48416A-181C-47A8-AEE5-C394B5FE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73829" y="4941750"/>
              <a:ext cx="476250" cy="476250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4C5C4A-84E0-4456-A3BB-56BA7827BF0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5663018" y="2053153"/>
              <a:ext cx="43488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2EF84C-4E78-4D7E-B169-7498F7FD655B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5663018" y="3862565"/>
              <a:ext cx="448936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86D933-F94C-499B-9104-795035C47F39}"/>
                </a:ext>
              </a:extLst>
            </p:cNvPr>
            <p:cNvGrpSpPr/>
            <p:nvPr/>
          </p:nvGrpSpPr>
          <p:grpSpPr>
            <a:xfrm>
              <a:off x="5338360" y="1601404"/>
              <a:ext cx="1519076" cy="476250"/>
              <a:chOff x="5599066" y="1616861"/>
              <a:chExt cx="1519076" cy="476250"/>
            </a:xfrm>
          </p:grpSpPr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B63FD3DC-157D-4C1E-92FC-8AA59D541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1892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8E783A8-F2F8-4835-885B-6179359F2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20479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8938E5C0-D5DD-4087-83DB-CD55B9B12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99066" y="1616861"/>
                <a:ext cx="476250" cy="476250"/>
              </a:xfrm>
              <a:prstGeom prst="rect">
                <a:avLst/>
              </a:prstGeom>
            </p:spPr>
          </p:pic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E527478-A1EA-47C6-A1B6-04F8AA00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6023" y="3386315"/>
              <a:ext cx="476250" cy="47625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1A3CB3-055F-463D-8BC5-F5D7EC99A934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097898" y="2053153"/>
              <a:ext cx="47625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7389C4-1FAB-48B2-8E8E-B478A7545A4F}"/>
                </a:ext>
              </a:extLst>
            </p:cNvPr>
            <p:cNvCxnSpPr>
              <a:cxnSpLocks/>
              <a:stCxn id="33" idx="0"/>
              <a:endCxn id="41" idx="2"/>
            </p:cNvCxnSpPr>
            <p:nvPr/>
          </p:nvCxnSpPr>
          <p:spPr>
            <a:xfrm flipV="1">
              <a:off x="6111954" y="3862565"/>
              <a:ext cx="462194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38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926968" y="724179"/>
            <a:ext cx="103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Case 2 – Cloud native application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34B4D1-D814-4969-8BAE-325EAB05BEAF}"/>
              </a:ext>
            </a:extLst>
          </p:cNvPr>
          <p:cNvGrpSpPr/>
          <p:nvPr/>
        </p:nvGrpSpPr>
        <p:grpSpPr>
          <a:xfrm>
            <a:off x="2569753" y="1610199"/>
            <a:ext cx="476250" cy="3795851"/>
            <a:chOff x="3275199" y="1920240"/>
            <a:chExt cx="476250" cy="379585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62EEE68-6AF2-4E3C-81E5-D8F656256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5199" y="3684406"/>
              <a:ext cx="476250" cy="47625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A5EC298-CBED-4C98-86DC-E90ADDC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5199" y="5239841"/>
              <a:ext cx="476250" cy="47625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FF0087-FBA4-4C3C-B8CD-5E9E4EC87921}"/>
                </a:ext>
              </a:extLst>
            </p:cNvPr>
            <p:cNvCxnSpPr>
              <a:cxnSpLocks/>
              <a:stCxn id="24" idx="2"/>
              <a:endCxn id="3" idx="0"/>
            </p:cNvCxnSpPr>
            <p:nvPr/>
          </p:nvCxnSpPr>
          <p:spPr>
            <a:xfrm>
              <a:off x="3513324" y="2396490"/>
              <a:ext cx="0" cy="1287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66A6E6-B40E-435C-809C-CA97F6B80B3B}"/>
                </a:ext>
              </a:extLst>
            </p:cNvPr>
            <p:cNvCxnSpPr>
              <a:cxnSpLocks/>
              <a:stCxn id="3" idx="2"/>
              <a:endCxn id="12" idx="0"/>
            </p:cNvCxnSpPr>
            <p:nvPr/>
          </p:nvCxnSpPr>
          <p:spPr>
            <a:xfrm>
              <a:off x="3513324" y="4160656"/>
              <a:ext cx="0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43EA5BB-7D63-490F-AC3E-7F4C5C59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5199" y="1920240"/>
              <a:ext cx="476250" cy="47625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D6FF7-B80D-4982-A51A-83B3A41FAD28}"/>
              </a:ext>
            </a:extLst>
          </p:cNvPr>
          <p:cNvGrpSpPr/>
          <p:nvPr/>
        </p:nvGrpSpPr>
        <p:grpSpPr>
          <a:xfrm>
            <a:off x="5338360" y="1589454"/>
            <a:ext cx="1519076" cy="3816596"/>
            <a:chOff x="5338360" y="1601404"/>
            <a:chExt cx="1519076" cy="381659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901B2CE-BC21-4C26-A415-EDAE51B9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4893" y="3386315"/>
              <a:ext cx="476250" cy="47625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48416A-181C-47A8-AEE5-C394B5FE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73829" y="4941750"/>
              <a:ext cx="476250" cy="476250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4C5C4A-84E0-4456-A3BB-56BA7827BF0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H="1">
              <a:off x="5663018" y="2053153"/>
              <a:ext cx="43488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2EF84C-4E78-4D7E-B169-7498F7FD655B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5663018" y="3862565"/>
              <a:ext cx="448936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86D933-F94C-499B-9104-795035C47F39}"/>
                </a:ext>
              </a:extLst>
            </p:cNvPr>
            <p:cNvGrpSpPr/>
            <p:nvPr/>
          </p:nvGrpSpPr>
          <p:grpSpPr>
            <a:xfrm>
              <a:off x="5338360" y="1601404"/>
              <a:ext cx="1519076" cy="476250"/>
              <a:chOff x="5599066" y="1616861"/>
              <a:chExt cx="1519076" cy="476250"/>
            </a:xfrm>
          </p:grpSpPr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B63FD3DC-157D-4C1E-92FC-8AA59D541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641892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8E783A8-F2F8-4835-885B-6179359F2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0479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8938E5C0-D5DD-4087-83DB-CD55B9B12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9066" y="1616861"/>
                <a:ext cx="476250" cy="476250"/>
              </a:xfrm>
              <a:prstGeom prst="rect">
                <a:avLst/>
              </a:prstGeom>
            </p:spPr>
          </p:pic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E527478-A1EA-47C6-A1B6-04F8AA00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36023" y="3386315"/>
              <a:ext cx="476250" cy="47625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1A3CB3-055F-463D-8BC5-F5D7EC99A934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097898" y="2053153"/>
              <a:ext cx="47625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7389C4-1FAB-48B2-8E8E-B478A7545A4F}"/>
                </a:ext>
              </a:extLst>
            </p:cNvPr>
            <p:cNvCxnSpPr>
              <a:cxnSpLocks/>
              <a:stCxn id="33" idx="0"/>
              <a:endCxn id="41" idx="2"/>
            </p:cNvCxnSpPr>
            <p:nvPr/>
          </p:nvCxnSpPr>
          <p:spPr>
            <a:xfrm flipV="1">
              <a:off x="6111954" y="3862565"/>
              <a:ext cx="462194" cy="107918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D728F38-3A39-479E-B5A4-B45EDEFE874B}"/>
              </a:ext>
            </a:extLst>
          </p:cNvPr>
          <p:cNvGrpSpPr/>
          <p:nvPr/>
        </p:nvGrpSpPr>
        <p:grpSpPr>
          <a:xfrm>
            <a:off x="8862709" y="1534080"/>
            <a:ext cx="1519076" cy="3789839"/>
            <a:chOff x="8541847" y="1616211"/>
            <a:chExt cx="1519076" cy="3789839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CBC84CBC-8F9A-4E85-85F9-DC7258D41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8380" y="3401122"/>
              <a:ext cx="476250" cy="47625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B9697DEE-9DCA-4FE5-99BD-30A73BEBC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8380" y="4929800"/>
              <a:ext cx="476250" cy="476250"/>
            </a:xfrm>
            <a:prstGeom prst="rect">
              <a:avLst/>
            </a:prstGeom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1893A7-B5B1-48AC-B60D-3846A3C74E13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8866505" y="2067960"/>
              <a:ext cx="43488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DAC99E-3CBB-4B15-A7D5-F236CFBBE521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8866505" y="3877372"/>
              <a:ext cx="476249" cy="12315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A67C325-0F50-4FCB-BB8A-99D75DC0A9C6}"/>
                </a:ext>
              </a:extLst>
            </p:cNvPr>
            <p:cNvGrpSpPr/>
            <p:nvPr/>
          </p:nvGrpSpPr>
          <p:grpSpPr>
            <a:xfrm>
              <a:off x="8541847" y="1616211"/>
              <a:ext cx="1519076" cy="476250"/>
              <a:chOff x="5599066" y="1616861"/>
              <a:chExt cx="1519076" cy="476250"/>
            </a:xfrm>
          </p:grpSpPr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8515F7CB-84B6-49BB-80DB-2F7EE7EE3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641892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0D9F9223-09A8-4C49-8D36-1D0DA5015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0479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BE15FF1A-DF72-4B3E-9DB6-2324B26DE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9066" y="1616861"/>
                <a:ext cx="476250" cy="476250"/>
              </a:xfrm>
              <a:prstGeom prst="rect">
                <a:avLst/>
              </a:prstGeom>
            </p:spPr>
          </p:pic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1C339A11-A766-4729-91D3-8E8DC735B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39510" y="3401122"/>
              <a:ext cx="476250" cy="476250"/>
            </a:xfrm>
            <a:prstGeom prst="rect">
              <a:avLst/>
            </a:prstGeom>
          </p:spPr>
        </p:pic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F2797E-A39B-4727-9252-0903ECA99124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9301385" y="2067960"/>
              <a:ext cx="47625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F16747-BFE3-4F6A-85F3-9BE8BECD279E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9342755" y="3877372"/>
              <a:ext cx="434880" cy="12315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EA404FB8-2BE8-40F6-82FD-1519CDD4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0879" y="4929800"/>
              <a:ext cx="476250" cy="476250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019DFA-1541-4595-89AD-1E760962AD58}"/>
                </a:ext>
              </a:extLst>
            </p:cNvPr>
            <p:cNvCxnSpPr>
              <a:cxnSpLocks/>
              <a:stCxn id="65" idx="3"/>
              <a:endCxn id="79" idx="1"/>
            </p:cNvCxnSpPr>
            <p:nvPr/>
          </p:nvCxnSpPr>
          <p:spPr>
            <a:xfrm>
              <a:off x="9104630" y="5167925"/>
              <a:ext cx="47624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21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0749E15C-F038-44E1-997D-0B25F0A3A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78025" y="1772004"/>
            <a:ext cx="3085747" cy="308574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68F58CF-FB20-4389-AA9B-F7DAF839B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0" y="1772004"/>
            <a:ext cx="5076549" cy="30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6AB8D-8F2E-4FB8-8C18-4578987B0D45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HVALA NA PAŽNJI!</a:t>
            </a:r>
            <a:endParaRPr lang="bs-Latn-B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893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E42AADF2AF9B4EACE07623B0E47558" ma:contentTypeVersion="13" ma:contentTypeDescription="Create a new document." ma:contentTypeScope="" ma:versionID="42a951dae0fa6419c790d481ce4c6ee6">
  <xsd:schema xmlns:xsd="http://www.w3.org/2001/XMLSchema" xmlns:xs="http://www.w3.org/2001/XMLSchema" xmlns:p="http://schemas.microsoft.com/office/2006/metadata/properties" xmlns:ns3="f2232665-641f-4189-9cea-74ca91d9c5dc" xmlns:ns4="5ee56b56-49f8-4be5-ab16-2c85dbf1399d" targetNamespace="http://schemas.microsoft.com/office/2006/metadata/properties" ma:root="true" ma:fieldsID="b3720717e94e96dcc4453a1555bdcc8a" ns3:_="" ns4:_="">
    <xsd:import namespace="f2232665-641f-4189-9cea-74ca91d9c5dc"/>
    <xsd:import namespace="5ee56b56-49f8-4be5-ab16-2c85dbf1399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32665-641f-4189-9cea-74ca91d9c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56b56-49f8-4be5-ab16-2c85dbf139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47D2EC-3634-4E1A-B5B1-35522F4DB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32665-641f-4189-9cea-74ca91d9c5dc"/>
    <ds:schemaRef ds:uri="5ee56b56-49f8-4be5-ab16-2c85dbf13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08DF0-0C02-4BCE-9D38-BFB15B541F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ED0DA-77A4-4F77-B9D8-6904471AB6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Čičak</dc:creator>
  <cp:lastModifiedBy>Vladimir Stefanović</cp:lastModifiedBy>
  <cp:revision>11</cp:revision>
  <dcterms:created xsi:type="dcterms:W3CDTF">2020-09-24T06:28:59Z</dcterms:created>
  <dcterms:modified xsi:type="dcterms:W3CDTF">2020-10-20T15:55:53Z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0x010100E9E42AADF2AF9B4EACE07623B0E47558</vt:lpwstr>
  </property>
</Properties>
</file>