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319" r:id="rId6"/>
    <p:sldId id="316" r:id="rId7"/>
    <p:sldId id="313" r:id="rId8"/>
    <p:sldId id="314" r:id="rId9"/>
    <p:sldId id="317" r:id="rId10"/>
    <p:sldId id="315" r:id="rId11"/>
    <p:sldId id="318" r:id="rId12"/>
  </p:sldIdLst>
  <p:sldSz cx="9144000" cy="5143500" type="screen16x9"/>
  <p:notesSz cx="6858000" cy="9144000"/>
  <p:embeddedFontLst>
    <p:embeddedFont>
      <p:font typeface="Overpass" panose="020B0604020202020204" charset="-52"/>
      <p:regular r:id="rId14"/>
      <p:bold r:id="rId15"/>
      <p:italic r:id="rId16"/>
      <p:boldItalic r:id="rId17"/>
    </p:embeddedFont>
    <p:embeddedFont>
      <p:font typeface="Oxanium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34C5AB-2F6C-465A-99B9-564C428E0623}">
  <a:tblStyle styleId="{6934C5AB-2F6C-465A-99B9-564C428E06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2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08a788ee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08a788ee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41425"/>
            <a:ext cx="248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872400" y="916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3626673"/>
            <a:ext cx="248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872400" y="40019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720000" y="2064655"/>
            <a:ext cx="248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872400" y="243996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4049400" y="152364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5934925" y="1349525"/>
            <a:ext cx="255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5935200" y="172482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4049400" y="306626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5935200" y="2836150"/>
            <a:ext cx="255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5935200" y="321147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MAIN_POINT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2638550" y="3294450"/>
            <a:ext cx="3867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178850" y="1246350"/>
            <a:ext cx="6786300" cy="22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0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vfilatev@cyberbits.ru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accent4"/>
                </a:solidFill>
              </a:rPr>
              <a:t>Разработка веб-приложения</a:t>
            </a:r>
            <a:r>
              <a:rPr lang="en" dirty="0">
                <a:solidFill>
                  <a:schemeClr val="accent4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Вик-</a:t>
            </a:r>
            <a:r>
              <a:rPr lang="ru-RU" dirty="0" err="1">
                <a:solidFill>
                  <a:schemeClr val="bg1"/>
                </a:solidFill>
              </a:rPr>
              <a:t>педия</a:t>
            </a:r>
            <a:r>
              <a:rPr lang="ru-RU" dirty="0">
                <a:solidFill>
                  <a:schemeClr val="bg1"/>
                </a:solidFill>
              </a:rPr>
              <a:t> ИБ</a:t>
            </a:r>
            <a:endParaRPr dirty="0"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5484611" y="1990954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D4A9AD-6996-CCB2-6074-3686751F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03" b="5676"/>
          <a:stretch/>
        </p:blipFill>
        <p:spPr>
          <a:xfrm>
            <a:off x="0" y="14211"/>
            <a:ext cx="9148489" cy="51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957;p75">
            <a:extLst>
              <a:ext uri="{FF2B5EF4-FFF2-40B4-BE49-F238E27FC236}">
                <a16:creationId xmlns:a16="http://schemas.microsoft.com/office/drawing/2014/main" id="{562537C7-3858-AC14-58A8-20E441D54A32}"/>
              </a:ext>
            </a:extLst>
          </p:cNvPr>
          <p:cNvGrpSpPr/>
          <p:nvPr/>
        </p:nvGrpSpPr>
        <p:grpSpPr>
          <a:xfrm>
            <a:off x="-964227" y="705875"/>
            <a:ext cx="4072362" cy="3732199"/>
            <a:chOff x="-2371508" y="0"/>
            <a:chExt cx="5715596" cy="5238174"/>
          </a:xfrm>
        </p:grpSpPr>
        <p:sp>
          <p:nvSpPr>
            <p:cNvPr id="3" name="Google Shape;1958;p75">
              <a:extLst>
                <a:ext uri="{FF2B5EF4-FFF2-40B4-BE49-F238E27FC236}">
                  <a16:creationId xmlns:a16="http://schemas.microsoft.com/office/drawing/2014/main" id="{D85B61AA-1065-2524-8CF2-014A3CE1AE44}"/>
                </a:ext>
              </a:extLst>
            </p:cNvPr>
            <p:cNvSpPr/>
            <p:nvPr/>
          </p:nvSpPr>
          <p:spPr>
            <a:xfrm>
              <a:off x="-2371508" y="2729198"/>
              <a:ext cx="5106709" cy="2466918"/>
            </a:xfrm>
            <a:custGeom>
              <a:avLst/>
              <a:gdLst/>
              <a:ahLst/>
              <a:cxnLst/>
              <a:rect l="l" t="t" r="r" b="b"/>
              <a:pathLst>
                <a:path w="55004" h="26571" extrusionOk="0">
                  <a:moveTo>
                    <a:pt x="18277" y="4"/>
                  </a:moveTo>
                  <a:lnTo>
                    <a:pt x="16471" y="48"/>
                  </a:lnTo>
                  <a:cubicBezTo>
                    <a:pt x="15874" y="36"/>
                    <a:pt x="15327" y="143"/>
                    <a:pt x="14977" y="371"/>
                  </a:cubicBezTo>
                  <a:lnTo>
                    <a:pt x="692" y="9722"/>
                  </a:lnTo>
                  <a:cubicBezTo>
                    <a:pt x="1" y="10175"/>
                    <a:pt x="332" y="10931"/>
                    <a:pt x="1430" y="11410"/>
                  </a:cubicBezTo>
                  <a:lnTo>
                    <a:pt x="34735" y="26162"/>
                  </a:lnTo>
                  <a:cubicBezTo>
                    <a:pt x="35395" y="26449"/>
                    <a:pt x="36180" y="26571"/>
                    <a:pt x="36850" y="26527"/>
                  </a:cubicBezTo>
                  <a:lnTo>
                    <a:pt x="36854" y="26528"/>
                  </a:lnTo>
                  <a:lnTo>
                    <a:pt x="38036" y="26499"/>
                  </a:lnTo>
                  <a:lnTo>
                    <a:pt x="38036" y="26499"/>
                  </a:lnTo>
                  <a:lnTo>
                    <a:pt x="38491" y="26490"/>
                  </a:lnTo>
                  <a:cubicBezTo>
                    <a:pt x="38654" y="26493"/>
                    <a:pt x="38815" y="26491"/>
                    <a:pt x="38970" y="26478"/>
                  </a:cubicBezTo>
                  <a:lnTo>
                    <a:pt x="38975" y="26478"/>
                  </a:lnTo>
                  <a:lnTo>
                    <a:pt x="38975" y="26478"/>
                  </a:lnTo>
                  <a:cubicBezTo>
                    <a:pt x="39065" y="26470"/>
                    <a:pt x="39152" y="26458"/>
                    <a:pt x="39237" y="26445"/>
                  </a:cubicBezTo>
                  <a:cubicBezTo>
                    <a:pt x="39250" y="26442"/>
                    <a:pt x="39263" y="26439"/>
                    <a:pt x="39277" y="26437"/>
                  </a:cubicBezTo>
                  <a:cubicBezTo>
                    <a:pt x="39333" y="26427"/>
                    <a:pt x="39390" y="26415"/>
                    <a:pt x="39444" y="26402"/>
                  </a:cubicBezTo>
                  <a:cubicBezTo>
                    <a:pt x="39463" y="26397"/>
                    <a:pt x="39482" y="26392"/>
                    <a:pt x="39501" y="26386"/>
                  </a:cubicBezTo>
                  <a:cubicBezTo>
                    <a:pt x="39549" y="26374"/>
                    <a:pt x="39594" y="26361"/>
                    <a:pt x="39638" y="26347"/>
                  </a:cubicBezTo>
                  <a:cubicBezTo>
                    <a:pt x="39660" y="26338"/>
                    <a:pt x="39679" y="26333"/>
                    <a:pt x="39700" y="26327"/>
                  </a:cubicBezTo>
                  <a:cubicBezTo>
                    <a:pt x="39743" y="26311"/>
                    <a:pt x="39784" y="26294"/>
                    <a:pt x="39823" y="26275"/>
                  </a:cubicBezTo>
                  <a:cubicBezTo>
                    <a:pt x="39840" y="26267"/>
                    <a:pt x="39858" y="26260"/>
                    <a:pt x="39874" y="26253"/>
                  </a:cubicBezTo>
                  <a:cubicBezTo>
                    <a:pt x="39929" y="26225"/>
                    <a:pt x="39981" y="26198"/>
                    <a:pt x="40028" y="26166"/>
                  </a:cubicBezTo>
                  <a:lnTo>
                    <a:pt x="54313" y="16816"/>
                  </a:lnTo>
                  <a:cubicBezTo>
                    <a:pt x="55004" y="16363"/>
                    <a:pt x="54672" y="15608"/>
                    <a:pt x="53574" y="15126"/>
                  </a:cubicBezTo>
                  <a:lnTo>
                    <a:pt x="20270" y="376"/>
                  </a:lnTo>
                  <a:cubicBezTo>
                    <a:pt x="20203" y="347"/>
                    <a:pt x="20134" y="319"/>
                    <a:pt x="20066" y="293"/>
                  </a:cubicBezTo>
                  <a:cubicBezTo>
                    <a:pt x="20033" y="282"/>
                    <a:pt x="20001" y="271"/>
                    <a:pt x="19967" y="259"/>
                  </a:cubicBezTo>
                  <a:cubicBezTo>
                    <a:pt x="19930" y="247"/>
                    <a:pt x="19895" y="234"/>
                    <a:pt x="19858" y="221"/>
                  </a:cubicBezTo>
                  <a:cubicBezTo>
                    <a:pt x="19811" y="205"/>
                    <a:pt x="19765" y="193"/>
                    <a:pt x="19718" y="180"/>
                  </a:cubicBezTo>
                  <a:cubicBezTo>
                    <a:pt x="19693" y="174"/>
                    <a:pt x="19669" y="167"/>
                    <a:pt x="19646" y="160"/>
                  </a:cubicBezTo>
                  <a:cubicBezTo>
                    <a:pt x="19590" y="145"/>
                    <a:pt x="19532" y="133"/>
                    <a:pt x="19478" y="120"/>
                  </a:cubicBezTo>
                  <a:cubicBezTo>
                    <a:pt x="19462" y="116"/>
                    <a:pt x="19448" y="112"/>
                    <a:pt x="19432" y="109"/>
                  </a:cubicBezTo>
                  <a:cubicBezTo>
                    <a:pt x="19369" y="96"/>
                    <a:pt x="19305" y="84"/>
                    <a:pt x="19241" y="72"/>
                  </a:cubicBezTo>
                  <a:cubicBezTo>
                    <a:pt x="19233" y="72"/>
                    <a:pt x="19226" y="71"/>
                    <a:pt x="19220" y="68"/>
                  </a:cubicBezTo>
                  <a:cubicBezTo>
                    <a:pt x="19150" y="56"/>
                    <a:pt x="19081" y="47"/>
                    <a:pt x="19012" y="39"/>
                  </a:cubicBezTo>
                  <a:cubicBezTo>
                    <a:pt x="19009" y="39"/>
                    <a:pt x="19008" y="37"/>
                    <a:pt x="19006" y="37"/>
                  </a:cubicBezTo>
                  <a:cubicBezTo>
                    <a:pt x="18860" y="19"/>
                    <a:pt x="18718" y="8"/>
                    <a:pt x="18578" y="5"/>
                  </a:cubicBezTo>
                  <a:lnTo>
                    <a:pt x="18578" y="5"/>
                  </a:lnTo>
                  <a:lnTo>
                    <a:pt x="18578" y="5"/>
                  </a:lnTo>
                  <a:cubicBezTo>
                    <a:pt x="18501" y="2"/>
                    <a:pt x="18423" y="2"/>
                    <a:pt x="18347" y="2"/>
                  </a:cubicBezTo>
                  <a:lnTo>
                    <a:pt x="18346" y="0"/>
                  </a:lnTo>
                  <a:lnTo>
                    <a:pt x="18285" y="2"/>
                  </a:lnTo>
                  <a:lnTo>
                    <a:pt x="18309" y="2"/>
                  </a:lnTo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959;p75">
              <a:extLst>
                <a:ext uri="{FF2B5EF4-FFF2-40B4-BE49-F238E27FC236}">
                  <a16:creationId xmlns:a16="http://schemas.microsoft.com/office/drawing/2014/main" id="{2ED7364C-B88A-6C7F-8DEE-319D359E96CC}"/>
                </a:ext>
              </a:extLst>
            </p:cNvPr>
            <p:cNvSpPr/>
            <p:nvPr/>
          </p:nvSpPr>
          <p:spPr>
            <a:xfrm>
              <a:off x="297621" y="34723"/>
              <a:ext cx="2527544" cy="5203451"/>
            </a:xfrm>
            <a:custGeom>
              <a:avLst/>
              <a:gdLst/>
              <a:ahLst/>
              <a:cxnLst/>
              <a:rect l="l" t="t" r="r" b="b"/>
              <a:pathLst>
                <a:path w="27224" h="56046" extrusionOk="0">
                  <a:moveTo>
                    <a:pt x="8927" y="54398"/>
                  </a:moveTo>
                  <a:lnTo>
                    <a:pt x="241" y="13530"/>
                  </a:lnTo>
                  <a:cubicBezTo>
                    <a:pt x="0" y="12399"/>
                    <a:pt x="409" y="11087"/>
                    <a:pt x="1152" y="10599"/>
                  </a:cubicBezTo>
                  <a:lnTo>
                    <a:pt x="16516" y="489"/>
                  </a:lnTo>
                  <a:cubicBezTo>
                    <a:pt x="17260" y="0"/>
                    <a:pt x="18055" y="518"/>
                    <a:pt x="18297" y="1649"/>
                  </a:cubicBezTo>
                  <a:lnTo>
                    <a:pt x="26984" y="42516"/>
                  </a:lnTo>
                  <a:cubicBezTo>
                    <a:pt x="27223" y="43647"/>
                    <a:pt x="26816" y="44958"/>
                    <a:pt x="26072" y="45447"/>
                  </a:cubicBezTo>
                  <a:lnTo>
                    <a:pt x="10709" y="55557"/>
                  </a:lnTo>
                  <a:cubicBezTo>
                    <a:pt x="9964" y="56046"/>
                    <a:pt x="9167" y="55526"/>
                    <a:pt x="8927" y="543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60;p75">
              <a:extLst>
                <a:ext uri="{FF2B5EF4-FFF2-40B4-BE49-F238E27FC236}">
                  <a16:creationId xmlns:a16="http://schemas.microsoft.com/office/drawing/2014/main" id="{360AFCB0-1370-A2BA-1069-B0F58EA92071}"/>
                </a:ext>
              </a:extLst>
            </p:cNvPr>
            <p:cNvSpPr/>
            <p:nvPr/>
          </p:nvSpPr>
          <p:spPr>
            <a:xfrm>
              <a:off x="1176376" y="80309"/>
              <a:ext cx="1648511" cy="5139018"/>
            </a:xfrm>
            <a:custGeom>
              <a:avLst/>
              <a:gdLst/>
              <a:ahLst/>
              <a:cxnLst/>
              <a:rect l="l" t="t" r="r" b="b"/>
              <a:pathLst>
                <a:path w="17756" h="55352" extrusionOk="0">
                  <a:moveTo>
                    <a:pt x="8170" y="0"/>
                  </a:moveTo>
                  <a:cubicBezTo>
                    <a:pt x="8417" y="230"/>
                    <a:pt x="8612" y="590"/>
                    <a:pt x="8710" y="1058"/>
                  </a:cubicBezTo>
                  <a:lnTo>
                    <a:pt x="17396" y="41925"/>
                  </a:lnTo>
                  <a:cubicBezTo>
                    <a:pt x="17637" y="43056"/>
                    <a:pt x="17229" y="44367"/>
                    <a:pt x="16485" y="44856"/>
                  </a:cubicBezTo>
                  <a:lnTo>
                    <a:pt x="1122" y="54967"/>
                  </a:lnTo>
                  <a:cubicBezTo>
                    <a:pt x="733" y="55221"/>
                    <a:pt x="332" y="55201"/>
                    <a:pt x="1" y="54962"/>
                  </a:cubicBezTo>
                  <a:cubicBezTo>
                    <a:pt x="351" y="55290"/>
                    <a:pt x="805" y="55352"/>
                    <a:pt x="1241" y="55065"/>
                  </a:cubicBezTo>
                  <a:lnTo>
                    <a:pt x="16604" y="44955"/>
                  </a:lnTo>
                  <a:cubicBezTo>
                    <a:pt x="17347" y="44466"/>
                    <a:pt x="17756" y="43153"/>
                    <a:pt x="17515" y="42024"/>
                  </a:cubicBezTo>
                  <a:lnTo>
                    <a:pt x="8829" y="1156"/>
                  </a:lnTo>
                  <a:cubicBezTo>
                    <a:pt x="8714" y="616"/>
                    <a:pt x="8471" y="218"/>
                    <a:pt x="8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61;p75">
              <a:extLst>
                <a:ext uri="{FF2B5EF4-FFF2-40B4-BE49-F238E27FC236}">
                  <a16:creationId xmlns:a16="http://schemas.microsoft.com/office/drawing/2014/main" id="{A4A4FDF0-5D43-BE6D-E557-2CAE4826ABB7}"/>
                </a:ext>
              </a:extLst>
            </p:cNvPr>
            <p:cNvSpPr/>
            <p:nvPr/>
          </p:nvSpPr>
          <p:spPr>
            <a:xfrm>
              <a:off x="187417" y="0"/>
              <a:ext cx="1735598" cy="5206143"/>
            </a:xfrm>
            <a:custGeom>
              <a:avLst/>
              <a:gdLst/>
              <a:ahLst/>
              <a:cxnLst/>
              <a:rect l="l" t="t" r="r" b="b"/>
              <a:pathLst>
                <a:path w="18694" h="56075" extrusionOk="0">
                  <a:moveTo>
                    <a:pt x="16514" y="249"/>
                  </a:moveTo>
                  <a:lnTo>
                    <a:pt x="1151" y="10359"/>
                  </a:lnTo>
                  <a:cubicBezTo>
                    <a:pt x="409" y="10848"/>
                    <a:pt x="0" y="12162"/>
                    <a:pt x="242" y="13290"/>
                  </a:cubicBezTo>
                  <a:lnTo>
                    <a:pt x="8929" y="54157"/>
                  </a:lnTo>
                  <a:cubicBezTo>
                    <a:pt x="9073" y="54835"/>
                    <a:pt x="9417" y="55291"/>
                    <a:pt x="9829" y="55443"/>
                  </a:cubicBezTo>
                  <a:lnTo>
                    <a:pt x="9829" y="55446"/>
                  </a:lnTo>
                  <a:lnTo>
                    <a:pt x="10779" y="55930"/>
                  </a:lnTo>
                  <a:cubicBezTo>
                    <a:pt x="10474" y="55714"/>
                    <a:pt x="10230" y="55314"/>
                    <a:pt x="10114" y="54769"/>
                  </a:cubicBezTo>
                  <a:lnTo>
                    <a:pt x="1426" y="13902"/>
                  </a:lnTo>
                  <a:cubicBezTo>
                    <a:pt x="1187" y="12772"/>
                    <a:pt x="1596" y="11460"/>
                    <a:pt x="2339" y="10972"/>
                  </a:cubicBezTo>
                  <a:lnTo>
                    <a:pt x="17703" y="861"/>
                  </a:lnTo>
                  <a:cubicBezTo>
                    <a:pt x="18027" y="647"/>
                    <a:pt x="18363" y="626"/>
                    <a:pt x="18658" y="764"/>
                  </a:cubicBezTo>
                  <a:lnTo>
                    <a:pt x="17609" y="232"/>
                  </a:lnTo>
                  <a:cubicBezTo>
                    <a:pt x="17281" y="12"/>
                    <a:pt x="16892" y="0"/>
                    <a:pt x="16514" y="249"/>
                  </a:cubicBezTo>
                  <a:close/>
                  <a:moveTo>
                    <a:pt x="11056" y="56073"/>
                  </a:moveTo>
                  <a:lnTo>
                    <a:pt x="11060" y="56074"/>
                  </a:lnTo>
                  <a:lnTo>
                    <a:pt x="11060" y="56074"/>
                  </a:lnTo>
                  <a:cubicBezTo>
                    <a:pt x="11058" y="56074"/>
                    <a:pt x="11058" y="56073"/>
                    <a:pt x="11056" y="56073"/>
                  </a:cubicBezTo>
                  <a:close/>
                  <a:moveTo>
                    <a:pt x="18659" y="766"/>
                  </a:moveTo>
                  <a:cubicBezTo>
                    <a:pt x="18671" y="772"/>
                    <a:pt x="18683" y="779"/>
                    <a:pt x="18693" y="785"/>
                  </a:cubicBezTo>
                  <a:lnTo>
                    <a:pt x="18693" y="7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62;p75">
              <a:extLst>
                <a:ext uri="{FF2B5EF4-FFF2-40B4-BE49-F238E27FC236}">
                  <a16:creationId xmlns:a16="http://schemas.microsoft.com/office/drawing/2014/main" id="{8A2BC2E1-2E66-250C-45B5-E3F26654152B}"/>
                </a:ext>
              </a:extLst>
            </p:cNvPr>
            <p:cNvSpPr/>
            <p:nvPr/>
          </p:nvSpPr>
          <p:spPr>
            <a:xfrm>
              <a:off x="282952" y="53941"/>
              <a:ext cx="1640063" cy="5152202"/>
            </a:xfrm>
            <a:custGeom>
              <a:avLst/>
              <a:gdLst/>
              <a:ahLst/>
              <a:cxnLst/>
              <a:rect l="l" t="t" r="r" b="b"/>
              <a:pathLst>
                <a:path w="17665" h="55494" extrusionOk="0">
                  <a:moveTo>
                    <a:pt x="10031" y="55493"/>
                  </a:moveTo>
                  <a:lnTo>
                    <a:pt x="10031" y="55493"/>
                  </a:lnTo>
                  <a:cubicBezTo>
                    <a:pt x="10029" y="55493"/>
                    <a:pt x="10029" y="55492"/>
                    <a:pt x="10027" y="55492"/>
                  </a:cubicBezTo>
                  <a:close/>
                  <a:moveTo>
                    <a:pt x="16515" y="229"/>
                  </a:moveTo>
                  <a:lnTo>
                    <a:pt x="1152" y="10339"/>
                  </a:lnTo>
                  <a:cubicBezTo>
                    <a:pt x="408" y="10830"/>
                    <a:pt x="1" y="12142"/>
                    <a:pt x="240" y="13270"/>
                  </a:cubicBezTo>
                  <a:lnTo>
                    <a:pt x="8927" y="54140"/>
                  </a:lnTo>
                  <a:cubicBezTo>
                    <a:pt x="9028" y="54617"/>
                    <a:pt x="9230" y="54985"/>
                    <a:pt x="9485" y="55213"/>
                  </a:cubicBezTo>
                  <a:lnTo>
                    <a:pt x="9749" y="55348"/>
                  </a:lnTo>
                  <a:cubicBezTo>
                    <a:pt x="9444" y="55132"/>
                    <a:pt x="9199" y="54731"/>
                    <a:pt x="9084" y="54187"/>
                  </a:cubicBezTo>
                  <a:lnTo>
                    <a:pt x="396" y="13320"/>
                  </a:lnTo>
                  <a:cubicBezTo>
                    <a:pt x="157" y="12190"/>
                    <a:pt x="565" y="10878"/>
                    <a:pt x="1308" y="10389"/>
                  </a:cubicBezTo>
                  <a:lnTo>
                    <a:pt x="16673" y="278"/>
                  </a:lnTo>
                  <a:cubicBezTo>
                    <a:pt x="16924" y="114"/>
                    <a:pt x="17182" y="64"/>
                    <a:pt x="17424" y="115"/>
                  </a:cubicBezTo>
                  <a:cubicBezTo>
                    <a:pt x="17139" y="0"/>
                    <a:pt x="16823" y="28"/>
                    <a:pt x="16515" y="229"/>
                  </a:cubicBezTo>
                  <a:close/>
                  <a:moveTo>
                    <a:pt x="17630" y="185"/>
                  </a:moveTo>
                  <a:cubicBezTo>
                    <a:pt x="17642" y="191"/>
                    <a:pt x="17654" y="198"/>
                    <a:pt x="17664" y="204"/>
                  </a:cubicBezTo>
                  <a:lnTo>
                    <a:pt x="17664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3;p75">
              <a:extLst>
                <a:ext uri="{FF2B5EF4-FFF2-40B4-BE49-F238E27FC236}">
                  <a16:creationId xmlns:a16="http://schemas.microsoft.com/office/drawing/2014/main" id="{BD366C1F-E8BA-CB0D-1E29-B9EA6E79C0B1}"/>
                </a:ext>
              </a:extLst>
            </p:cNvPr>
            <p:cNvSpPr/>
            <p:nvPr/>
          </p:nvSpPr>
          <p:spPr>
            <a:xfrm>
              <a:off x="359269" y="128680"/>
              <a:ext cx="2404064" cy="5015352"/>
            </a:xfrm>
            <a:custGeom>
              <a:avLst/>
              <a:gdLst/>
              <a:ahLst/>
              <a:cxnLst/>
              <a:rect l="l" t="t" r="r" b="b"/>
              <a:pathLst>
                <a:path w="25894" h="54020" extrusionOk="0">
                  <a:moveTo>
                    <a:pt x="15913" y="313"/>
                  </a:moveTo>
                  <a:lnTo>
                    <a:pt x="13262" y="2057"/>
                  </a:lnTo>
                  <a:lnTo>
                    <a:pt x="13051" y="3195"/>
                  </a:lnTo>
                  <a:cubicBezTo>
                    <a:pt x="12948" y="3749"/>
                    <a:pt x="12655" y="4239"/>
                    <a:pt x="12278" y="4488"/>
                  </a:cubicBezTo>
                  <a:lnTo>
                    <a:pt x="5052" y="9242"/>
                  </a:lnTo>
                  <a:cubicBezTo>
                    <a:pt x="4676" y="9491"/>
                    <a:pt x="4271" y="9460"/>
                    <a:pt x="3986" y="9163"/>
                  </a:cubicBezTo>
                  <a:lnTo>
                    <a:pt x="3402" y="8549"/>
                  </a:lnTo>
                  <a:lnTo>
                    <a:pt x="751" y="10292"/>
                  </a:lnTo>
                  <a:cubicBezTo>
                    <a:pt x="277" y="10604"/>
                    <a:pt x="1" y="11364"/>
                    <a:pt x="133" y="11989"/>
                  </a:cubicBezTo>
                  <a:lnTo>
                    <a:pt x="8880" y="53143"/>
                  </a:lnTo>
                  <a:cubicBezTo>
                    <a:pt x="9014" y="53766"/>
                    <a:pt x="9506" y="54020"/>
                    <a:pt x="9980" y="53706"/>
                  </a:cubicBezTo>
                  <a:lnTo>
                    <a:pt x="25141" y="43728"/>
                  </a:lnTo>
                  <a:cubicBezTo>
                    <a:pt x="25617" y="43416"/>
                    <a:pt x="25893" y="42656"/>
                    <a:pt x="25761" y="42033"/>
                  </a:cubicBezTo>
                  <a:lnTo>
                    <a:pt x="17014" y="880"/>
                  </a:lnTo>
                  <a:cubicBezTo>
                    <a:pt x="16882" y="253"/>
                    <a:pt x="16388" y="1"/>
                    <a:pt x="15913" y="31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75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64;p75">
              <a:extLst>
                <a:ext uri="{FF2B5EF4-FFF2-40B4-BE49-F238E27FC236}">
                  <a16:creationId xmlns:a16="http://schemas.microsoft.com/office/drawing/2014/main" id="{5D906EBE-EC74-9B85-A79F-46A9C7DC64AC}"/>
                </a:ext>
              </a:extLst>
            </p:cNvPr>
            <p:cNvSpPr/>
            <p:nvPr/>
          </p:nvSpPr>
          <p:spPr>
            <a:xfrm>
              <a:off x="912424" y="503949"/>
              <a:ext cx="469597" cy="334047"/>
            </a:xfrm>
            <a:custGeom>
              <a:avLst/>
              <a:gdLst/>
              <a:ahLst/>
              <a:cxnLst/>
              <a:rect l="l" t="t" r="r" b="b"/>
              <a:pathLst>
                <a:path w="5058" h="3598" extrusionOk="0">
                  <a:moveTo>
                    <a:pt x="4891" y="0"/>
                  </a:moveTo>
                  <a:cubicBezTo>
                    <a:pt x="4870" y="0"/>
                    <a:pt x="4848" y="7"/>
                    <a:pt x="4826" y="21"/>
                  </a:cubicBezTo>
                  <a:lnTo>
                    <a:pt x="132" y="3111"/>
                  </a:lnTo>
                  <a:cubicBezTo>
                    <a:pt x="47" y="3167"/>
                    <a:pt x="1" y="3317"/>
                    <a:pt x="28" y="3443"/>
                  </a:cubicBezTo>
                  <a:cubicBezTo>
                    <a:pt x="48" y="3539"/>
                    <a:pt x="103" y="3597"/>
                    <a:pt x="165" y="3597"/>
                  </a:cubicBezTo>
                  <a:cubicBezTo>
                    <a:pt x="186" y="3597"/>
                    <a:pt x="209" y="3590"/>
                    <a:pt x="231" y="3575"/>
                  </a:cubicBezTo>
                  <a:lnTo>
                    <a:pt x="4926" y="486"/>
                  </a:lnTo>
                  <a:cubicBezTo>
                    <a:pt x="5011" y="431"/>
                    <a:pt x="5057" y="282"/>
                    <a:pt x="5029" y="153"/>
                  </a:cubicBezTo>
                  <a:cubicBezTo>
                    <a:pt x="5009" y="58"/>
                    <a:pt x="4953" y="0"/>
                    <a:pt x="4891" y="0"/>
                  </a:cubicBezTo>
                  <a:close/>
                </a:path>
              </a:pathLst>
            </a:custGeom>
            <a:solidFill>
              <a:srgbClr val="018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65;p75">
              <a:extLst>
                <a:ext uri="{FF2B5EF4-FFF2-40B4-BE49-F238E27FC236}">
                  <a16:creationId xmlns:a16="http://schemas.microsoft.com/office/drawing/2014/main" id="{D54B44E2-206F-AE9F-E994-3C5941B1BD53}"/>
                </a:ext>
              </a:extLst>
            </p:cNvPr>
            <p:cNvSpPr/>
            <p:nvPr/>
          </p:nvSpPr>
          <p:spPr>
            <a:xfrm>
              <a:off x="914653" y="503856"/>
              <a:ext cx="466441" cy="307866"/>
            </a:xfrm>
            <a:custGeom>
              <a:avLst/>
              <a:gdLst/>
              <a:ahLst/>
              <a:cxnLst/>
              <a:rect l="l" t="t" r="r" b="b"/>
              <a:pathLst>
                <a:path w="5024" h="3316" extrusionOk="0">
                  <a:moveTo>
                    <a:pt x="4868" y="1"/>
                  </a:moveTo>
                  <a:cubicBezTo>
                    <a:pt x="4846" y="1"/>
                    <a:pt x="4824" y="8"/>
                    <a:pt x="4802" y="22"/>
                  </a:cubicBezTo>
                  <a:lnTo>
                    <a:pt x="108" y="3113"/>
                  </a:lnTo>
                  <a:cubicBezTo>
                    <a:pt x="52" y="3150"/>
                    <a:pt x="13" y="3229"/>
                    <a:pt x="1" y="3315"/>
                  </a:cubicBezTo>
                  <a:cubicBezTo>
                    <a:pt x="19" y="3287"/>
                    <a:pt x="40" y="3262"/>
                    <a:pt x="64" y="3245"/>
                  </a:cubicBezTo>
                  <a:lnTo>
                    <a:pt x="4759" y="155"/>
                  </a:lnTo>
                  <a:cubicBezTo>
                    <a:pt x="4781" y="141"/>
                    <a:pt x="4802" y="134"/>
                    <a:pt x="4823" y="134"/>
                  </a:cubicBezTo>
                  <a:cubicBezTo>
                    <a:pt x="4886" y="134"/>
                    <a:pt x="4941" y="191"/>
                    <a:pt x="4962" y="286"/>
                  </a:cubicBezTo>
                  <a:cubicBezTo>
                    <a:pt x="4970" y="329"/>
                    <a:pt x="4970" y="374"/>
                    <a:pt x="4964" y="416"/>
                  </a:cubicBezTo>
                  <a:cubicBezTo>
                    <a:pt x="5006" y="344"/>
                    <a:pt x="5024" y="244"/>
                    <a:pt x="5005" y="154"/>
                  </a:cubicBezTo>
                  <a:cubicBezTo>
                    <a:pt x="4985" y="58"/>
                    <a:pt x="4930" y="1"/>
                    <a:pt x="4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66;p75">
              <a:extLst>
                <a:ext uri="{FF2B5EF4-FFF2-40B4-BE49-F238E27FC236}">
                  <a16:creationId xmlns:a16="http://schemas.microsoft.com/office/drawing/2014/main" id="{B1A875A5-498E-B158-5ECB-C5E5A387B3D2}"/>
                </a:ext>
              </a:extLst>
            </p:cNvPr>
            <p:cNvSpPr/>
            <p:nvPr/>
          </p:nvSpPr>
          <p:spPr>
            <a:xfrm>
              <a:off x="378301" y="128680"/>
              <a:ext cx="2380575" cy="4017016"/>
            </a:xfrm>
            <a:custGeom>
              <a:avLst/>
              <a:gdLst/>
              <a:ahLst/>
              <a:cxnLst/>
              <a:rect l="l" t="t" r="r" b="b"/>
              <a:pathLst>
                <a:path w="25641" h="43267" extrusionOk="0">
                  <a:moveTo>
                    <a:pt x="12073" y="4488"/>
                  </a:moveTo>
                  <a:lnTo>
                    <a:pt x="4847" y="9242"/>
                  </a:lnTo>
                  <a:cubicBezTo>
                    <a:pt x="4471" y="9491"/>
                    <a:pt x="4066" y="9460"/>
                    <a:pt x="3781" y="9163"/>
                  </a:cubicBezTo>
                  <a:lnTo>
                    <a:pt x="3197" y="8549"/>
                  </a:lnTo>
                  <a:lnTo>
                    <a:pt x="546" y="10292"/>
                  </a:lnTo>
                  <a:cubicBezTo>
                    <a:pt x="303" y="10452"/>
                    <a:pt x="113" y="10730"/>
                    <a:pt x="1" y="11046"/>
                  </a:cubicBezTo>
                  <a:cubicBezTo>
                    <a:pt x="109" y="10856"/>
                    <a:pt x="249" y="10695"/>
                    <a:pt x="412" y="10588"/>
                  </a:cubicBezTo>
                  <a:lnTo>
                    <a:pt x="3063" y="8843"/>
                  </a:lnTo>
                  <a:lnTo>
                    <a:pt x="3646" y="9457"/>
                  </a:lnTo>
                  <a:cubicBezTo>
                    <a:pt x="3931" y="9756"/>
                    <a:pt x="4336" y="9786"/>
                    <a:pt x="4713" y="9539"/>
                  </a:cubicBezTo>
                  <a:lnTo>
                    <a:pt x="11937" y="4784"/>
                  </a:lnTo>
                  <a:cubicBezTo>
                    <a:pt x="12224" y="4595"/>
                    <a:pt x="12463" y="4265"/>
                    <a:pt x="12606" y="3874"/>
                  </a:cubicBezTo>
                  <a:cubicBezTo>
                    <a:pt x="12466" y="4131"/>
                    <a:pt x="12283" y="4349"/>
                    <a:pt x="12073" y="4488"/>
                  </a:cubicBezTo>
                  <a:close/>
                  <a:moveTo>
                    <a:pt x="15708" y="313"/>
                  </a:moveTo>
                  <a:lnTo>
                    <a:pt x="13057" y="2057"/>
                  </a:lnTo>
                  <a:lnTo>
                    <a:pt x="13013" y="2293"/>
                  </a:lnTo>
                  <a:lnTo>
                    <a:pt x="15575" y="607"/>
                  </a:lnTo>
                  <a:cubicBezTo>
                    <a:pt x="16049" y="294"/>
                    <a:pt x="16541" y="548"/>
                    <a:pt x="16673" y="1173"/>
                  </a:cubicBezTo>
                  <a:lnTo>
                    <a:pt x="25419" y="42325"/>
                  </a:lnTo>
                  <a:cubicBezTo>
                    <a:pt x="25483" y="42629"/>
                    <a:pt x="25452" y="42965"/>
                    <a:pt x="25346" y="43266"/>
                  </a:cubicBezTo>
                  <a:cubicBezTo>
                    <a:pt x="25550" y="42905"/>
                    <a:pt x="25641" y="42438"/>
                    <a:pt x="25555" y="42029"/>
                  </a:cubicBezTo>
                  <a:lnTo>
                    <a:pt x="16808" y="878"/>
                  </a:lnTo>
                  <a:cubicBezTo>
                    <a:pt x="16677" y="253"/>
                    <a:pt x="16183" y="1"/>
                    <a:pt x="15708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67;p75">
              <a:extLst>
                <a:ext uri="{FF2B5EF4-FFF2-40B4-BE49-F238E27FC236}">
                  <a16:creationId xmlns:a16="http://schemas.microsoft.com/office/drawing/2014/main" id="{4C5AD01F-77E7-363C-409B-4C841113E044}"/>
                </a:ext>
              </a:extLst>
            </p:cNvPr>
            <p:cNvSpPr/>
            <p:nvPr/>
          </p:nvSpPr>
          <p:spPr>
            <a:xfrm>
              <a:off x="371710" y="1888973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4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9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8;p75">
              <a:extLst>
                <a:ext uri="{FF2B5EF4-FFF2-40B4-BE49-F238E27FC236}">
                  <a16:creationId xmlns:a16="http://schemas.microsoft.com/office/drawing/2014/main" id="{14132D0C-6F72-47EF-6DF2-7132A57FC821}"/>
                </a:ext>
              </a:extLst>
            </p:cNvPr>
            <p:cNvSpPr/>
            <p:nvPr/>
          </p:nvSpPr>
          <p:spPr>
            <a:xfrm>
              <a:off x="371617" y="1889066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3" y="4277"/>
                  </a:lnTo>
                  <a:cubicBezTo>
                    <a:pt x="965" y="4220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9;p75">
              <a:extLst>
                <a:ext uri="{FF2B5EF4-FFF2-40B4-BE49-F238E27FC236}">
                  <a16:creationId xmlns:a16="http://schemas.microsoft.com/office/drawing/2014/main" id="{89BB35EB-FB25-9E7B-A25C-279D3B4F6040}"/>
                </a:ext>
              </a:extLst>
            </p:cNvPr>
            <p:cNvSpPr/>
            <p:nvPr/>
          </p:nvSpPr>
          <p:spPr>
            <a:xfrm>
              <a:off x="371431" y="1889066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2" y="4287"/>
                    <a:pt x="1215" y="4347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0;p75">
              <a:extLst>
                <a:ext uri="{FF2B5EF4-FFF2-40B4-BE49-F238E27FC236}">
                  <a16:creationId xmlns:a16="http://schemas.microsoft.com/office/drawing/2014/main" id="{23BAA2DB-3A3F-0AC6-5D45-CFA0E263E389}"/>
                </a:ext>
              </a:extLst>
            </p:cNvPr>
            <p:cNvSpPr/>
            <p:nvPr/>
          </p:nvSpPr>
          <p:spPr>
            <a:xfrm>
              <a:off x="371338" y="1889159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9"/>
                  </a:cubicBezTo>
                  <a:lnTo>
                    <a:pt x="28" y="190"/>
                  </a:lnTo>
                  <a:cubicBezTo>
                    <a:pt x="1" y="61"/>
                    <a:pt x="67" y="1"/>
                    <a:pt x="177" y="58"/>
                  </a:cubicBezTo>
                  <a:lnTo>
                    <a:pt x="207" y="72"/>
                  </a:lnTo>
                  <a:cubicBezTo>
                    <a:pt x="315" y="130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1" y="4286"/>
                    <a:pt x="1213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71;p75">
              <a:extLst>
                <a:ext uri="{FF2B5EF4-FFF2-40B4-BE49-F238E27FC236}">
                  <a16:creationId xmlns:a16="http://schemas.microsoft.com/office/drawing/2014/main" id="{F775BB32-4B6D-F454-9837-A751408B90F2}"/>
                </a:ext>
              </a:extLst>
            </p:cNvPr>
            <p:cNvSpPr/>
            <p:nvPr/>
          </p:nvSpPr>
          <p:spPr>
            <a:xfrm>
              <a:off x="371153" y="1889159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5" y="4291"/>
                  </a:moveTo>
                  <a:lnTo>
                    <a:pt x="1075" y="4277"/>
                  </a:lnTo>
                  <a:cubicBezTo>
                    <a:pt x="965" y="4220"/>
                    <a:pt x="855" y="4068"/>
                    <a:pt x="826" y="3939"/>
                  </a:cubicBezTo>
                  <a:lnTo>
                    <a:pt x="29" y="190"/>
                  </a:lnTo>
                  <a:cubicBezTo>
                    <a:pt x="0" y="61"/>
                    <a:pt x="68" y="1"/>
                    <a:pt x="178" y="58"/>
                  </a:cubicBezTo>
                  <a:lnTo>
                    <a:pt x="208" y="72"/>
                  </a:lnTo>
                  <a:cubicBezTo>
                    <a:pt x="316" y="130"/>
                    <a:pt x="428" y="281"/>
                    <a:pt x="457" y="411"/>
                  </a:cubicBezTo>
                  <a:lnTo>
                    <a:pt x="1254" y="4159"/>
                  </a:lnTo>
                  <a:cubicBezTo>
                    <a:pt x="1281" y="4289"/>
                    <a:pt x="1214" y="4348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72;p75">
              <a:extLst>
                <a:ext uri="{FF2B5EF4-FFF2-40B4-BE49-F238E27FC236}">
                  <a16:creationId xmlns:a16="http://schemas.microsoft.com/office/drawing/2014/main" id="{848E65E3-C2D8-4499-3088-5D3C15B69F4C}"/>
                </a:ext>
              </a:extLst>
            </p:cNvPr>
            <p:cNvSpPr/>
            <p:nvPr/>
          </p:nvSpPr>
          <p:spPr>
            <a:xfrm>
              <a:off x="371060" y="1889345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3" y="4292"/>
                  </a:moveTo>
                  <a:lnTo>
                    <a:pt x="1074" y="4276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0"/>
                    <a:pt x="178" y="57"/>
                  </a:cubicBezTo>
                  <a:lnTo>
                    <a:pt x="207" y="72"/>
                  </a:lnTo>
                  <a:cubicBezTo>
                    <a:pt x="316" y="129"/>
                    <a:pt x="428" y="280"/>
                    <a:pt x="456" y="410"/>
                  </a:cubicBezTo>
                  <a:lnTo>
                    <a:pt x="1252" y="4158"/>
                  </a:lnTo>
                  <a:cubicBezTo>
                    <a:pt x="1281" y="4287"/>
                    <a:pt x="1214" y="4346"/>
                    <a:pt x="1103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73;p75">
              <a:extLst>
                <a:ext uri="{FF2B5EF4-FFF2-40B4-BE49-F238E27FC236}">
                  <a16:creationId xmlns:a16="http://schemas.microsoft.com/office/drawing/2014/main" id="{37E1CDD4-F398-9CA5-8E5E-44AD84A7A56C}"/>
                </a:ext>
              </a:extLst>
            </p:cNvPr>
            <p:cNvSpPr/>
            <p:nvPr/>
          </p:nvSpPr>
          <p:spPr>
            <a:xfrm>
              <a:off x="370874" y="1889345"/>
              <a:ext cx="119024" cy="403679"/>
            </a:xfrm>
            <a:custGeom>
              <a:avLst/>
              <a:gdLst/>
              <a:ahLst/>
              <a:cxnLst/>
              <a:rect l="l" t="t" r="r" b="b"/>
              <a:pathLst>
                <a:path w="1282" h="4348" extrusionOk="0">
                  <a:moveTo>
                    <a:pt x="1104" y="4292"/>
                  </a:moveTo>
                  <a:lnTo>
                    <a:pt x="1074" y="4276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0"/>
                    <a:pt x="178" y="57"/>
                  </a:cubicBezTo>
                  <a:lnTo>
                    <a:pt x="208" y="72"/>
                  </a:lnTo>
                  <a:cubicBezTo>
                    <a:pt x="317" y="129"/>
                    <a:pt x="427" y="280"/>
                    <a:pt x="456" y="410"/>
                  </a:cubicBezTo>
                  <a:lnTo>
                    <a:pt x="1253" y="4158"/>
                  </a:lnTo>
                  <a:cubicBezTo>
                    <a:pt x="1282" y="4288"/>
                    <a:pt x="1215" y="4348"/>
                    <a:pt x="1104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74;p75">
              <a:extLst>
                <a:ext uri="{FF2B5EF4-FFF2-40B4-BE49-F238E27FC236}">
                  <a16:creationId xmlns:a16="http://schemas.microsoft.com/office/drawing/2014/main" id="{BA4099F6-A73F-9FAC-74AA-E57A74377A76}"/>
                </a:ext>
              </a:extLst>
            </p:cNvPr>
            <p:cNvSpPr/>
            <p:nvPr/>
          </p:nvSpPr>
          <p:spPr>
            <a:xfrm>
              <a:off x="370781" y="1889530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5"/>
                  </a:lnTo>
                  <a:cubicBezTo>
                    <a:pt x="966" y="4219"/>
                    <a:pt x="854" y="4067"/>
                    <a:pt x="825" y="3938"/>
                  </a:cubicBezTo>
                  <a:lnTo>
                    <a:pt x="28" y="189"/>
                  </a:lnTo>
                  <a:cubicBezTo>
                    <a:pt x="1" y="60"/>
                    <a:pt x="67" y="1"/>
                    <a:pt x="177" y="57"/>
                  </a:cubicBezTo>
                  <a:lnTo>
                    <a:pt x="207" y="72"/>
                  </a:lnTo>
                  <a:cubicBezTo>
                    <a:pt x="315" y="128"/>
                    <a:pt x="427" y="281"/>
                    <a:pt x="456" y="409"/>
                  </a:cubicBezTo>
                  <a:lnTo>
                    <a:pt x="1253" y="4157"/>
                  </a:lnTo>
                  <a:cubicBezTo>
                    <a:pt x="1281" y="4286"/>
                    <a:pt x="1214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75;p75">
              <a:extLst>
                <a:ext uri="{FF2B5EF4-FFF2-40B4-BE49-F238E27FC236}">
                  <a16:creationId xmlns:a16="http://schemas.microsoft.com/office/drawing/2014/main" id="{AE43C08B-8360-0B6F-1C94-0F1C5175844D}"/>
                </a:ext>
              </a:extLst>
            </p:cNvPr>
            <p:cNvSpPr/>
            <p:nvPr/>
          </p:nvSpPr>
          <p:spPr>
            <a:xfrm>
              <a:off x="370596" y="1889530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5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7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76;p75">
              <a:extLst>
                <a:ext uri="{FF2B5EF4-FFF2-40B4-BE49-F238E27FC236}">
                  <a16:creationId xmlns:a16="http://schemas.microsoft.com/office/drawing/2014/main" id="{F677B2E6-E3D2-334C-E0DF-2F0A8ED5ED87}"/>
                </a:ext>
              </a:extLst>
            </p:cNvPr>
            <p:cNvSpPr/>
            <p:nvPr/>
          </p:nvSpPr>
          <p:spPr>
            <a:xfrm>
              <a:off x="370503" y="1889623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4" y="4277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7;p75">
              <a:extLst>
                <a:ext uri="{FF2B5EF4-FFF2-40B4-BE49-F238E27FC236}">
                  <a16:creationId xmlns:a16="http://schemas.microsoft.com/office/drawing/2014/main" id="{1878EDD0-9088-1406-A67B-B0E3BD3C5711}"/>
                </a:ext>
              </a:extLst>
            </p:cNvPr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78;p75">
              <a:extLst>
                <a:ext uri="{FF2B5EF4-FFF2-40B4-BE49-F238E27FC236}">
                  <a16:creationId xmlns:a16="http://schemas.microsoft.com/office/drawing/2014/main" id="{FA221DD2-A43B-12FE-9299-308E4EFA0C19}"/>
                </a:ext>
              </a:extLst>
            </p:cNvPr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79;p75">
              <a:extLst>
                <a:ext uri="{FF2B5EF4-FFF2-40B4-BE49-F238E27FC236}">
                  <a16:creationId xmlns:a16="http://schemas.microsoft.com/office/drawing/2014/main" id="{9386DA0F-9AF9-A50F-A838-A914D56B43FD}"/>
                </a:ext>
              </a:extLst>
            </p:cNvPr>
            <p:cNvSpPr/>
            <p:nvPr/>
          </p:nvSpPr>
          <p:spPr>
            <a:xfrm>
              <a:off x="1563436" y="127287"/>
              <a:ext cx="91171" cy="46421"/>
            </a:xfrm>
            <a:custGeom>
              <a:avLst/>
              <a:gdLst/>
              <a:ahLst/>
              <a:cxnLst/>
              <a:rect l="l" t="t" r="r" b="b"/>
              <a:pathLst>
                <a:path w="982" h="500" extrusionOk="0">
                  <a:moveTo>
                    <a:pt x="438" y="0"/>
                  </a:moveTo>
                  <a:cubicBezTo>
                    <a:pt x="327" y="0"/>
                    <a:pt x="222" y="25"/>
                    <a:pt x="148" y="74"/>
                  </a:cubicBezTo>
                  <a:cubicBezTo>
                    <a:pt x="0" y="171"/>
                    <a:pt x="34" y="328"/>
                    <a:pt x="224" y="427"/>
                  </a:cubicBezTo>
                  <a:cubicBezTo>
                    <a:pt x="318" y="475"/>
                    <a:pt x="434" y="499"/>
                    <a:pt x="544" y="499"/>
                  </a:cubicBezTo>
                  <a:cubicBezTo>
                    <a:pt x="655" y="499"/>
                    <a:pt x="760" y="475"/>
                    <a:pt x="834" y="427"/>
                  </a:cubicBezTo>
                  <a:cubicBezTo>
                    <a:pt x="982" y="328"/>
                    <a:pt x="949" y="171"/>
                    <a:pt x="760" y="74"/>
                  </a:cubicBezTo>
                  <a:cubicBezTo>
                    <a:pt x="665" y="25"/>
                    <a:pt x="549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80;p75">
              <a:extLst>
                <a:ext uri="{FF2B5EF4-FFF2-40B4-BE49-F238E27FC236}">
                  <a16:creationId xmlns:a16="http://schemas.microsoft.com/office/drawing/2014/main" id="{20162118-1E57-D987-CF5D-8E9EE8B39DF2}"/>
                </a:ext>
              </a:extLst>
            </p:cNvPr>
            <p:cNvSpPr/>
            <p:nvPr/>
          </p:nvSpPr>
          <p:spPr>
            <a:xfrm>
              <a:off x="1569842" y="125059"/>
              <a:ext cx="84115" cy="39272"/>
            </a:xfrm>
            <a:custGeom>
              <a:avLst/>
              <a:gdLst/>
              <a:ahLst/>
              <a:cxnLst/>
              <a:rect l="l" t="t" r="r" b="b"/>
              <a:pathLst>
                <a:path w="906" h="423" extrusionOk="0">
                  <a:moveTo>
                    <a:pt x="691" y="98"/>
                  </a:moveTo>
                  <a:cubicBezTo>
                    <a:pt x="501" y="1"/>
                    <a:pt x="228" y="1"/>
                    <a:pt x="79" y="98"/>
                  </a:cubicBezTo>
                  <a:cubicBezTo>
                    <a:pt x="40" y="123"/>
                    <a:pt x="15" y="152"/>
                    <a:pt x="0" y="183"/>
                  </a:cubicBezTo>
                  <a:cubicBezTo>
                    <a:pt x="10" y="173"/>
                    <a:pt x="19" y="165"/>
                    <a:pt x="31" y="155"/>
                  </a:cubicBezTo>
                  <a:cubicBezTo>
                    <a:pt x="179" y="59"/>
                    <a:pt x="453" y="59"/>
                    <a:pt x="641" y="155"/>
                  </a:cubicBezTo>
                  <a:cubicBezTo>
                    <a:pt x="783" y="227"/>
                    <a:pt x="837" y="333"/>
                    <a:pt x="795" y="422"/>
                  </a:cubicBezTo>
                  <a:cubicBezTo>
                    <a:pt x="906" y="326"/>
                    <a:pt x="864" y="185"/>
                    <a:pt x="691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81;p75">
              <a:extLst>
                <a:ext uri="{FF2B5EF4-FFF2-40B4-BE49-F238E27FC236}">
                  <a16:creationId xmlns:a16="http://schemas.microsoft.com/office/drawing/2014/main" id="{3E1C4DD4-ACBC-3102-CAF2-1176F4F1FBF5}"/>
                </a:ext>
              </a:extLst>
            </p:cNvPr>
            <p:cNvSpPr/>
            <p:nvPr/>
          </p:nvSpPr>
          <p:spPr>
            <a:xfrm>
              <a:off x="645409" y="744225"/>
              <a:ext cx="1677571" cy="3059625"/>
            </a:xfrm>
            <a:custGeom>
              <a:avLst/>
              <a:gdLst/>
              <a:ahLst/>
              <a:cxnLst/>
              <a:rect l="l" t="t" r="r" b="b"/>
              <a:pathLst>
                <a:path w="18069" h="32955" extrusionOk="0">
                  <a:moveTo>
                    <a:pt x="18068" y="13713"/>
                  </a:moveTo>
                  <a:lnTo>
                    <a:pt x="15154" y="1"/>
                  </a:lnTo>
                  <a:lnTo>
                    <a:pt x="1" y="19242"/>
                  </a:lnTo>
                  <a:lnTo>
                    <a:pt x="2916" y="3295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82;p75">
              <a:extLst>
                <a:ext uri="{FF2B5EF4-FFF2-40B4-BE49-F238E27FC236}">
                  <a16:creationId xmlns:a16="http://schemas.microsoft.com/office/drawing/2014/main" id="{43347BCD-8BB5-5BEB-C492-8AE39C462ED2}"/>
                </a:ext>
              </a:extLst>
            </p:cNvPr>
            <p:cNvSpPr/>
            <p:nvPr/>
          </p:nvSpPr>
          <p:spPr>
            <a:xfrm>
              <a:off x="488598" y="128865"/>
              <a:ext cx="1484273" cy="2027866"/>
            </a:xfrm>
            <a:custGeom>
              <a:avLst/>
              <a:gdLst/>
              <a:ahLst/>
              <a:cxnLst/>
              <a:rect l="l" t="t" r="r" b="b"/>
              <a:pathLst>
                <a:path w="15987" h="21842" extrusionOk="0">
                  <a:moveTo>
                    <a:pt x="835" y="21842"/>
                  </a:moveTo>
                  <a:lnTo>
                    <a:pt x="15987" y="2598"/>
                  </a:lnTo>
                  <a:lnTo>
                    <a:pt x="15621" y="877"/>
                  </a:lnTo>
                  <a:cubicBezTo>
                    <a:pt x="15489" y="254"/>
                    <a:pt x="14995" y="0"/>
                    <a:pt x="14521" y="311"/>
                  </a:cubicBezTo>
                  <a:lnTo>
                    <a:pt x="13165" y="1203"/>
                  </a:lnTo>
                  <a:lnTo>
                    <a:pt x="11677" y="3093"/>
                  </a:lnTo>
                  <a:lnTo>
                    <a:pt x="11658" y="3193"/>
                  </a:lnTo>
                  <a:cubicBezTo>
                    <a:pt x="11555" y="3747"/>
                    <a:pt x="11262" y="4237"/>
                    <a:pt x="10885" y="4486"/>
                  </a:cubicBezTo>
                  <a:lnTo>
                    <a:pt x="10254" y="4900"/>
                  </a:lnTo>
                  <a:lnTo>
                    <a:pt x="1" y="17920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83;p75">
              <a:extLst>
                <a:ext uri="{FF2B5EF4-FFF2-40B4-BE49-F238E27FC236}">
                  <a16:creationId xmlns:a16="http://schemas.microsoft.com/office/drawing/2014/main" id="{DEDBCCE9-372E-6A2D-5711-B0AB211D7131}"/>
                </a:ext>
              </a:extLst>
            </p:cNvPr>
            <p:cNvSpPr/>
            <p:nvPr/>
          </p:nvSpPr>
          <p:spPr>
            <a:xfrm>
              <a:off x="976950" y="2302958"/>
              <a:ext cx="1562168" cy="2517981"/>
            </a:xfrm>
            <a:custGeom>
              <a:avLst/>
              <a:gdLst/>
              <a:ahLst/>
              <a:cxnLst/>
              <a:rect l="l" t="t" r="r" b="b"/>
              <a:pathLst>
                <a:path w="16826" h="27121" extrusionOk="0">
                  <a:moveTo>
                    <a:pt x="16825" y="7878"/>
                  </a:moveTo>
                  <a:lnTo>
                    <a:pt x="15151" y="1"/>
                  </a:lnTo>
                  <a:lnTo>
                    <a:pt x="1" y="19242"/>
                  </a:lnTo>
                  <a:lnTo>
                    <a:pt x="1674" y="27121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84;p75">
              <a:extLst>
                <a:ext uri="{FF2B5EF4-FFF2-40B4-BE49-F238E27FC236}">
                  <a16:creationId xmlns:a16="http://schemas.microsoft.com/office/drawing/2014/main" id="{E93F966C-DDE4-78AC-95AE-318D3F1B5804}"/>
                </a:ext>
              </a:extLst>
            </p:cNvPr>
            <p:cNvSpPr/>
            <p:nvPr/>
          </p:nvSpPr>
          <p:spPr>
            <a:xfrm>
              <a:off x="1506338" y="3525508"/>
              <a:ext cx="1172694" cy="1444351"/>
            </a:xfrm>
            <a:custGeom>
              <a:avLst/>
              <a:gdLst/>
              <a:ahLst/>
              <a:cxnLst/>
              <a:rect l="l" t="t" r="r" b="b"/>
              <a:pathLst>
                <a:path w="12631" h="15557" extrusionOk="0">
                  <a:moveTo>
                    <a:pt x="12630" y="1802"/>
                  </a:moveTo>
                  <a:lnTo>
                    <a:pt x="12248" y="0"/>
                  </a:lnTo>
                  <a:lnTo>
                    <a:pt x="0" y="15556"/>
                  </a:lnTo>
                  <a:lnTo>
                    <a:pt x="3740" y="1309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85;p75">
              <a:extLst>
                <a:ext uri="{FF2B5EF4-FFF2-40B4-BE49-F238E27FC236}">
                  <a16:creationId xmlns:a16="http://schemas.microsoft.com/office/drawing/2014/main" id="{667E4A47-9439-62AA-3B5B-0D01443A5405}"/>
                </a:ext>
              </a:extLst>
            </p:cNvPr>
            <p:cNvSpPr/>
            <p:nvPr/>
          </p:nvSpPr>
          <p:spPr>
            <a:xfrm>
              <a:off x="378394" y="128865"/>
              <a:ext cx="2380667" cy="4017016"/>
            </a:xfrm>
            <a:custGeom>
              <a:avLst/>
              <a:gdLst/>
              <a:ahLst/>
              <a:cxnLst/>
              <a:rect l="l" t="t" r="r" b="b"/>
              <a:pathLst>
                <a:path w="25642" h="43267" extrusionOk="0">
                  <a:moveTo>
                    <a:pt x="16808" y="877"/>
                  </a:moveTo>
                  <a:cubicBezTo>
                    <a:pt x="16676" y="254"/>
                    <a:pt x="16182" y="0"/>
                    <a:pt x="15708" y="311"/>
                  </a:cubicBezTo>
                  <a:lnTo>
                    <a:pt x="13057" y="2055"/>
                  </a:lnTo>
                  <a:lnTo>
                    <a:pt x="12846" y="3193"/>
                  </a:lnTo>
                  <a:cubicBezTo>
                    <a:pt x="12744" y="3747"/>
                    <a:pt x="12450" y="4237"/>
                    <a:pt x="12073" y="4486"/>
                  </a:cubicBezTo>
                  <a:lnTo>
                    <a:pt x="4847" y="9240"/>
                  </a:lnTo>
                  <a:cubicBezTo>
                    <a:pt x="4471" y="9489"/>
                    <a:pt x="4066" y="9458"/>
                    <a:pt x="3781" y="9161"/>
                  </a:cubicBezTo>
                  <a:lnTo>
                    <a:pt x="3197" y="8547"/>
                  </a:lnTo>
                  <a:lnTo>
                    <a:pt x="547" y="10290"/>
                  </a:lnTo>
                  <a:cubicBezTo>
                    <a:pt x="304" y="10450"/>
                    <a:pt x="113" y="10728"/>
                    <a:pt x="1" y="11044"/>
                  </a:cubicBezTo>
                  <a:lnTo>
                    <a:pt x="1" y="11044"/>
                  </a:lnTo>
                  <a:lnTo>
                    <a:pt x="25347" y="43267"/>
                  </a:lnTo>
                  <a:lnTo>
                    <a:pt x="25347" y="43267"/>
                  </a:lnTo>
                  <a:cubicBezTo>
                    <a:pt x="25550" y="42907"/>
                    <a:pt x="25642" y="42439"/>
                    <a:pt x="25555" y="42031"/>
                  </a:cubicBezTo>
                  <a:close/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86;p75">
              <a:extLst>
                <a:ext uri="{FF2B5EF4-FFF2-40B4-BE49-F238E27FC236}">
                  <a16:creationId xmlns:a16="http://schemas.microsoft.com/office/drawing/2014/main" id="{24C1E6F8-1C54-F12B-2C33-728975E308C7}"/>
                </a:ext>
              </a:extLst>
            </p:cNvPr>
            <p:cNvSpPr/>
            <p:nvPr/>
          </p:nvSpPr>
          <p:spPr>
            <a:xfrm>
              <a:off x="1137103" y="2629764"/>
              <a:ext cx="1027952" cy="1116710"/>
            </a:xfrm>
            <a:custGeom>
              <a:avLst/>
              <a:gdLst/>
              <a:ahLst/>
              <a:cxnLst/>
              <a:rect l="l" t="t" r="r" b="b"/>
              <a:pathLst>
                <a:path w="11072" h="12028" extrusionOk="0">
                  <a:moveTo>
                    <a:pt x="6115" y="7100"/>
                  </a:moveTo>
                  <a:cubicBezTo>
                    <a:pt x="5466" y="7531"/>
                    <a:pt x="4963" y="8058"/>
                    <a:pt x="4533" y="8740"/>
                  </a:cubicBezTo>
                  <a:cubicBezTo>
                    <a:pt x="4265" y="9167"/>
                    <a:pt x="4037" y="9629"/>
                    <a:pt x="3864" y="10131"/>
                  </a:cubicBezTo>
                  <a:cubicBezTo>
                    <a:pt x="3733" y="10510"/>
                    <a:pt x="3789" y="10917"/>
                    <a:pt x="3992" y="11133"/>
                  </a:cubicBezTo>
                  <a:cubicBezTo>
                    <a:pt x="4192" y="11344"/>
                    <a:pt x="4495" y="11317"/>
                    <a:pt x="4736" y="11068"/>
                  </a:cubicBezTo>
                  <a:cubicBezTo>
                    <a:pt x="4872" y="10930"/>
                    <a:pt x="4953" y="10742"/>
                    <a:pt x="5032" y="10545"/>
                  </a:cubicBezTo>
                  <a:cubicBezTo>
                    <a:pt x="5457" y="9500"/>
                    <a:pt x="6068" y="8829"/>
                    <a:pt x="6856" y="8528"/>
                  </a:cubicBezTo>
                  <a:cubicBezTo>
                    <a:pt x="7316" y="8353"/>
                    <a:pt x="7743" y="8398"/>
                    <a:pt x="8150" y="8591"/>
                  </a:cubicBezTo>
                  <a:cubicBezTo>
                    <a:pt x="8462" y="8743"/>
                    <a:pt x="8843" y="8471"/>
                    <a:pt x="9006" y="8001"/>
                  </a:cubicBezTo>
                  <a:cubicBezTo>
                    <a:pt x="9173" y="7525"/>
                    <a:pt x="9060" y="7025"/>
                    <a:pt x="8748" y="6870"/>
                  </a:cubicBezTo>
                  <a:cubicBezTo>
                    <a:pt x="7886" y="6447"/>
                    <a:pt x="6981" y="6548"/>
                    <a:pt x="6115" y="7100"/>
                  </a:cubicBezTo>
                  <a:close/>
                  <a:moveTo>
                    <a:pt x="6610" y="9859"/>
                  </a:moveTo>
                  <a:cubicBezTo>
                    <a:pt x="6211" y="10122"/>
                    <a:pt x="5978" y="10763"/>
                    <a:pt x="6089" y="11289"/>
                  </a:cubicBezTo>
                  <a:cubicBezTo>
                    <a:pt x="6202" y="11817"/>
                    <a:pt x="6616" y="12027"/>
                    <a:pt x="7016" y="11765"/>
                  </a:cubicBezTo>
                  <a:cubicBezTo>
                    <a:pt x="7416" y="11503"/>
                    <a:pt x="7649" y="10863"/>
                    <a:pt x="7536" y="10337"/>
                  </a:cubicBezTo>
                  <a:cubicBezTo>
                    <a:pt x="7425" y="9810"/>
                    <a:pt x="7011" y="9597"/>
                    <a:pt x="6610" y="9859"/>
                  </a:cubicBezTo>
                  <a:close/>
                  <a:moveTo>
                    <a:pt x="5311" y="4281"/>
                  </a:moveTo>
                  <a:cubicBezTo>
                    <a:pt x="5141" y="4414"/>
                    <a:pt x="4870" y="4612"/>
                    <a:pt x="4609" y="4842"/>
                  </a:cubicBezTo>
                  <a:cubicBezTo>
                    <a:pt x="3870" y="5490"/>
                    <a:pt x="3228" y="6304"/>
                    <a:pt x="2681" y="7277"/>
                  </a:cubicBezTo>
                  <a:cubicBezTo>
                    <a:pt x="2366" y="7840"/>
                    <a:pt x="2090" y="8434"/>
                    <a:pt x="1869" y="9064"/>
                  </a:cubicBezTo>
                  <a:cubicBezTo>
                    <a:pt x="1736" y="9442"/>
                    <a:pt x="1791" y="9852"/>
                    <a:pt x="1990" y="10068"/>
                  </a:cubicBezTo>
                  <a:cubicBezTo>
                    <a:pt x="2192" y="10283"/>
                    <a:pt x="2497" y="10257"/>
                    <a:pt x="2740" y="10007"/>
                  </a:cubicBezTo>
                  <a:cubicBezTo>
                    <a:pt x="2875" y="9869"/>
                    <a:pt x="2958" y="9682"/>
                    <a:pt x="3033" y="9484"/>
                  </a:cubicBezTo>
                  <a:cubicBezTo>
                    <a:pt x="3578" y="8064"/>
                    <a:pt x="4349" y="6950"/>
                    <a:pt x="5342" y="6142"/>
                  </a:cubicBezTo>
                  <a:cubicBezTo>
                    <a:pt x="5717" y="5837"/>
                    <a:pt x="6105" y="5605"/>
                    <a:pt x="6508" y="5438"/>
                  </a:cubicBezTo>
                  <a:cubicBezTo>
                    <a:pt x="7170" y="5163"/>
                    <a:pt x="7819" y="5083"/>
                    <a:pt x="8451" y="5206"/>
                  </a:cubicBezTo>
                  <a:cubicBezTo>
                    <a:pt x="8724" y="5259"/>
                    <a:pt x="8983" y="5351"/>
                    <a:pt x="9234" y="5475"/>
                  </a:cubicBezTo>
                  <a:cubicBezTo>
                    <a:pt x="9439" y="5576"/>
                    <a:pt x="9649" y="5534"/>
                    <a:pt x="9856" y="5326"/>
                  </a:cubicBezTo>
                  <a:cubicBezTo>
                    <a:pt x="10076" y="5104"/>
                    <a:pt x="10192" y="4808"/>
                    <a:pt x="10193" y="4462"/>
                  </a:cubicBezTo>
                  <a:cubicBezTo>
                    <a:pt x="10195" y="4105"/>
                    <a:pt x="10074" y="3871"/>
                    <a:pt x="9850" y="3760"/>
                  </a:cubicBezTo>
                  <a:cubicBezTo>
                    <a:pt x="8442" y="3067"/>
                    <a:pt x="6962" y="3233"/>
                    <a:pt x="5311" y="4281"/>
                  </a:cubicBezTo>
                  <a:close/>
                  <a:moveTo>
                    <a:pt x="11009" y="1079"/>
                  </a:moveTo>
                  <a:cubicBezTo>
                    <a:pt x="10947" y="907"/>
                    <a:pt x="10847" y="800"/>
                    <a:pt x="10720" y="734"/>
                  </a:cubicBezTo>
                  <a:cubicBezTo>
                    <a:pt x="9407" y="78"/>
                    <a:pt x="8003" y="0"/>
                    <a:pt x="6504" y="502"/>
                  </a:cubicBezTo>
                  <a:cubicBezTo>
                    <a:pt x="6034" y="660"/>
                    <a:pt x="5569" y="881"/>
                    <a:pt x="5111" y="1156"/>
                  </a:cubicBezTo>
                  <a:cubicBezTo>
                    <a:pt x="5088" y="1169"/>
                    <a:pt x="5064" y="1177"/>
                    <a:pt x="5040" y="1187"/>
                  </a:cubicBezTo>
                  <a:lnTo>
                    <a:pt x="4558" y="1505"/>
                  </a:lnTo>
                  <a:cubicBezTo>
                    <a:pt x="4474" y="1571"/>
                    <a:pt x="4392" y="1637"/>
                    <a:pt x="4308" y="1699"/>
                  </a:cubicBezTo>
                  <a:cubicBezTo>
                    <a:pt x="3400" y="2384"/>
                    <a:pt x="2580" y="3264"/>
                    <a:pt x="1846" y="4325"/>
                  </a:cubicBezTo>
                  <a:cubicBezTo>
                    <a:pt x="1132" y="5356"/>
                    <a:pt x="551" y="6503"/>
                    <a:pt x="92" y="7757"/>
                  </a:cubicBezTo>
                  <a:cubicBezTo>
                    <a:pt x="27" y="7936"/>
                    <a:pt x="1" y="8115"/>
                    <a:pt x="13" y="8297"/>
                  </a:cubicBezTo>
                  <a:cubicBezTo>
                    <a:pt x="15" y="8315"/>
                    <a:pt x="11" y="8334"/>
                    <a:pt x="11" y="8353"/>
                  </a:cubicBezTo>
                  <a:lnTo>
                    <a:pt x="51" y="8535"/>
                  </a:lnTo>
                  <a:cubicBezTo>
                    <a:pt x="84" y="8601"/>
                    <a:pt x="113" y="8671"/>
                    <a:pt x="153" y="8728"/>
                  </a:cubicBezTo>
                  <a:cubicBezTo>
                    <a:pt x="422" y="9126"/>
                    <a:pt x="947" y="8949"/>
                    <a:pt x="1183" y="8379"/>
                  </a:cubicBezTo>
                  <a:cubicBezTo>
                    <a:pt x="1296" y="8108"/>
                    <a:pt x="1393" y="7828"/>
                    <a:pt x="1511" y="7560"/>
                  </a:cubicBezTo>
                  <a:cubicBezTo>
                    <a:pt x="2342" y="5664"/>
                    <a:pt x="3454" y="4210"/>
                    <a:pt x="4836" y="3183"/>
                  </a:cubicBezTo>
                  <a:cubicBezTo>
                    <a:pt x="5362" y="2793"/>
                    <a:pt x="5906" y="2500"/>
                    <a:pt x="6462" y="2297"/>
                  </a:cubicBezTo>
                  <a:cubicBezTo>
                    <a:pt x="7471" y="1929"/>
                    <a:pt x="8448" y="1877"/>
                    <a:pt x="9383" y="2164"/>
                  </a:cubicBezTo>
                  <a:cubicBezTo>
                    <a:pt x="9645" y="2245"/>
                    <a:pt x="9894" y="2366"/>
                    <a:pt x="10150" y="2471"/>
                  </a:cubicBezTo>
                  <a:cubicBezTo>
                    <a:pt x="10568" y="2640"/>
                    <a:pt x="11054" y="2104"/>
                    <a:pt x="11069" y="1455"/>
                  </a:cubicBezTo>
                  <a:cubicBezTo>
                    <a:pt x="11071" y="1398"/>
                    <a:pt x="11067" y="1341"/>
                    <a:pt x="11067" y="1282"/>
                  </a:cubicBezTo>
                  <a:lnTo>
                    <a:pt x="11029" y="1101"/>
                  </a:lnTo>
                  <a:cubicBezTo>
                    <a:pt x="11023" y="1098"/>
                    <a:pt x="11014" y="1089"/>
                    <a:pt x="11009" y="10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87;p75">
              <a:extLst>
                <a:ext uri="{FF2B5EF4-FFF2-40B4-BE49-F238E27FC236}">
                  <a16:creationId xmlns:a16="http://schemas.microsoft.com/office/drawing/2014/main" id="{134EAD1D-0838-6E5C-DF78-A4849679E4E0}"/>
                </a:ext>
              </a:extLst>
            </p:cNvPr>
            <p:cNvSpPr/>
            <p:nvPr/>
          </p:nvSpPr>
          <p:spPr>
            <a:xfrm>
              <a:off x="1073506" y="2924074"/>
              <a:ext cx="1072238" cy="1072238"/>
            </a:xfrm>
            <a:custGeom>
              <a:avLst/>
              <a:gdLst/>
              <a:ahLst/>
              <a:cxnLst/>
              <a:rect l="l" t="t" r="r" b="b"/>
              <a:pathLst>
                <a:path w="11549" h="11549" extrusionOk="0">
                  <a:moveTo>
                    <a:pt x="11549" y="5775"/>
                  </a:moveTo>
                  <a:cubicBezTo>
                    <a:pt x="11549" y="8965"/>
                    <a:pt x="8963" y="11549"/>
                    <a:pt x="5775" y="11549"/>
                  </a:cubicBezTo>
                  <a:cubicBezTo>
                    <a:pt x="2586" y="11549"/>
                    <a:pt x="1" y="8963"/>
                    <a:pt x="1" y="5775"/>
                  </a:cubicBezTo>
                  <a:cubicBezTo>
                    <a:pt x="1" y="2586"/>
                    <a:pt x="2586" y="1"/>
                    <a:pt x="5775" y="1"/>
                  </a:cubicBezTo>
                  <a:cubicBezTo>
                    <a:pt x="8963" y="1"/>
                    <a:pt x="11549" y="2586"/>
                    <a:pt x="11549" y="577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88;p75">
              <a:extLst>
                <a:ext uri="{FF2B5EF4-FFF2-40B4-BE49-F238E27FC236}">
                  <a16:creationId xmlns:a16="http://schemas.microsoft.com/office/drawing/2014/main" id="{77015728-25D0-106B-FC62-C70C14776697}"/>
                </a:ext>
              </a:extLst>
            </p:cNvPr>
            <p:cNvSpPr/>
            <p:nvPr/>
          </p:nvSpPr>
          <p:spPr>
            <a:xfrm>
              <a:off x="1516736" y="2698189"/>
              <a:ext cx="709967" cy="710152"/>
            </a:xfrm>
            <a:custGeom>
              <a:avLst/>
              <a:gdLst/>
              <a:ahLst/>
              <a:cxnLst/>
              <a:rect l="l" t="t" r="r" b="b"/>
              <a:pathLst>
                <a:path w="7647" h="7649" extrusionOk="0">
                  <a:moveTo>
                    <a:pt x="7647" y="3824"/>
                  </a:moveTo>
                  <a:cubicBezTo>
                    <a:pt x="7647" y="5935"/>
                    <a:pt x="5935" y="7648"/>
                    <a:pt x="3822" y="7648"/>
                  </a:cubicBezTo>
                  <a:cubicBezTo>
                    <a:pt x="1711" y="7648"/>
                    <a:pt x="0" y="5935"/>
                    <a:pt x="0" y="3824"/>
                  </a:cubicBezTo>
                  <a:cubicBezTo>
                    <a:pt x="0" y="1712"/>
                    <a:pt x="1713" y="1"/>
                    <a:pt x="3822" y="1"/>
                  </a:cubicBezTo>
                  <a:cubicBezTo>
                    <a:pt x="5935" y="1"/>
                    <a:pt x="7647" y="1713"/>
                    <a:pt x="7647" y="382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1989;p75">
              <a:extLst>
                <a:ext uri="{FF2B5EF4-FFF2-40B4-BE49-F238E27FC236}">
                  <a16:creationId xmlns:a16="http://schemas.microsoft.com/office/drawing/2014/main" id="{A8100BE8-C2C6-89F2-325F-17645686239D}"/>
                </a:ext>
              </a:extLst>
            </p:cNvPr>
            <p:cNvGrpSpPr/>
            <p:nvPr/>
          </p:nvGrpSpPr>
          <p:grpSpPr>
            <a:xfrm>
              <a:off x="644017" y="1155146"/>
              <a:ext cx="1256716" cy="1149297"/>
              <a:chOff x="5236975" y="645825"/>
              <a:chExt cx="338400" cy="309475"/>
            </a:xfrm>
          </p:grpSpPr>
          <p:sp>
            <p:nvSpPr>
              <p:cNvPr id="41" name="Google Shape;1990;p75">
                <a:extLst>
                  <a:ext uri="{FF2B5EF4-FFF2-40B4-BE49-F238E27FC236}">
                    <a16:creationId xmlns:a16="http://schemas.microsoft.com/office/drawing/2014/main" id="{C378771B-5185-7C05-3174-ECC2C60D696B}"/>
                  </a:ext>
                </a:extLst>
              </p:cNvPr>
              <p:cNvSpPr/>
              <p:nvPr/>
            </p:nvSpPr>
            <p:spPr>
              <a:xfrm>
                <a:off x="5236975" y="833925"/>
                <a:ext cx="52225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4855" extrusionOk="0">
                    <a:moveTo>
                      <a:pt x="1073" y="1"/>
                    </a:moveTo>
                    <a:lnTo>
                      <a:pt x="0" y="705"/>
                    </a:lnTo>
                    <a:lnTo>
                      <a:pt x="30" y="842"/>
                    </a:lnTo>
                    <a:lnTo>
                      <a:pt x="1002" y="203"/>
                    </a:lnTo>
                    <a:lnTo>
                      <a:pt x="1991" y="4854"/>
                    </a:lnTo>
                    <a:lnTo>
                      <a:pt x="2089" y="478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991;p75">
                <a:extLst>
                  <a:ext uri="{FF2B5EF4-FFF2-40B4-BE49-F238E27FC236}">
                    <a16:creationId xmlns:a16="http://schemas.microsoft.com/office/drawing/2014/main" id="{B18D8FC5-B191-B321-4185-B98FE0284415}"/>
                  </a:ext>
                </a:extLst>
              </p:cNvPr>
              <p:cNvSpPr/>
              <p:nvPr/>
            </p:nvSpPr>
            <p:spPr>
              <a:xfrm>
                <a:off x="5312300" y="779550"/>
                <a:ext cx="84350" cy="14445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5778" extrusionOk="0">
                    <a:moveTo>
                      <a:pt x="1663" y="0"/>
                    </a:moveTo>
                    <a:cubicBezTo>
                      <a:pt x="1469" y="0"/>
                      <a:pt x="1242" y="82"/>
                      <a:pt x="992" y="247"/>
                    </a:cubicBezTo>
                    <a:cubicBezTo>
                      <a:pt x="590" y="510"/>
                      <a:pt x="214" y="1022"/>
                      <a:pt x="0" y="1608"/>
                    </a:cubicBezTo>
                    <a:lnTo>
                      <a:pt x="93" y="1656"/>
                    </a:lnTo>
                    <a:cubicBezTo>
                      <a:pt x="297" y="1109"/>
                      <a:pt x="646" y="630"/>
                      <a:pt x="1020" y="384"/>
                    </a:cubicBezTo>
                    <a:cubicBezTo>
                      <a:pt x="1253" y="230"/>
                      <a:pt x="1462" y="155"/>
                      <a:pt x="1638" y="155"/>
                    </a:cubicBezTo>
                    <a:cubicBezTo>
                      <a:pt x="1920" y="155"/>
                      <a:pt x="2120" y="347"/>
                      <a:pt x="2200" y="722"/>
                    </a:cubicBezTo>
                    <a:cubicBezTo>
                      <a:pt x="2278" y="1099"/>
                      <a:pt x="2153" y="1788"/>
                      <a:pt x="1888" y="2557"/>
                    </a:cubicBezTo>
                    <a:lnTo>
                      <a:pt x="842" y="5577"/>
                    </a:lnTo>
                    <a:lnTo>
                      <a:pt x="879" y="5777"/>
                    </a:lnTo>
                    <a:lnTo>
                      <a:pt x="3373" y="4137"/>
                    </a:lnTo>
                    <a:lnTo>
                      <a:pt x="3343" y="4000"/>
                    </a:lnTo>
                    <a:lnTo>
                      <a:pt x="951" y="5573"/>
                    </a:lnTo>
                    <a:lnTo>
                      <a:pt x="1981" y="2606"/>
                    </a:lnTo>
                    <a:cubicBezTo>
                      <a:pt x="2263" y="1796"/>
                      <a:pt x="2393" y="1063"/>
                      <a:pt x="2305" y="653"/>
                    </a:cubicBezTo>
                    <a:cubicBezTo>
                      <a:pt x="2213" y="222"/>
                      <a:pt x="1983" y="0"/>
                      <a:pt x="1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992;p75">
                <a:extLst>
                  <a:ext uri="{FF2B5EF4-FFF2-40B4-BE49-F238E27FC236}">
                    <a16:creationId xmlns:a16="http://schemas.microsoft.com/office/drawing/2014/main" id="{FDC7E240-85CB-BD0A-91BC-723C65B91C98}"/>
                  </a:ext>
                </a:extLst>
              </p:cNvPr>
              <p:cNvSpPr/>
              <p:nvPr/>
            </p:nvSpPr>
            <p:spPr>
              <a:xfrm>
                <a:off x="5401925" y="810350"/>
                <a:ext cx="18600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428" extrusionOk="0">
                    <a:moveTo>
                      <a:pt x="181" y="0"/>
                    </a:moveTo>
                    <a:cubicBezTo>
                      <a:pt x="160" y="0"/>
                      <a:pt x="139" y="7"/>
                      <a:pt x="118" y="20"/>
                    </a:cubicBezTo>
                    <a:cubicBezTo>
                      <a:pt x="46" y="68"/>
                      <a:pt x="0" y="192"/>
                      <a:pt x="22" y="287"/>
                    </a:cubicBezTo>
                    <a:cubicBezTo>
                      <a:pt x="36" y="356"/>
                      <a:pt x="81" y="396"/>
                      <a:pt x="132" y="396"/>
                    </a:cubicBezTo>
                    <a:cubicBezTo>
                      <a:pt x="153" y="396"/>
                      <a:pt x="174" y="390"/>
                      <a:pt x="195" y="376"/>
                    </a:cubicBezTo>
                    <a:cubicBezTo>
                      <a:pt x="266" y="329"/>
                      <a:pt x="312" y="205"/>
                      <a:pt x="291" y="110"/>
                    </a:cubicBezTo>
                    <a:cubicBezTo>
                      <a:pt x="277" y="41"/>
                      <a:pt x="232" y="0"/>
                      <a:pt x="181" y="0"/>
                    </a:cubicBezTo>
                    <a:close/>
                    <a:moveTo>
                      <a:pt x="613" y="2032"/>
                    </a:moveTo>
                    <a:cubicBezTo>
                      <a:pt x="593" y="2032"/>
                      <a:pt x="571" y="2038"/>
                      <a:pt x="551" y="2052"/>
                    </a:cubicBezTo>
                    <a:cubicBezTo>
                      <a:pt x="477" y="2099"/>
                      <a:pt x="433" y="2223"/>
                      <a:pt x="453" y="2318"/>
                    </a:cubicBezTo>
                    <a:cubicBezTo>
                      <a:pt x="468" y="2387"/>
                      <a:pt x="513" y="2427"/>
                      <a:pt x="564" y="2427"/>
                    </a:cubicBezTo>
                    <a:cubicBezTo>
                      <a:pt x="584" y="2427"/>
                      <a:pt x="605" y="2421"/>
                      <a:pt x="626" y="2408"/>
                    </a:cubicBezTo>
                    <a:cubicBezTo>
                      <a:pt x="700" y="2359"/>
                      <a:pt x="744" y="2236"/>
                      <a:pt x="724" y="2141"/>
                    </a:cubicBezTo>
                    <a:cubicBezTo>
                      <a:pt x="708" y="2072"/>
                      <a:pt x="664" y="2032"/>
                      <a:pt x="613" y="2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93;p75">
                <a:extLst>
                  <a:ext uri="{FF2B5EF4-FFF2-40B4-BE49-F238E27FC236}">
                    <a16:creationId xmlns:a16="http://schemas.microsoft.com/office/drawing/2014/main" id="{5A1D7C26-C1AA-22F5-990E-1333A9F94823}"/>
                  </a:ext>
                </a:extLst>
              </p:cNvPr>
              <p:cNvSpPr/>
              <p:nvPr/>
            </p:nvSpPr>
            <p:spPr>
              <a:xfrm>
                <a:off x="5414725" y="710700"/>
                <a:ext cx="820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5212" extrusionOk="0">
                    <a:moveTo>
                      <a:pt x="1711" y="157"/>
                    </a:moveTo>
                    <a:cubicBezTo>
                      <a:pt x="2221" y="157"/>
                      <a:pt x="2616" y="719"/>
                      <a:pt x="2847" y="1803"/>
                    </a:cubicBezTo>
                    <a:cubicBezTo>
                      <a:pt x="3157" y="3260"/>
                      <a:pt x="2896" y="4351"/>
                      <a:pt x="2118" y="4864"/>
                    </a:cubicBezTo>
                    <a:cubicBezTo>
                      <a:pt x="1923" y="4992"/>
                      <a:pt x="1739" y="5056"/>
                      <a:pt x="1569" y="5056"/>
                    </a:cubicBezTo>
                    <a:cubicBezTo>
                      <a:pt x="1057" y="5056"/>
                      <a:pt x="662" y="4486"/>
                      <a:pt x="430" y="3394"/>
                    </a:cubicBezTo>
                    <a:cubicBezTo>
                      <a:pt x="122" y="1944"/>
                      <a:pt x="378" y="863"/>
                      <a:pt x="1159" y="350"/>
                    </a:cubicBezTo>
                    <a:cubicBezTo>
                      <a:pt x="1355" y="221"/>
                      <a:pt x="1540" y="157"/>
                      <a:pt x="1711" y="157"/>
                    </a:cubicBezTo>
                    <a:close/>
                    <a:moveTo>
                      <a:pt x="1738" y="0"/>
                    </a:moveTo>
                    <a:cubicBezTo>
                      <a:pt x="1549" y="0"/>
                      <a:pt x="1345" y="71"/>
                      <a:pt x="1128" y="213"/>
                    </a:cubicBezTo>
                    <a:cubicBezTo>
                      <a:pt x="287" y="767"/>
                      <a:pt x="1" y="1930"/>
                      <a:pt x="326" y="3463"/>
                    </a:cubicBezTo>
                    <a:cubicBezTo>
                      <a:pt x="571" y="4615"/>
                      <a:pt x="994" y="5212"/>
                      <a:pt x="1542" y="5212"/>
                    </a:cubicBezTo>
                    <a:cubicBezTo>
                      <a:pt x="1729" y="5212"/>
                      <a:pt x="1931" y="5142"/>
                      <a:pt x="2145" y="5001"/>
                    </a:cubicBezTo>
                    <a:cubicBezTo>
                      <a:pt x="2995" y="4442"/>
                      <a:pt x="3281" y="3281"/>
                      <a:pt x="2952" y="1735"/>
                    </a:cubicBezTo>
                    <a:cubicBezTo>
                      <a:pt x="2709" y="594"/>
                      <a:pt x="2287" y="0"/>
                      <a:pt x="1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94;p75">
                <a:extLst>
                  <a:ext uri="{FF2B5EF4-FFF2-40B4-BE49-F238E27FC236}">
                    <a16:creationId xmlns:a16="http://schemas.microsoft.com/office/drawing/2014/main" id="{426CD6E4-BEA5-6DB3-A064-D9837B14DB2F}"/>
                  </a:ext>
                </a:extLst>
              </p:cNvPr>
              <p:cNvSpPr/>
              <p:nvPr/>
            </p:nvSpPr>
            <p:spPr>
              <a:xfrm>
                <a:off x="5497250" y="645825"/>
                <a:ext cx="7812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5860" extrusionOk="0">
                    <a:moveTo>
                      <a:pt x="2097" y="1"/>
                    </a:moveTo>
                    <a:lnTo>
                      <a:pt x="1" y="1379"/>
                    </a:lnTo>
                    <a:lnTo>
                      <a:pt x="493" y="3691"/>
                    </a:lnTo>
                    <a:cubicBezTo>
                      <a:pt x="767" y="3339"/>
                      <a:pt x="1126" y="2994"/>
                      <a:pt x="1412" y="2804"/>
                    </a:cubicBezTo>
                    <a:cubicBezTo>
                      <a:pt x="1674" y="2632"/>
                      <a:pt x="1916" y="2548"/>
                      <a:pt x="2125" y="2548"/>
                    </a:cubicBezTo>
                    <a:cubicBezTo>
                      <a:pt x="2474" y="2548"/>
                      <a:pt x="2728" y="2783"/>
                      <a:pt x="2823" y="3232"/>
                    </a:cubicBezTo>
                    <a:cubicBezTo>
                      <a:pt x="3002" y="4072"/>
                      <a:pt x="2660" y="4914"/>
                      <a:pt x="1948" y="5382"/>
                    </a:cubicBezTo>
                    <a:cubicBezTo>
                      <a:pt x="1638" y="5588"/>
                      <a:pt x="1225" y="5713"/>
                      <a:pt x="863" y="5713"/>
                    </a:cubicBezTo>
                    <a:cubicBezTo>
                      <a:pt x="808" y="5713"/>
                      <a:pt x="754" y="5710"/>
                      <a:pt x="702" y="5704"/>
                    </a:cubicBezTo>
                    <a:lnTo>
                      <a:pt x="673" y="5848"/>
                    </a:lnTo>
                    <a:cubicBezTo>
                      <a:pt x="734" y="5856"/>
                      <a:pt x="797" y="5860"/>
                      <a:pt x="861" y="5860"/>
                    </a:cubicBezTo>
                    <a:cubicBezTo>
                      <a:pt x="1230" y="5860"/>
                      <a:pt x="1646" y="5737"/>
                      <a:pt x="1977" y="5519"/>
                    </a:cubicBezTo>
                    <a:cubicBezTo>
                      <a:pt x="2752" y="5011"/>
                      <a:pt x="3125" y="4087"/>
                      <a:pt x="2928" y="3164"/>
                    </a:cubicBezTo>
                    <a:cubicBezTo>
                      <a:pt x="2820" y="2658"/>
                      <a:pt x="2539" y="2392"/>
                      <a:pt x="2152" y="2392"/>
                    </a:cubicBezTo>
                    <a:cubicBezTo>
                      <a:pt x="1927" y="2392"/>
                      <a:pt x="1666" y="2482"/>
                      <a:pt x="1382" y="2668"/>
                    </a:cubicBezTo>
                    <a:cubicBezTo>
                      <a:pt x="1132" y="2832"/>
                      <a:pt x="810" y="3130"/>
                      <a:pt x="557" y="3432"/>
                    </a:cubicBezTo>
                    <a:lnTo>
                      <a:pt x="136" y="1448"/>
                    </a:lnTo>
                    <a:lnTo>
                      <a:pt x="2126" y="138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1995;p75">
              <a:extLst>
                <a:ext uri="{FF2B5EF4-FFF2-40B4-BE49-F238E27FC236}">
                  <a16:creationId xmlns:a16="http://schemas.microsoft.com/office/drawing/2014/main" id="{E981B036-A0C2-4A68-5572-DCF2901357EE}"/>
                </a:ext>
              </a:extLst>
            </p:cNvPr>
            <p:cNvSpPr/>
            <p:nvPr/>
          </p:nvSpPr>
          <p:spPr>
            <a:xfrm>
              <a:off x="1309883" y="2090999"/>
              <a:ext cx="434874" cy="537929"/>
            </a:xfrm>
            <a:custGeom>
              <a:avLst/>
              <a:gdLst/>
              <a:ahLst/>
              <a:cxnLst/>
              <a:rect l="l" t="t" r="r" b="b"/>
              <a:pathLst>
                <a:path w="4684" h="5794" extrusionOk="0">
                  <a:moveTo>
                    <a:pt x="2600" y="1219"/>
                  </a:moveTo>
                  <a:lnTo>
                    <a:pt x="2021" y="1600"/>
                  </a:lnTo>
                  <a:lnTo>
                    <a:pt x="2542" y="4053"/>
                  </a:lnTo>
                  <a:lnTo>
                    <a:pt x="3122" y="3672"/>
                  </a:lnTo>
                  <a:close/>
                  <a:moveTo>
                    <a:pt x="1825" y="1732"/>
                  </a:moveTo>
                  <a:lnTo>
                    <a:pt x="1246" y="2112"/>
                  </a:lnTo>
                  <a:lnTo>
                    <a:pt x="1766" y="4566"/>
                  </a:lnTo>
                  <a:lnTo>
                    <a:pt x="2345" y="4184"/>
                  </a:lnTo>
                  <a:close/>
                  <a:moveTo>
                    <a:pt x="3376" y="709"/>
                  </a:moveTo>
                  <a:lnTo>
                    <a:pt x="2797" y="1090"/>
                  </a:lnTo>
                  <a:lnTo>
                    <a:pt x="3319" y="3542"/>
                  </a:lnTo>
                  <a:lnTo>
                    <a:pt x="3899" y="3160"/>
                  </a:lnTo>
                  <a:close/>
                  <a:moveTo>
                    <a:pt x="3857" y="1062"/>
                  </a:moveTo>
                  <a:lnTo>
                    <a:pt x="3631" y="0"/>
                  </a:lnTo>
                  <a:lnTo>
                    <a:pt x="1" y="2389"/>
                  </a:lnTo>
                  <a:lnTo>
                    <a:pt x="724" y="5794"/>
                  </a:lnTo>
                  <a:lnTo>
                    <a:pt x="4353" y="3405"/>
                  </a:lnTo>
                  <a:lnTo>
                    <a:pt x="4126" y="2344"/>
                  </a:lnTo>
                  <a:lnTo>
                    <a:pt x="4684" y="1978"/>
                  </a:lnTo>
                  <a:lnTo>
                    <a:pt x="4411" y="697"/>
                  </a:lnTo>
                  <a:close/>
                  <a:moveTo>
                    <a:pt x="4085" y="3266"/>
                  </a:moveTo>
                  <a:lnTo>
                    <a:pt x="876" y="5378"/>
                  </a:lnTo>
                  <a:lnTo>
                    <a:pt x="271" y="2527"/>
                  </a:lnTo>
                  <a:lnTo>
                    <a:pt x="3478" y="415"/>
                  </a:lnTo>
                  <a:close/>
                  <a:moveTo>
                    <a:pt x="1049" y="2241"/>
                  </a:moveTo>
                  <a:lnTo>
                    <a:pt x="469" y="2624"/>
                  </a:lnTo>
                  <a:lnTo>
                    <a:pt x="991" y="5077"/>
                  </a:lnTo>
                  <a:lnTo>
                    <a:pt x="1571" y="4695"/>
                  </a:lnTo>
                  <a:close/>
                </a:path>
              </a:pathLst>
            </a:custGeom>
            <a:gradFill>
              <a:gsLst>
                <a:gs pos="0">
                  <a:srgbClr val="AC9BFF"/>
                </a:gs>
                <a:gs pos="100000">
                  <a:srgbClr val="431FF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1996;p75">
              <a:extLst>
                <a:ext uri="{FF2B5EF4-FFF2-40B4-BE49-F238E27FC236}">
                  <a16:creationId xmlns:a16="http://schemas.microsoft.com/office/drawing/2014/main" id="{DAED7D92-998E-4B7B-C409-1279CABB65EF}"/>
                </a:ext>
              </a:extLst>
            </p:cNvPr>
            <p:cNvGrpSpPr/>
            <p:nvPr/>
          </p:nvGrpSpPr>
          <p:grpSpPr>
            <a:xfrm>
              <a:off x="780242" y="144556"/>
              <a:ext cx="2563846" cy="4987406"/>
              <a:chOff x="5376250" y="373700"/>
              <a:chExt cx="690375" cy="1342975"/>
            </a:xfrm>
          </p:grpSpPr>
          <p:sp>
            <p:nvSpPr>
              <p:cNvPr id="37" name="Google Shape;1997;p75">
                <a:extLst>
                  <a:ext uri="{FF2B5EF4-FFF2-40B4-BE49-F238E27FC236}">
                    <a16:creationId xmlns:a16="http://schemas.microsoft.com/office/drawing/2014/main" id="{8BA76A03-18E0-103A-6F45-CDA8040405E0}"/>
                  </a:ext>
                </a:extLst>
              </p:cNvPr>
              <p:cNvSpPr/>
              <p:nvPr/>
            </p:nvSpPr>
            <p:spPr>
              <a:xfrm>
                <a:off x="5419250" y="373900"/>
                <a:ext cx="647375" cy="1341550"/>
              </a:xfrm>
              <a:custGeom>
                <a:avLst/>
                <a:gdLst/>
                <a:ahLst/>
                <a:cxnLst/>
                <a:rect l="l" t="t" r="r" b="b"/>
                <a:pathLst>
                  <a:path w="25895" h="53662" extrusionOk="0">
                    <a:moveTo>
                      <a:pt x="16324" y="0"/>
                    </a:moveTo>
                    <a:cubicBezTo>
                      <a:pt x="16193" y="0"/>
                      <a:pt x="16053" y="43"/>
                      <a:pt x="15915" y="134"/>
                    </a:cubicBezTo>
                    <a:lnTo>
                      <a:pt x="13265" y="1878"/>
                    </a:lnTo>
                    <a:lnTo>
                      <a:pt x="13053" y="3016"/>
                    </a:lnTo>
                    <a:cubicBezTo>
                      <a:pt x="12950" y="3570"/>
                      <a:pt x="12655" y="4060"/>
                      <a:pt x="12278" y="4309"/>
                    </a:cubicBezTo>
                    <a:lnTo>
                      <a:pt x="5054" y="9063"/>
                    </a:lnTo>
                    <a:cubicBezTo>
                      <a:pt x="4884" y="9175"/>
                      <a:pt x="4709" y="9231"/>
                      <a:pt x="4542" y="9231"/>
                    </a:cubicBezTo>
                    <a:cubicBezTo>
                      <a:pt x="4337" y="9231"/>
                      <a:pt x="4144" y="9148"/>
                      <a:pt x="3987" y="8984"/>
                    </a:cubicBezTo>
                    <a:lnTo>
                      <a:pt x="3403" y="8370"/>
                    </a:lnTo>
                    <a:lnTo>
                      <a:pt x="753" y="10113"/>
                    </a:lnTo>
                    <a:cubicBezTo>
                      <a:pt x="277" y="10425"/>
                      <a:pt x="1" y="11185"/>
                      <a:pt x="133" y="11810"/>
                    </a:cubicBezTo>
                    <a:lnTo>
                      <a:pt x="8881" y="52964"/>
                    </a:lnTo>
                    <a:cubicBezTo>
                      <a:pt x="8975" y="53406"/>
                      <a:pt x="9249" y="53662"/>
                      <a:pt x="9570" y="53662"/>
                    </a:cubicBezTo>
                    <a:cubicBezTo>
                      <a:pt x="9702" y="53662"/>
                      <a:pt x="9842" y="53619"/>
                      <a:pt x="9980" y="53527"/>
                    </a:cubicBezTo>
                    <a:lnTo>
                      <a:pt x="25142" y="43549"/>
                    </a:lnTo>
                    <a:cubicBezTo>
                      <a:pt x="25617" y="43237"/>
                      <a:pt x="25895" y="42477"/>
                      <a:pt x="25761" y="41854"/>
                    </a:cubicBezTo>
                    <a:lnTo>
                      <a:pt x="17014" y="701"/>
                    </a:lnTo>
                    <a:cubicBezTo>
                      <a:pt x="16921" y="257"/>
                      <a:pt x="16646" y="0"/>
                      <a:pt x="16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28627"/>
                    </a:srgbClr>
                  </a:gs>
                  <a:gs pos="100000">
                    <a:srgbClr val="0182AA">
                      <a:alpha val="3294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98;p75">
                <a:extLst>
                  <a:ext uri="{FF2B5EF4-FFF2-40B4-BE49-F238E27FC236}">
                    <a16:creationId xmlns:a16="http://schemas.microsoft.com/office/drawing/2014/main" id="{4F79FC31-4F4D-3907-A072-931392BCFD57}"/>
                  </a:ext>
                </a:extLst>
              </p:cNvPr>
              <p:cNvSpPr/>
              <p:nvPr/>
            </p:nvSpPr>
            <p:spPr>
              <a:xfrm>
                <a:off x="5417450" y="373700"/>
                <a:ext cx="648125" cy="1342975"/>
              </a:xfrm>
              <a:custGeom>
                <a:avLst/>
                <a:gdLst/>
                <a:ahLst/>
                <a:cxnLst/>
                <a:rect l="l" t="t" r="r" b="b"/>
                <a:pathLst>
                  <a:path w="25925" h="53719" extrusionOk="0">
                    <a:moveTo>
                      <a:pt x="16397" y="22"/>
                    </a:moveTo>
                    <a:cubicBezTo>
                      <a:pt x="16540" y="22"/>
                      <a:pt x="16681" y="69"/>
                      <a:pt x="16788" y="169"/>
                    </a:cubicBezTo>
                    <a:cubicBezTo>
                      <a:pt x="17012" y="366"/>
                      <a:pt x="17069" y="670"/>
                      <a:pt x="17123" y="952"/>
                    </a:cubicBezTo>
                    <a:lnTo>
                      <a:pt x="17484" y="2669"/>
                    </a:lnTo>
                    <a:lnTo>
                      <a:pt x="18203" y="6104"/>
                    </a:lnTo>
                    <a:lnTo>
                      <a:pt x="19641" y="12972"/>
                    </a:lnTo>
                    <a:lnTo>
                      <a:pt x="22528" y="26708"/>
                    </a:lnTo>
                    <a:lnTo>
                      <a:pt x="25477" y="40429"/>
                    </a:lnTo>
                    <a:lnTo>
                      <a:pt x="25662" y="41287"/>
                    </a:lnTo>
                    <a:cubicBezTo>
                      <a:pt x="25715" y="41573"/>
                      <a:pt x="25806" y="41860"/>
                      <a:pt x="25818" y="42140"/>
                    </a:cubicBezTo>
                    <a:cubicBezTo>
                      <a:pt x="25828" y="42702"/>
                      <a:pt x="25582" y="43305"/>
                      <a:pt x="25078" y="43591"/>
                    </a:cubicBezTo>
                    <a:lnTo>
                      <a:pt x="22150" y="45527"/>
                    </a:lnTo>
                    <a:lnTo>
                      <a:pt x="16288" y="49382"/>
                    </a:lnTo>
                    <a:lnTo>
                      <a:pt x="10419" y="53229"/>
                    </a:lnTo>
                    <a:cubicBezTo>
                      <a:pt x="10169" y="53374"/>
                      <a:pt x="9944" y="53600"/>
                      <a:pt x="9672" y="53610"/>
                    </a:cubicBezTo>
                    <a:cubicBezTo>
                      <a:pt x="9660" y="53611"/>
                      <a:pt x="9648" y="53612"/>
                      <a:pt x="9636" y="53612"/>
                    </a:cubicBezTo>
                    <a:cubicBezTo>
                      <a:pt x="9378" y="53612"/>
                      <a:pt x="9160" y="53403"/>
                      <a:pt x="9069" y="53156"/>
                    </a:cubicBezTo>
                    <a:cubicBezTo>
                      <a:pt x="8919" y="52611"/>
                      <a:pt x="8820" y="52019"/>
                      <a:pt x="8694" y="51453"/>
                    </a:cubicBezTo>
                    <a:lnTo>
                      <a:pt x="7973" y="48018"/>
                    </a:lnTo>
                    <a:lnTo>
                      <a:pt x="5077" y="34286"/>
                    </a:lnTo>
                    <a:lnTo>
                      <a:pt x="2164" y="20556"/>
                    </a:lnTo>
                    <a:lnTo>
                      <a:pt x="698" y="13694"/>
                    </a:lnTo>
                    <a:lnTo>
                      <a:pt x="328" y="11981"/>
                    </a:lnTo>
                    <a:cubicBezTo>
                      <a:pt x="165" y="11434"/>
                      <a:pt x="286" y="10828"/>
                      <a:pt x="636" y="10393"/>
                    </a:cubicBezTo>
                    <a:cubicBezTo>
                      <a:pt x="806" y="10183"/>
                      <a:pt x="1081" y="10054"/>
                      <a:pt x="1318" y="9884"/>
                    </a:cubicBezTo>
                    <a:lnTo>
                      <a:pt x="2049" y="9398"/>
                    </a:lnTo>
                    <a:lnTo>
                      <a:pt x="3467" y="8457"/>
                    </a:lnTo>
                    <a:lnTo>
                      <a:pt x="4009" y="9023"/>
                    </a:lnTo>
                    <a:cubicBezTo>
                      <a:pt x="4160" y="9193"/>
                      <a:pt x="4392" y="9295"/>
                      <a:pt x="4622" y="9295"/>
                    </a:cubicBezTo>
                    <a:cubicBezTo>
                      <a:pt x="4691" y="9295"/>
                      <a:pt x="4760" y="9286"/>
                      <a:pt x="4827" y="9267"/>
                    </a:cubicBezTo>
                    <a:cubicBezTo>
                      <a:pt x="4969" y="9235"/>
                      <a:pt x="5102" y="9155"/>
                      <a:pt x="5217" y="9077"/>
                    </a:cubicBezTo>
                    <a:lnTo>
                      <a:pt x="5565" y="8847"/>
                    </a:lnTo>
                    <a:lnTo>
                      <a:pt x="6261" y="8385"/>
                    </a:lnTo>
                    <a:lnTo>
                      <a:pt x="9048" y="6540"/>
                    </a:lnTo>
                    <a:lnTo>
                      <a:pt x="11833" y="4695"/>
                    </a:lnTo>
                    <a:cubicBezTo>
                      <a:pt x="12063" y="4535"/>
                      <a:pt x="12304" y="4401"/>
                      <a:pt x="12524" y="4219"/>
                    </a:cubicBezTo>
                    <a:cubicBezTo>
                      <a:pt x="12735" y="4028"/>
                      <a:pt x="12892" y="3785"/>
                      <a:pt x="13001" y="3526"/>
                    </a:cubicBezTo>
                    <a:cubicBezTo>
                      <a:pt x="13116" y="3267"/>
                      <a:pt x="13158" y="2986"/>
                      <a:pt x="13207" y="2713"/>
                    </a:cubicBezTo>
                    <a:lnTo>
                      <a:pt x="13355" y="1900"/>
                    </a:lnTo>
                    <a:lnTo>
                      <a:pt x="15993" y="152"/>
                    </a:lnTo>
                    <a:cubicBezTo>
                      <a:pt x="16110" y="68"/>
                      <a:pt x="16255" y="22"/>
                      <a:pt x="16397" y="22"/>
                    </a:cubicBezTo>
                    <a:close/>
                    <a:moveTo>
                      <a:pt x="16398" y="0"/>
                    </a:moveTo>
                    <a:cubicBezTo>
                      <a:pt x="16250" y="0"/>
                      <a:pt x="16101" y="48"/>
                      <a:pt x="15983" y="134"/>
                    </a:cubicBezTo>
                    <a:lnTo>
                      <a:pt x="13327" y="1865"/>
                    </a:lnTo>
                    <a:cubicBezTo>
                      <a:pt x="13322" y="1868"/>
                      <a:pt x="13320" y="1873"/>
                      <a:pt x="13319" y="1879"/>
                    </a:cubicBezTo>
                    <a:lnTo>
                      <a:pt x="13164" y="2699"/>
                    </a:lnTo>
                    <a:cubicBezTo>
                      <a:pt x="13111" y="2973"/>
                      <a:pt x="13070" y="3247"/>
                      <a:pt x="12955" y="3501"/>
                    </a:cubicBezTo>
                    <a:cubicBezTo>
                      <a:pt x="12846" y="3752"/>
                      <a:pt x="12691" y="3988"/>
                      <a:pt x="12487" y="4170"/>
                    </a:cubicBezTo>
                    <a:cubicBezTo>
                      <a:pt x="12279" y="4343"/>
                      <a:pt x="12028" y="4482"/>
                      <a:pt x="11801" y="4638"/>
                    </a:cubicBezTo>
                    <a:lnTo>
                      <a:pt x="9004" y="6467"/>
                    </a:lnTo>
                    <a:lnTo>
                      <a:pt x="6207" y="8296"/>
                    </a:lnTo>
                    <a:lnTo>
                      <a:pt x="5507" y="8753"/>
                    </a:lnTo>
                    <a:cubicBezTo>
                      <a:pt x="5269" y="8893"/>
                      <a:pt x="5052" y="9089"/>
                      <a:pt x="4800" y="9152"/>
                    </a:cubicBezTo>
                    <a:cubicBezTo>
                      <a:pt x="4737" y="9171"/>
                      <a:pt x="4678" y="9179"/>
                      <a:pt x="4620" y="9179"/>
                    </a:cubicBezTo>
                    <a:cubicBezTo>
                      <a:pt x="4165" y="9179"/>
                      <a:pt x="3875" y="8646"/>
                      <a:pt x="3523" y="8328"/>
                    </a:cubicBezTo>
                    <a:lnTo>
                      <a:pt x="3521" y="8326"/>
                    </a:lnTo>
                    <a:cubicBezTo>
                      <a:pt x="3509" y="8315"/>
                      <a:pt x="3493" y="8309"/>
                      <a:pt x="3478" y="8309"/>
                    </a:cubicBezTo>
                    <a:cubicBezTo>
                      <a:pt x="3466" y="8309"/>
                      <a:pt x="3454" y="8312"/>
                      <a:pt x="3443" y="8320"/>
                    </a:cubicBezTo>
                    <a:lnTo>
                      <a:pt x="1973" y="9279"/>
                    </a:lnTo>
                    <a:lnTo>
                      <a:pt x="1239" y="9758"/>
                    </a:lnTo>
                    <a:lnTo>
                      <a:pt x="871" y="9998"/>
                    </a:lnTo>
                    <a:cubicBezTo>
                      <a:pt x="751" y="10071"/>
                      <a:pt x="615" y="10173"/>
                      <a:pt x="520" y="10291"/>
                    </a:cubicBezTo>
                    <a:cubicBezTo>
                      <a:pt x="128" y="10763"/>
                      <a:pt x="0" y="11436"/>
                      <a:pt x="165" y="12014"/>
                    </a:cubicBezTo>
                    <a:lnTo>
                      <a:pt x="522" y="13731"/>
                    </a:lnTo>
                    <a:lnTo>
                      <a:pt x="1974" y="20597"/>
                    </a:lnTo>
                    <a:lnTo>
                      <a:pt x="4898" y="34323"/>
                    </a:lnTo>
                    <a:lnTo>
                      <a:pt x="7837" y="48047"/>
                    </a:lnTo>
                    <a:lnTo>
                      <a:pt x="8576" y="51477"/>
                    </a:lnTo>
                    <a:cubicBezTo>
                      <a:pt x="8709" y="52051"/>
                      <a:pt x="8802" y="52616"/>
                      <a:pt x="8967" y="53196"/>
                    </a:cubicBezTo>
                    <a:cubicBezTo>
                      <a:pt x="9065" y="53463"/>
                      <a:pt x="9323" y="53718"/>
                      <a:pt x="9635" y="53718"/>
                    </a:cubicBezTo>
                    <a:cubicBezTo>
                      <a:pt x="9649" y="53718"/>
                      <a:pt x="9663" y="53718"/>
                      <a:pt x="9678" y="53716"/>
                    </a:cubicBezTo>
                    <a:cubicBezTo>
                      <a:pt x="9837" y="53712"/>
                      <a:pt x="9986" y="53640"/>
                      <a:pt x="10110" y="53557"/>
                    </a:cubicBezTo>
                    <a:lnTo>
                      <a:pt x="10476" y="53315"/>
                    </a:lnTo>
                    <a:lnTo>
                      <a:pt x="16331" y="49446"/>
                    </a:lnTo>
                    <a:lnTo>
                      <a:pt x="22191" y="45586"/>
                    </a:lnTo>
                    <a:lnTo>
                      <a:pt x="25127" y="43666"/>
                    </a:lnTo>
                    <a:cubicBezTo>
                      <a:pt x="25659" y="43364"/>
                      <a:pt x="25925" y="42731"/>
                      <a:pt x="25915" y="42138"/>
                    </a:cubicBezTo>
                    <a:cubicBezTo>
                      <a:pt x="25903" y="41833"/>
                      <a:pt x="25813" y="41557"/>
                      <a:pt x="25763" y="41268"/>
                    </a:cubicBezTo>
                    <a:lnTo>
                      <a:pt x="25582" y="40410"/>
                    </a:lnTo>
                    <a:lnTo>
                      <a:pt x="22695" y="26677"/>
                    </a:lnTo>
                    <a:lnTo>
                      <a:pt x="19744" y="12955"/>
                    </a:lnTo>
                    <a:lnTo>
                      <a:pt x="18265" y="6097"/>
                    </a:lnTo>
                    <a:lnTo>
                      <a:pt x="17526" y="2667"/>
                    </a:lnTo>
                    <a:lnTo>
                      <a:pt x="17156" y="951"/>
                    </a:lnTo>
                    <a:cubicBezTo>
                      <a:pt x="17101" y="671"/>
                      <a:pt x="17039" y="356"/>
                      <a:pt x="16807" y="156"/>
                    </a:cubicBezTo>
                    <a:cubicBezTo>
                      <a:pt x="16694" y="49"/>
                      <a:pt x="16547" y="0"/>
                      <a:pt x="16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99;p75">
                <a:extLst>
                  <a:ext uri="{FF2B5EF4-FFF2-40B4-BE49-F238E27FC236}">
                    <a16:creationId xmlns:a16="http://schemas.microsoft.com/office/drawing/2014/main" id="{9583C465-F4EC-6466-9B57-F18B86D25E91}"/>
                  </a:ext>
                </a:extLst>
              </p:cNvPr>
              <p:cNvSpPr/>
              <p:nvPr/>
            </p:nvSpPr>
            <p:spPr>
              <a:xfrm>
                <a:off x="5376250" y="545350"/>
                <a:ext cx="148450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5937" extrusionOk="0">
                    <a:moveTo>
                      <a:pt x="5937" y="2968"/>
                    </a:moveTo>
                    <a:cubicBezTo>
                      <a:pt x="5937" y="4606"/>
                      <a:pt x="4609" y="5937"/>
                      <a:pt x="2969" y="5937"/>
                    </a:cubicBezTo>
                    <a:cubicBezTo>
                      <a:pt x="1331" y="5937"/>
                      <a:pt x="1" y="4608"/>
                      <a:pt x="1" y="2968"/>
                    </a:cubicBezTo>
                    <a:cubicBezTo>
                      <a:pt x="1" y="1330"/>
                      <a:pt x="1329" y="0"/>
                      <a:pt x="2969" y="0"/>
                    </a:cubicBezTo>
                    <a:cubicBezTo>
                      <a:pt x="4609" y="0"/>
                      <a:pt x="5937" y="1329"/>
                      <a:pt x="5937" y="29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00;p75">
                <a:extLst>
                  <a:ext uri="{FF2B5EF4-FFF2-40B4-BE49-F238E27FC236}">
                    <a16:creationId xmlns:a16="http://schemas.microsoft.com/office/drawing/2014/main" id="{5A443780-761A-F11E-7C49-CB9FBEFACA8C}"/>
                  </a:ext>
                </a:extLst>
              </p:cNvPr>
              <p:cNvSpPr/>
              <p:nvPr/>
            </p:nvSpPr>
            <p:spPr>
              <a:xfrm>
                <a:off x="5569175" y="727450"/>
                <a:ext cx="307000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2280" h="17062" extrusionOk="0">
                    <a:moveTo>
                      <a:pt x="11804" y="5596"/>
                    </a:moveTo>
                    <a:cubicBezTo>
                      <a:pt x="10959" y="1615"/>
                      <a:pt x="7818" y="0"/>
                      <a:pt x="4792" y="1991"/>
                    </a:cubicBezTo>
                    <a:cubicBezTo>
                      <a:pt x="1767" y="3984"/>
                      <a:pt x="0" y="8829"/>
                      <a:pt x="846" y="12809"/>
                    </a:cubicBezTo>
                    <a:cubicBezTo>
                      <a:pt x="1320" y="15048"/>
                      <a:pt x="2520" y="16537"/>
                      <a:pt x="4016" y="17061"/>
                    </a:cubicBezTo>
                    <a:cubicBezTo>
                      <a:pt x="4185" y="14689"/>
                      <a:pt x="5230" y="12421"/>
                      <a:pt x="6789" y="11395"/>
                    </a:cubicBezTo>
                    <a:cubicBezTo>
                      <a:pt x="8349" y="10367"/>
                      <a:pt x="9984" y="10874"/>
                      <a:pt x="10997" y="12467"/>
                    </a:cubicBezTo>
                    <a:cubicBezTo>
                      <a:pt x="11930" y="10343"/>
                      <a:pt x="12280" y="7835"/>
                      <a:pt x="11804" y="5596"/>
                    </a:cubicBezTo>
                    <a:close/>
                    <a:moveTo>
                      <a:pt x="6630" y="10641"/>
                    </a:moveTo>
                    <a:cubicBezTo>
                      <a:pt x="5553" y="11350"/>
                      <a:pt x="4436" y="10774"/>
                      <a:pt x="4134" y="9359"/>
                    </a:cubicBezTo>
                    <a:cubicBezTo>
                      <a:pt x="3833" y="7941"/>
                      <a:pt x="4462" y="6215"/>
                      <a:pt x="5538" y="5506"/>
                    </a:cubicBezTo>
                    <a:cubicBezTo>
                      <a:pt x="6615" y="4797"/>
                      <a:pt x="7733" y="5372"/>
                      <a:pt x="8034" y="6790"/>
                    </a:cubicBezTo>
                    <a:cubicBezTo>
                      <a:pt x="8336" y="8209"/>
                      <a:pt x="7708" y="9932"/>
                      <a:pt x="6630" y="10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" name="Google Shape;2004;p75">
            <a:extLst>
              <a:ext uri="{FF2B5EF4-FFF2-40B4-BE49-F238E27FC236}">
                <a16:creationId xmlns:a16="http://schemas.microsoft.com/office/drawing/2014/main" id="{0301B0FB-EFEF-FBB4-9D3D-A57099E7D33E}"/>
              </a:ext>
            </a:extLst>
          </p:cNvPr>
          <p:cNvSpPr/>
          <p:nvPr/>
        </p:nvSpPr>
        <p:spPr>
          <a:xfrm>
            <a:off x="7607388" y="5399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005;p75">
            <a:extLst>
              <a:ext uri="{FF2B5EF4-FFF2-40B4-BE49-F238E27FC236}">
                <a16:creationId xmlns:a16="http://schemas.microsoft.com/office/drawing/2014/main" id="{C7F0CE0B-AEC5-BB4C-B4C8-515EDE1CEA32}"/>
              </a:ext>
            </a:extLst>
          </p:cNvPr>
          <p:cNvSpPr/>
          <p:nvPr/>
        </p:nvSpPr>
        <p:spPr>
          <a:xfrm>
            <a:off x="7607388" y="16222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2006;p75">
            <a:extLst>
              <a:ext uri="{FF2B5EF4-FFF2-40B4-BE49-F238E27FC236}">
                <a16:creationId xmlns:a16="http://schemas.microsoft.com/office/drawing/2014/main" id="{71006681-30B4-A981-65D7-AB6CD724CBB3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8015688" y="1356588"/>
            <a:ext cx="0" cy="2658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2007;p75">
            <a:extLst>
              <a:ext uri="{FF2B5EF4-FFF2-40B4-BE49-F238E27FC236}">
                <a16:creationId xmlns:a16="http://schemas.microsoft.com/office/drawing/2014/main" id="{79C3B8B3-8E47-E95E-0FD9-7FB568EF640A}"/>
              </a:ext>
            </a:extLst>
          </p:cNvPr>
          <p:cNvSpPr/>
          <p:nvPr/>
        </p:nvSpPr>
        <p:spPr>
          <a:xfrm>
            <a:off x="7607388" y="37868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008;p75">
            <a:extLst>
              <a:ext uri="{FF2B5EF4-FFF2-40B4-BE49-F238E27FC236}">
                <a16:creationId xmlns:a16="http://schemas.microsoft.com/office/drawing/2014/main" id="{9F42D5B1-FD51-C334-A2C2-D94039DAC6E0}"/>
              </a:ext>
            </a:extLst>
          </p:cNvPr>
          <p:cNvSpPr/>
          <p:nvPr/>
        </p:nvSpPr>
        <p:spPr>
          <a:xfrm>
            <a:off x="7607388" y="27045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2009;p75">
            <a:extLst>
              <a:ext uri="{FF2B5EF4-FFF2-40B4-BE49-F238E27FC236}">
                <a16:creationId xmlns:a16="http://schemas.microsoft.com/office/drawing/2014/main" id="{B2B2FD9D-A902-B4D2-2854-F367958567E2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8015688" y="2438888"/>
            <a:ext cx="0" cy="2658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2010;p75">
            <a:extLst>
              <a:ext uri="{FF2B5EF4-FFF2-40B4-BE49-F238E27FC236}">
                <a16:creationId xmlns:a16="http://schemas.microsoft.com/office/drawing/2014/main" id="{4FDE3EF7-7486-45BE-D140-6FF3836545A8}"/>
              </a:ext>
            </a:extLst>
          </p:cNvPr>
          <p:cNvCxnSpPr>
            <a:stCxn id="50" idx="4"/>
            <a:endCxn id="49" idx="0"/>
          </p:cNvCxnSpPr>
          <p:nvPr/>
        </p:nvCxnSpPr>
        <p:spPr>
          <a:xfrm>
            <a:off x="8015688" y="3521188"/>
            <a:ext cx="0" cy="2658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2011;p75">
            <a:extLst>
              <a:ext uri="{FF2B5EF4-FFF2-40B4-BE49-F238E27FC236}">
                <a16:creationId xmlns:a16="http://schemas.microsoft.com/office/drawing/2014/main" id="{07AE8B47-F957-9A22-2FB2-4AD47E2100CA}"/>
              </a:ext>
            </a:extLst>
          </p:cNvPr>
          <p:cNvSpPr/>
          <p:nvPr/>
        </p:nvSpPr>
        <p:spPr>
          <a:xfrm>
            <a:off x="7811737" y="2922435"/>
            <a:ext cx="407922" cy="381021"/>
          </a:xfrm>
          <a:custGeom>
            <a:avLst/>
            <a:gdLst/>
            <a:ahLst/>
            <a:cxnLst/>
            <a:rect l="l" t="t" r="r" b="b"/>
            <a:pathLst>
              <a:path w="23610" h="22053" extrusionOk="0">
                <a:moveTo>
                  <a:pt x="6199" y="7795"/>
                </a:moveTo>
                <a:cubicBezTo>
                  <a:pt x="4930" y="7795"/>
                  <a:pt x="4057" y="9181"/>
                  <a:pt x="4611" y="10328"/>
                </a:cubicBezTo>
                <a:cubicBezTo>
                  <a:pt x="5267" y="11740"/>
                  <a:pt x="6639" y="12618"/>
                  <a:pt x="8190" y="12618"/>
                </a:cubicBezTo>
                <a:cubicBezTo>
                  <a:pt x="9077" y="12618"/>
                  <a:pt x="9913" y="12334"/>
                  <a:pt x="10612" y="11795"/>
                </a:cubicBezTo>
                <a:cubicBezTo>
                  <a:pt x="10989" y="11504"/>
                  <a:pt x="11057" y="10964"/>
                  <a:pt x="10768" y="10587"/>
                </a:cubicBezTo>
                <a:cubicBezTo>
                  <a:pt x="10598" y="10367"/>
                  <a:pt x="10343" y="10252"/>
                  <a:pt x="10085" y="10252"/>
                </a:cubicBezTo>
                <a:cubicBezTo>
                  <a:pt x="9902" y="10252"/>
                  <a:pt x="9717" y="10310"/>
                  <a:pt x="9560" y="10431"/>
                </a:cubicBezTo>
                <a:cubicBezTo>
                  <a:pt x="9164" y="10745"/>
                  <a:pt x="8688" y="10893"/>
                  <a:pt x="8213" y="10893"/>
                </a:cubicBezTo>
                <a:cubicBezTo>
                  <a:pt x="7372" y="10893"/>
                  <a:pt x="6538" y="10428"/>
                  <a:pt x="6174" y="9600"/>
                </a:cubicBezTo>
                <a:cubicBezTo>
                  <a:pt x="6170" y="9591"/>
                  <a:pt x="6160" y="9569"/>
                  <a:pt x="6178" y="9542"/>
                </a:cubicBezTo>
                <a:cubicBezTo>
                  <a:pt x="6194" y="9518"/>
                  <a:pt x="6213" y="9518"/>
                  <a:pt x="6224" y="9518"/>
                </a:cubicBezTo>
                <a:lnTo>
                  <a:pt x="7890" y="9518"/>
                </a:lnTo>
                <a:cubicBezTo>
                  <a:pt x="9031" y="9471"/>
                  <a:pt x="9031" y="7841"/>
                  <a:pt x="7890" y="7795"/>
                </a:cubicBezTo>
                <a:lnTo>
                  <a:pt x="6223" y="7795"/>
                </a:lnTo>
                <a:cubicBezTo>
                  <a:pt x="6215" y="7795"/>
                  <a:pt x="6207" y="7795"/>
                  <a:pt x="6199" y="7795"/>
                </a:cubicBezTo>
                <a:close/>
                <a:moveTo>
                  <a:pt x="13784" y="4823"/>
                </a:moveTo>
                <a:cubicBezTo>
                  <a:pt x="12071" y="4823"/>
                  <a:pt x="10423" y="6133"/>
                  <a:pt x="10427" y="8141"/>
                </a:cubicBezTo>
                <a:cubicBezTo>
                  <a:pt x="10427" y="8617"/>
                  <a:pt x="10812" y="9002"/>
                  <a:pt x="11289" y="9002"/>
                </a:cubicBezTo>
                <a:cubicBezTo>
                  <a:pt x="11765" y="9002"/>
                  <a:pt x="12150" y="8617"/>
                  <a:pt x="12150" y="8141"/>
                </a:cubicBezTo>
                <a:cubicBezTo>
                  <a:pt x="12150" y="7247"/>
                  <a:pt x="12855" y="6546"/>
                  <a:pt x="13758" y="6546"/>
                </a:cubicBezTo>
                <a:cubicBezTo>
                  <a:pt x="14666" y="6546"/>
                  <a:pt x="15378" y="7255"/>
                  <a:pt x="15378" y="8163"/>
                </a:cubicBezTo>
                <a:lnTo>
                  <a:pt x="15378" y="10814"/>
                </a:lnTo>
                <a:cubicBezTo>
                  <a:pt x="15378" y="13443"/>
                  <a:pt x="13235" y="15583"/>
                  <a:pt x="10601" y="15589"/>
                </a:cubicBezTo>
                <a:cubicBezTo>
                  <a:pt x="9006" y="15585"/>
                  <a:pt x="7517" y="14793"/>
                  <a:pt x="6619" y="13468"/>
                </a:cubicBezTo>
                <a:cubicBezTo>
                  <a:pt x="6452" y="13223"/>
                  <a:pt x="6182" y="13091"/>
                  <a:pt x="5906" y="13091"/>
                </a:cubicBezTo>
                <a:cubicBezTo>
                  <a:pt x="5740" y="13091"/>
                  <a:pt x="5572" y="13139"/>
                  <a:pt x="5424" y="13239"/>
                </a:cubicBezTo>
                <a:cubicBezTo>
                  <a:pt x="5030" y="13507"/>
                  <a:pt x="4928" y="14041"/>
                  <a:pt x="5193" y="14435"/>
                </a:cubicBezTo>
                <a:cubicBezTo>
                  <a:pt x="6413" y="16231"/>
                  <a:pt x="8433" y="17306"/>
                  <a:pt x="10602" y="17310"/>
                </a:cubicBezTo>
                <a:cubicBezTo>
                  <a:pt x="14188" y="17305"/>
                  <a:pt x="17104" y="14391"/>
                  <a:pt x="17104" y="10814"/>
                </a:cubicBezTo>
                <a:lnTo>
                  <a:pt x="17104" y="9690"/>
                </a:lnTo>
                <a:lnTo>
                  <a:pt x="17361" y="9690"/>
                </a:lnTo>
                <a:cubicBezTo>
                  <a:pt x="18504" y="9645"/>
                  <a:pt x="18504" y="8014"/>
                  <a:pt x="17361" y="7969"/>
                </a:cubicBezTo>
                <a:lnTo>
                  <a:pt x="17095" y="7967"/>
                </a:lnTo>
                <a:cubicBezTo>
                  <a:pt x="17048" y="7148"/>
                  <a:pt x="16707" y="6387"/>
                  <a:pt x="16127" y="5804"/>
                </a:cubicBezTo>
                <a:cubicBezTo>
                  <a:pt x="15449" y="5127"/>
                  <a:pt x="14609" y="4823"/>
                  <a:pt x="13784" y="4823"/>
                </a:cubicBezTo>
                <a:close/>
                <a:moveTo>
                  <a:pt x="11305" y="1723"/>
                </a:moveTo>
                <a:cubicBezTo>
                  <a:pt x="13592" y="1723"/>
                  <a:pt x="15921" y="2570"/>
                  <a:pt x="17816" y="4466"/>
                </a:cubicBezTo>
                <a:cubicBezTo>
                  <a:pt x="23610" y="10277"/>
                  <a:pt x="19404" y="20325"/>
                  <a:pt x="11180" y="20325"/>
                </a:cubicBezTo>
                <a:cubicBezTo>
                  <a:pt x="11174" y="20325"/>
                  <a:pt x="11168" y="20325"/>
                  <a:pt x="11162" y="20325"/>
                </a:cubicBezTo>
                <a:lnTo>
                  <a:pt x="11154" y="20325"/>
                </a:lnTo>
                <a:cubicBezTo>
                  <a:pt x="9689" y="20325"/>
                  <a:pt x="8291" y="19998"/>
                  <a:pt x="7001" y="19352"/>
                </a:cubicBezTo>
                <a:cubicBezTo>
                  <a:pt x="6225" y="18962"/>
                  <a:pt x="5383" y="18769"/>
                  <a:pt x="4542" y="18769"/>
                </a:cubicBezTo>
                <a:cubicBezTo>
                  <a:pt x="3632" y="18769"/>
                  <a:pt x="2724" y="18995"/>
                  <a:pt x="1903" y="19440"/>
                </a:cubicBezTo>
                <a:lnTo>
                  <a:pt x="1903" y="11126"/>
                </a:lnTo>
                <a:lnTo>
                  <a:pt x="1903" y="11117"/>
                </a:lnTo>
                <a:cubicBezTo>
                  <a:pt x="1874" y="5477"/>
                  <a:pt x="6494" y="1723"/>
                  <a:pt x="11305" y="1723"/>
                </a:cubicBezTo>
                <a:close/>
                <a:moveTo>
                  <a:pt x="11415" y="1"/>
                </a:moveTo>
                <a:cubicBezTo>
                  <a:pt x="11345" y="1"/>
                  <a:pt x="11274" y="1"/>
                  <a:pt x="11203" y="3"/>
                </a:cubicBezTo>
                <a:cubicBezTo>
                  <a:pt x="11134" y="1"/>
                  <a:pt x="11065" y="1"/>
                  <a:pt x="10995" y="1"/>
                </a:cubicBezTo>
                <a:cubicBezTo>
                  <a:pt x="5139" y="1"/>
                  <a:pt x="0" y="5261"/>
                  <a:pt x="180" y="11131"/>
                </a:cubicBezTo>
                <a:lnTo>
                  <a:pt x="180" y="21189"/>
                </a:lnTo>
                <a:cubicBezTo>
                  <a:pt x="173" y="21650"/>
                  <a:pt x="571" y="22051"/>
                  <a:pt x="1029" y="22051"/>
                </a:cubicBezTo>
                <a:cubicBezTo>
                  <a:pt x="1033" y="22051"/>
                  <a:pt x="1037" y="22051"/>
                  <a:pt x="1041" y="22051"/>
                </a:cubicBezTo>
                <a:cubicBezTo>
                  <a:pt x="1266" y="22051"/>
                  <a:pt x="1486" y="21964"/>
                  <a:pt x="1651" y="21798"/>
                </a:cubicBezTo>
                <a:lnTo>
                  <a:pt x="1820" y="21630"/>
                </a:lnTo>
                <a:cubicBezTo>
                  <a:pt x="2565" y="20887"/>
                  <a:pt x="3549" y="20495"/>
                  <a:pt x="4543" y="20495"/>
                </a:cubicBezTo>
                <a:cubicBezTo>
                  <a:pt x="5117" y="20495"/>
                  <a:pt x="5694" y="20625"/>
                  <a:pt x="6230" y="20894"/>
                </a:cubicBezTo>
                <a:cubicBezTo>
                  <a:pt x="7762" y="21661"/>
                  <a:pt x="9418" y="22051"/>
                  <a:pt x="11154" y="22051"/>
                </a:cubicBezTo>
                <a:lnTo>
                  <a:pt x="11163" y="22051"/>
                </a:lnTo>
                <a:cubicBezTo>
                  <a:pt x="11231" y="22052"/>
                  <a:pt x="11298" y="22053"/>
                  <a:pt x="11366" y="22053"/>
                </a:cubicBezTo>
                <a:cubicBezTo>
                  <a:pt x="17184" y="22053"/>
                  <a:pt x="22290" y="16974"/>
                  <a:pt x="22228" y="11134"/>
                </a:cubicBezTo>
                <a:cubicBezTo>
                  <a:pt x="22404" y="5215"/>
                  <a:pt x="17322" y="1"/>
                  <a:pt x="11415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2012;p75">
            <a:extLst>
              <a:ext uri="{FF2B5EF4-FFF2-40B4-BE49-F238E27FC236}">
                <a16:creationId xmlns:a16="http://schemas.microsoft.com/office/drawing/2014/main" id="{12A46DCA-B318-C1B7-2052-228147260840}"/>
              </a:ext>
            </a:extLst>
          </p:cNvPr>
          <p:cNvSpPr/>
          <p:nvPr/>
        </p:nvSpPr>
        <p:spPr>
          <a:xfrm>
            <a:off x="7828216" y="3994564"/>
            <a:ext cx="374956" cy="381107"/>
          </a:xfrm>
          <a:custGeom>
            <a:avLst/>
            <a:gdLst/>
            <a:ahLst/>
            <a:cxnLst/>
            <a:rect l="l" t="t" r="r" b="b"/>
            <a:pathLst>
              <a:path w="21702" h="22058" extrusionOk="0">
                <a:moveTo>
                  <a:pt x="13142" y="6504"/>
                </a:moveTo>
                <a:cubicBezTo>
                  <a:pt x="12546" y="6504"/>
                  <a:pt x="12064" y="6986"/>
                  <a:pt x="12064" y="7581"/>
                </a:cubicBezTo>
                <a:cubicBezTo>
                  <a:pt x="12093" y="8295"/>
                  <a:pt x="12617" y="8653"/>
                  <a:pt x="13141" y="8653"/>
                </a:cubicBezTo>
                <a:cubicBezTo>
                  <a:pt x="13665" y="8653"/>
                  <a:pt x="14190" y="8295"/>
                  <a:pt x="14218" y="7581"/>
                </a:cubicBezTo>
                <a:cubicBezTo>
                  <a:pt x="14219" y="6987"/>
                  <a:pt x="13736" y="6504"/>
                  <a:pt x="13142" y="6504"/>
                </a:cubicBezTo>
                <a:close/>
                <a:moveTo>
                  <a:pt x="8704" y="6504"/>
                </a:moveTo>
                <a:cubicBezTo>
                  <a:pt x="7276" y="6561"/>
                  <a:pt x="7276" y="8600"/>
                  <a:pt x="8704" y="8657"/>
                </a:cubicBezTo>
                <a:cubicBezTo>
                  <a:pt x="9300" y="8657"/>
                  <a:pt x="9782" y="8177"/>
                  <a:pt x="9782" y="7581"/>
                </a:cubicBezTo>
                <a:cubicBezTo>
                  <a:pt x="9782" y="6987"/>
                  <a:pt x="9300" y="6504"/>
                  <a:pt x="8704" y="6504"/>
                </a:cubicBezTo>
                <a:close/>
                <a:moveTo>
                  <a:pt x="10936" y="1723"/>
                </a:moveTo>
                <a:cubicBezTo>
                  <a:pt x="12068" y="1723"/>
                  <a:pt x="13200" y="2112"/>
                  <a:pt x="14197" y="2890"/>
                </a:cubicBezTo>
                <a:cubicBezTo>
                  <a:pt x="15382" y="3802"/>
                  <a:pt x="15985" y="4993"/>
                  <a:pt x="15985" y="6426"/>
                </a:cubicBezTo>
                <a:lnTo>
                  <a:pt x="15985" y="7290"/>
                </a:lnTo>
                <a:cubicBezTo>
                  <a:pt x="15985" y="7908"/>
                  <a:pt x="16290" y="8484"/>
                  <a:pt x="16804" y="8828"/>
                </a:cubicBezTo>
                <a:cubicBezTo>
                  <a:pt x="17114" y="9038"/>
                  <a:pt x="17476" y="9146"/>
                  <a:pt x="17840" y="9146"/>
                </a:cubicBezTo>
                <a:cubicBezTo>
                  <a:pt x="18071" y="9146"/>
                  <a:pt x="18303" y="9102"/>
                  <a:pt x="18523" y="9015"/>
                </a:cubicBezTo>
                <a:cubicBezTo>
                  <a:pt x="18616" y="8981"/>
                  <a:pt x="18712" y="8964"/>
                  <a:pt x="18808" y="8964"/>
                </a:cubicBezTo>
                <a:cubicBezTo>
                  <a:pt x="18925" y="8964"/>
                  <a:pt x="19042" y="8989"/>
                  <a:pt x="19152" y="9040"/>
                </a:cubicBezTo>
                <a:cubicBezTo>
                  <a:pt x="19358" y="9133"/>
                  <a:pt x="19514" y="9303"/>
                  <a:pt x="19592" y="9516"/>
                </a:cubicBezTo>
                <a:cubicBezTo>
                  <a:pt x="19756" y="9955"/>
                  <a:pt x="19534" y="10445"/>
                  <a:pt x="19099" y="10609"/>
                </a:cubicBezTo>
                <a:cubicBezTo>
                  <a:pt x="19093" y="10610"/>
                  <a:pt x="18434" y="10872"/>
                  <a:pt x="17857" y="11099"/>
                </a:cubicBezTo>
                <a:cubicBezTo>
                  <a:pt x="17280" y="11327"/>
                  <a:pt x="16849" y="11799"/>
                  <a:pt x="16677" y="12396"/>
                </a:cubicBezTo>
                <a:cubicBezTo>
                  <a:pt x="16506" y="12990"/>
                  <a:pt x="16617" y="13614"/>
                  <a:pt x="16981" y="14108"/>
                </a:cubicBezTo>
                <a:cubicBezTo>
                  <a:pt x="17331" y="14587"/>
                  <a:pt x="17791" y="15042"/>
                  <a:pt x="18347" y="15462"/>
                </a:cubicBezTo>
                <a:cubicBezTo>
                  <a:pt x="19250" y="16117"/>
                  <a:pt x="19207" y="17551"/>
                  <a:pt x="18270" y="18155"/>
                </a:cubicBezTo>
                <a:cubicBezTo>
                  <a:pt x="16177" y="19604"/>
                  <a:pt x="13556" y="20332"/>
                  <a:pt x="10937" y="20332"/>
                </a:cubicBezTo>
                <a:cubicBezTo>
                  <a:pt x="8324" y="20332"/>
                  <a:pt x="5712" y="19607"/>
                  <a:pt x="3628" y="18152"/>
                </a:cubicBezTo>
                <a:cubicBezTo>
                  <a:pt x="3178" y="17847"/>
                  <a:pt x="2910" y="17361"/>
                  <a:pt x="2896" y="16815"/>
                </a:cubicBezTo>
                <a:cubicBezTo>
                  <a:pt x="2882" y="16282"/>
                  <a:pt x="3115" y="15793"/>
                  <a:pt x="3536" y="15476"/>
                </a:cubicBezTo>
                <a:cubicBezTo>
                  <a:pt x="4102" y="15049"/>
                  <a:pt x="4566" y="14585"/>
                  <a:pt x="4920" y="14098"/>
                </a:cubicBezTo>
                <a:cubicBezTo>
                  <a:pt x="5681" y="13092"/>
                  <a:pt x="5233" y="11553"/>
                  <a:pt x="4056" y="11102"/>
                </a:cubicBezTo>
                <a:cubicBezTo>
                  <a:pt x="4056" y="11102"/>
                  <a:pt x="2844" y="10612"/>
                  <a:pt x="2836" y="10609"/>
                </a:cubicBezTo>
                <a:cubicBezTo>
                  <a:pt x="2137" y="10352"/>
                  <a:pt x="2100" y="9349"/>
                  <a:pt x="2781" y="9040"/>
                </a:cubicBezTo>
                <a:cubicBezTo>
                  <a:pt x="2890" y="8988"/>
                  <a:pt x="3008" y="8963"/>
                  <a:pt x="3125" y="8963"/>
                </a:cubicBezTo>
                <a:cubicBezTo>
                  <a:pt x="3220" y="8963"/>
                  <a:pt x="3314" y="8978"/>
                  <a:pt x="3405" y="9013"/>
                </a:cubicBezTo>
                <a:cubicBezTo>
                  <a:pt x="3627" y="9107"/>
                  <a:pt x="3855" y="9150"/>
                  <a:pt x="4080" y="9150"/>
                </a:cubicBezTo>
                <a:cubicBezTo>
                  <a:pt x="5036" y="9150"/>
                  <a:pt x="5919" y="8359"/>
                  <a:pt x="5904" y="7332"/>
                </a:cubicBezTo>
                <a:lnTo>
                  <a:pt x="5904" y="6426"/>
                </a:lnTo>
                <a:cubicBezTo>
                  <a:pt x="5904" y="4981"/>
                  <a:pt x="6501" y="3793"/>
                  <a:pt x="7676" y="2890"/>
                </a:cubicBezTo>
                <a:cubicBezTo>
                  <a:pt x="8672" y="2112"/>
                  <a:pt x="9804" y="1723"/>
                  <a:pt x="10936" y="1723"/>
                </a:cubicBezTo>
                <a:close/>
                <a:moveTo>
                  <a:pt x="10937" y="1"/>
                </a:moveTo>
                <a:cubicBezTo>
                  <a:pt x="9429" y="1"/>
                  <a:pt x="7922" y="508"/>
                  <a:pt x="6626" y="1523"/>
                </a:cubicBezTo>
                <a:cubicBezTo>
                  <a:pt x="5027" y="2751"/>
                  <a:pt x="4181" y="4447"/>
                  <a:pt x="4181" y="6426"/>
                </a:cubicBezTo>
                <a:lnTo>
                  <a:pt x="4181" y="7332"/>
                </a:lnTo>
                <a:cubicBezTo>
                  <a:pt x="4181" y="7344"/>
                  <a:pt x="4183" y="7382"/>
                  <a:pt x="4140" y="7408"/>
                </a:cubicBezTo>
                <a:cubicBezTo>
                  <a:pt x="4124" y="7418"/>
                  <a:pt x="4107" y="7421"/>
                  <a:pt x="4091" y="7421"/>
                </a:cubicBezTo>
                <a:cubicBezTo>
                  <a:pt x="4057" y="7421"/>
                  <a:pt x="4027" y="7405"/>
                  <a:pt x="4019" y="7403"/>
                </a:cubicBezTo>
                <a:cubicBezTo>
                  <a:pt x="3727" y="7294"/>
                  <a:pt x="3423" y="7239"/>
                  <a:pt x="3121" y="7239"/>
                </a:cubicBezTo>
                <a:cubicBezTo>
                  <a:pt x="2759" y="7239"/>
                  <a:pt x="2400" y="7317"/>
                  <a:pt x="2062" y="7472"/>
                </a:cubicBezTo>
                <a:cubicBezTo>
                  <a:pt x="1" y="8406"/>
                  <a:pt x="103" y="11420"/>
                  <a:pt x="2218" y="12218"/>
                </a:cubicBezTo>
                <a:lnTo>
                  <a:pt x="3408" y="12700"/>
                </a:lnTo>
                <a:cubicBezTo>
                  <a:pt x="3512" y="12741"/>
                  <a:pt x="3549" y="12823"/>
                  <a:pt x="3561" y="12870"/>
                </a:cubicBezTo>
                <a:cubicBezTo>
                  <a:pt x="3577" y="12924"/>
                  <a:pt x="3581" y="13005"/>
                  <a:pt x="3523" y="13085"/>
                </a:cubicBezTo>
                <a:cubicBezTo>
                  <a:pt x="3271" y="13436"/>
                  <a:pt x="2925" y="13777"/>
                  <a:pt x="2495" y="14101"/>
                </a:cubicBezTo>
                <a:cubicBezTo>
                  <a:pt x="1625" y="14761"/>
                  <a:pt x="1145" y="15767"/>
                  <a:pt x="1173" y="16862"/>
                </a:cubicBezTo>
                <a:cubicBezTo>
                  <a:pt x="1200" y="17952"/>
                  <a:pt x="1759" y="18968"/>
                  <a:pt x="2662" y="19579"/>
                </a:cubicBezTo>
                <a:cubicBezTo>
                  <a:pt x="5106" y="21233"/>
                  <a:pt x="7942" y="22057"/>
                  <a:pt x="10928" y="22057"/>
                </a:cubicBezTo>
                <a:cubicBezTo>
                  <a:pt x="10931" y="22057"/>
                  <a:pt x="10933" y="22057"/>
                  <a:pt x="10936" y="22057"/>
                </a:cubicBezTo>
                <a:cubicBezTo>
                  <a:pt x="10938" y="22057"/>
                  <a:pt x="10941" y="22057"/>
                  <a:pt x="10944" y="22057"/>
                </a:cubicBezTo>
                <a:cubicBezTo>
                  <a:pt x="13933" y="22057"/>
                  <a:pt x="16776" y="21231"/>
                  <a:pt x="19230" y="19587"/>
                </a:cubicBezTo>
                <a:cubicBezTo>
                  <a:pt x="21138" y="18343"/>
                  <a:pt x="21234" y="15430"/>
                  <a:pt x="19386" y="14086"/>
                </a:cubicBezTo>
                <a:cubicBezTo>
                  <a:pt x="18964" y="13766"/>
                  <a:pt x="18623" y="13432"/>
                  <a:pt x="18370" y="13089"/>
                </a:cubicBezTo>
                <a:cubicBezTo>
                  <a:pt x="18312" y="13008"/>
                  <a:pt x="18317" y="12927"/>
                  <a:pt x="18333" y="12873"/>
                </a:cubicBezTo>
                <a:cubicBezTo>
                  <a:pt x="18347" y="12828"/>
                  <a:pt x="18384" y="12742"/>
                  <a:pt x="18489" y="12701"/>
                </a:cubicBezTo>
                <a:lnTo>
                  <a:pt x="19712" y="12219"/>
                </a:lnTo>
                <a:cubicBezTo>
                  <a:pt x="21031" y="11722"/>
                  <a:pt x="21702" y="10242"/>
                  <a:pt x="21211" y="8917"/>
                </a:cubicBezTo>
                <a:cubicBezTo>
                  <a:pt x="20971" y="8272"/>
                  <a:pt x="20495" y="7759"/>
                  <a:pt x="19872" y="7472"/>
                </a:cubicBezTo>
                <a:cubicBezTo>
                  <a:pt x="19534" y="7317"/>
                  <a:pt x="19173" y="7239"/>
                  <a:pt x="18812" y="7239"/>
                </a:cubicBezTo>
                <a:cubicBezTo>
                  <a:pt x="18509" y="7239"/>
                  <a:pt x="18205" y="7294"/>
                  <a:pt x="17914" y="7403"/>
                </a:cubicBezTo>
                <a:cubicBezTo>
                  <a:pt x="17897" y="7414"/>
                  <a:pt x="17874" y="7421"/>
                  <a:pt x="17848" y="7421"/>
                </a:cubicBezTo>
                <a:cubicBezTo>
                  <a:pt x="17784" y="7421"/>
                  <a:pt x="17709" y="7383"/>
                  <a:pt x="17709" y="7290"/>
                </a:cubicBezTo>
                <a:lnTo>
                  <a:pt x="17709" y="6426"/>
                </a:lnTo>
                <a:cubicBezTo>
                  <a:pt x="17709" y="4455"/>
                  <a:pt x="16856" y="2760"/>
                  <a:pt x="15247" y="1523"/>
                </a:cubicBezTo>
                <a:cubicBezTo>
                  <a:pt x="13951" y="508"/>
                  <a:pt x="12444" y="1"/>
                  <a:pt x="1093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013;p75">
            <a:extLst>
              <a:ext uri="{FF2B5EF4-FFF2-40B4-BE49-F238E27FC236}">
                <a16:creationId xmlns:a16="http://schemas.microsoft.com/office/drawing/2014/main" id="{B021C817-0ED9-B057-DEAE-7FCB0741D740}"/>
              </a:ext>
            </a:extLst>
          </p:cNvPr>
          <p:cNvSpPr/>
          <p:nvPr/>
        </p:nvSpPr>
        <p:spPr>
          <a:xfrm>
            <a:off x="7806183" y="1840093"/>
            <a:ext cx="397002" cy="381107"/>
          </a:xfrm>
          <a:custGeom>
            <a:avLst/>
            <a:gdLst/>
            <a:ahLst/>
            <a:cxnLst/>
            <a:rect l="l" t="t" r="r" b="b"/>
            <a:pathLst>
              <a:path w="22978" h="22058" extrusionOk="0">
                <a:moveTo>
                  <a:pt x="19464" y="1"/>
                </a:moveTo>
                <a:cubicBezTo>
                  <a:pt x="18868" y="1"/>
                  <a:pt x="18388" y="482"/>
                  <a:pt x="18388" y="1078"/>
                </a:cubicBezTo>
                <a:cubicBezTo>
                  <a:pt x="18388" y="1674"/>
                  <a:pt x="18868" y="2154"/>
                  <a:pt x="19464" y="2154"/>
                </a:cubicBezTo>
                <a:cubicBezTo>
                  <a:pt x="20892" y="2097"/>
                  <a:pt x="20892" y="57"/>
                  <a:pt x="19464" y="1"/>
                </a:cubicBezTo>
                <a:close/>
                <a:moveTo>
                  <a:pt x="1068" y="12785"/>
                </a:moveTo>
                <a:cubicBezTo>
                  <a:pt x="1068" y="12785"/>
                  <a:pt x="1065" y="12804"/>
                  <a:pt x="1065" y="12804"/>
                </a:cubicBezTo>
                <a:cubicBezTo>
                  <a:pt x="1065" y="12804"/>
                  <a:pt x="1066" y="12801"/>
                  <a:pt x="1068" y="12794"/>
                </a:cubicBezTo>
                <a:cubicBezTo>
                  <a:pt x="1068" y="12787"/>
                  <a:pt x="1069" y="12785"/>
                  <a:pt x="1068" y="12785"/>
                </a:cubicBezTo>
                <a:close/>
                <a:moveTo>
                  <a:pt x="14649" y="10853"/>
                </a:moveTo>
                <a:cubicBezTo>
                  <a:pt x="14629" y="10853"/>
                  <a:pt x="14608" y="10853"/>
                  <a:pt x="14588" y="10853"/>
                </a:cubicBezTo>
                <a:lnTo>
                  <a:pt x="13521" y="10853"/>
                </a:lnTo>
                <a:cubicBezTo>
                  <a:pt x="12378" y="10897"/>
                  <a:pt x="12377" y="12531"/>
                  <a:pt x="13518" y="12577"/>
                </a:cubicBezTo>
                <a:lnTo>
                  <a:pt x="14615" y="12577"/>
                </a:lnTo>
                <a:cubicBezTo>
                  <a:pt x="14628" y="12577"/>
                  <a:pt x="14641" y="12577"/>
                  <a:pt x="14653" y="12577"/>
                </a:cubicBezTo>
                <a:cubicBezTo>
                  <a:pt x="15147" y="12577"/>
                  <a:pt x="15674" y="12793"/>
                  <a:pt x="16224" y="13217"/>
                </a:cubicBezTo>
                <a:cubicBezTo>
                  <a:pt x="16381" y="13338"/>
                  <a:pt x="16566" y="13396"/>
                  <a:pt x="16749" y="13396"/>
                </a:cubicBezTo>
                <a:cubicBezTo>
                  <a:pt x="17006" y="13396"/>
                  <a:pt x="17262" y="13281"/>
                  <a:pt x="17433" y="13059"/>
                </a:cubicBezTo>
                <a:cubicBezTo>
                  <a:pt x="17724" y="12683"/>
                  <a:pt x="17653" y="12140"/>
                  <a:pt x="17276" y="11851"/>
                </a:cubicBezTo>
                <a:cubicBezTo>
                  <a:pt x="16415" y="11187"/>
                  <a:pt x="15531" y="10853"/>
                  <a:pt x="14649" y="10853"/>
                </a:cubicBezTo>
                <a:close/>
                <a:moveTo>
                  <a:pt x="8783" y="10847"/>
                </a:moveTo>
                <a:cubicBezTo>
                  <a:pt x="7641" y="10847"/>
                  <a:pt x="6849" y="10955"/>
                  <a:pt x="5687" y="11918"/>
                </a:cubicBezTo>
                <a:cubicBezTo>
                  <a:pt x="5322" y="12224"/>
                  <a:pt x="5276" y="12768"/>
                  <a:pt x="5582" y="13132"/>
                </a:cubicBezTo>
                <a:cubicBezTo>
                  <a:pt x="5753" y="13334"/>
                  <a:pt x="5996" y="13439"/>
                  <a:pt x="6242" y="13439"/>
                </a:cubicBezTo>
                <a:cubicBezTo>
                  <a:pt x="6436" y="13439"/>
                  <a:pt x="6634" y="13373"/>
                  <a:pt x="6795" y="13237"/>
                </a:cubicBezTo>
                <a:cubicBezTo>
                  <a:pt x="7316" y="12799"/>
                  <a:pt x="7817" y="12577"/>
                  <a:pt x="8287" y="12577"/>
                </a:cubicBezTo>
                <a:lnTo>
                  <a:pt x="9471" y="12577"/>
                </a:lnTo>
                <a:cubicBezTo>
                  <a:pt x="10614" y="12531"/>
                  <a:pt x="10614" y="10900"/>
                  <a:pt x="9471" y="10853"/>
                </a:cubicBezTo>
                <a:cubicBezTo>
                  <a:pt x="9226" y="10851"/>
                  <a:pt x="8998" y="10847"/>
                  <a:pt x="8783" y="10847"/>
                </a:cubicBezTo>
                <a:close/>
                <a:moveTo>
                  <a:pt x="7869" y="14688"/>
                </a:moveTo>
                <a:cubicBezTo>
                  <a:pt x="7190" y="14688"/>
                  <a:pt x="6779" y="15475"/>
                  <a:pt x="7163" y="16032"/>
                </a:cubicBezTo>
                <a:cubicBezTo>
                  <a:pt x="8277" y="17656"/>
                  <a:pt x="9886" y="18464"/>
                  <a:pt x="11494" y="18464"/>
                </a:cubicBezTo>
                <a:cubicBezTo>
                  <a:pt x="13108" y="18464"/>
                  <a:pt x="14720" y="17650"/>
                  <a:pt x="15829" y="16032"/>
                </a:cubicBezTo>
                <a:cubicBezTo>
                  <a:pt x="16213" y="15475"/>
                  <a:pt x="15802" y="14690"/>
                  <a:pt x="15123" y="14690"/>
                </a:cubicBezTo>
                <a:cubicBezTo>
                  <a:pt x="15120" y="14690"/>
                  <a:pt x="15117" y="14690"/>
                  <a:pt x="15114" y="14690"/>
                </a:cubicBezTo>
                <a:cubicBezTo>
                  <a:pt x="14809" y="14690"/>
                  <a:pt x="14540" y="14850"/>
                  <a:pt x="14388" y="15089"/>
                </a:cubicBezTo>
                <a:cubicBezTo>
                  <a:pt x="13601" y="16193"/>
                  <a:pt x="12548" y="16742"/>
                  <a:pt x="11496" y="16742"/>
                </a:cubicBezTo>
                <a:cubicBezTo>
                  <a:pt x="10442" y="16742"/>
                  <a:pt x="9388" y="16190"/>
                  <a:pt x="8605" y="15092"/>
                </a:cubicBezTo>
                <a:cubicBezTo>
                  <a:pt x="8453" y="14849"/>
                  <a:pt x="8183" y="14688"/>
                  <a:pt x="7878" y="14688"/>
                </a:cubicBezTo>
                <a:cubicBezTo>
                  <a:pt x="7875" y="14688"/>
                  <a:pt x="7872" y="14688"/>
                  <a:pt x="7869" y="14688"/>
                </a:cubicBezTo>
                <a:close/>
                <a:moveTo>
                  <a:pt x="15889" y="218"/>
                </a:moveTo>
                <a:cubicBezTo>
                  <a:pt x="13010" y="218"/>
                  <a:pt x="10635" y="2774"/>
                  <a:pt x="10635" y="5655"/>
                </a:cubicBezTo>
                <a:cubicBezTo>
                  <a:pt x="10635" y="5861"/>
                  <a:pt x="10479" y="6035"/>
                  <a:pt x="10280" y="6053"/>
                </a:cubicBezTo>
                <a:cubicBezTo>
                  <a:pt x="8797" y="6182"/>
                  <a:pt x="7397" y="6539"/>
                  <a:pt x="6118" y="7115"/>
                </a:cubicBezTo>
                <a:cubicBezTo>
                  <a:pt x="5915" y="7206"/>
                  <a:pt x="5698" y="7251"/>
                  <a:pt x="5481" y="7251"/>
                </a:cubicBezTo>
                <a:cubicBezTo>
                  <a:pt x="5288" y="7251"/>
                  <a:pt x="5096" y="7215"/>
                  <a:pt x="4915" y="7142"/>
                </a:cubicBezTo>
                <a:cubicBezTo>
                  <a:pt x="4529" y="6984"/>
                  <a:pt x="4122" y="6904"/>
                  <a:pt x="3705" y="6904"/>
                </a:cubicBezTo>
                <a:cubicBezTo>
                  <a:pt x="3671" y="6904"/>
                  <a:pt x="3636" y="6905"/>
                  <a:pt x="3602" y="6906"/>
                </a:cubicBezTo>
                <a:cubicBezTo>
                  <a:pt x="2773" y="6930"/>
                  <a:pt x="1993" y="7271"/>
                  <a:pt x="1404" y="7867"/>
                </a:cubicBezTo>
                <a:cubicBezTo>
                  <a:pt x="816" y="8462"/>
                  <a:pt x="483" y="9246"/>
                  <a:pt x="469" y="10076"/>
                </a:cubicBezTo>
                <a:cubicBezTo>
                  <a:pt x="459" y="10647"/>
                  <a:pt x="600" y="11213"/>
                  <a:pt x="878" y="11710"/>
                </a:cubicBezTo>
                <a:cubicBezTo>
                  <a:pt x="1072" y="12054"/>
                  <a:pt x="1139" y="12441"/>
                  <a:pt x="1068" y="12796"/>
                </a:cubicBezTo>
                <a:cubicBezTo>
                  <a:pt x="1" y="18324"/>
                  <a:pt x="5980" y="22058"/>
                  <a:pt x="11210" y="22058"/>
                </a:cubicBezTo>
                <a:cubicBezTo>
                  <a:pt x="11305" y="22058"/>
                  <a:pt x="11400" y="22057"/>
                  <a:pt x="11495" y="22054"/>
                </a:cubicBezTo>
                <a:cubicBezTo>
                  <a:pt x="11589" y="22057"/>
                  <a:pt x="11684" y="22058"/>
                  <a:pt x="11778" y="22058"/>
                </a:cubicBezTo>
                <a:cubicBezTo>
                  <a:pt x="17002" y="22058"/>
                  <a:pt x="22977" y="18334"/>
                  <a:pt x="21927" y="12812"/>
                </a:cubicBezTo>
                <a:cubicBezTo>
                  <a:pt x="21853" y="12438"/>
                  <a:pt x="21914" y="12057"/>
                  <a:pt x="22099" y="11732"/>
                </a:cubicBezTo>
                <a:cubicBezTo>
                  <a:pt x="22385" y="11229"/>
                  <a:pt x="22531" y="10654"/>
                  <a:pt x="22524" y="10076"/>
                </a:cubicBezTo>
                <a:cubicBezTo>
                  <a:pt x="22510" y="9246"/>
                  <a:pt x="22177" y="8462"/>
                  <a:pt x="21589" y="7867"/>
                </a:cubicBezTo>
                <a:cubicBezTo>
                  <a:pt x="21000" y="7271"/>
                  <a:pt x="20221" y="6930"/>
                  <a:pt x="19391" y="6906"/>
                </a:cubicBezTo>
                <a:cubicBezTo>
                  <a:pt x="19357" y="6905"/>
                  <a:pt x="19322" y="6904"/>
                  <a:pt x="19288" y="6904"/>
                </a:cubicBezTo>
                <a:cubicBezTo>
                  <a:pt x="18875" y="6904"/>
                  <a:pt x="18471" y="6983"/>
                  <a:pt x="18089" y="7136"/>
                </a:cubicBezTo>
                <a:cubicBezTo>
                  <a:pt x="17902" y="7211"/>
                  <a:pt x="17704" y="7249"/>
                  <a:pt x="17506" y="7249"/>
                </a:cubicBezTo>
                <a:cubicBezTo>
                  <a:pt x="17292" y="7249"/>
                  <a:pt x="17079" y="7204"/>
                  <a:pt x="16882" y="7116"/>
                </a:cubicBezTo>
                <a:cubicBezTo>
                  <a:pt x="16237" y="6825"/>
                  <a:pt x="15549" y="6588"/>
                  <a:pt x="14838" y="6408"/>
                </a:cubicBezTo>
                <a:cubicBezTo>
                  <a:pt x="14767" y="6390"/>
                  <a:pt x="14695" y="6381"/>
                  <a:pt x="14624" y="6381"/>
                </a:cubicBezTo>
                <a:cubicBezTo>
                  <a:pt x="14240" y="6381"/>
                  <a:pt x="13892" y="6641"/>
                  <a:pt x="13792" y="7031"/>
                </a:cubicBezTo>
                <a:cubicBezTo>
                  <a:pt x="13676" y="7493"/>
                  <a:pt x="13954" y="7961"/>
                  <a:pt x="14416" y="8079"/>
                </a:cubicBezTo>
                <a:cubicBezTo>
                  <a:pt x="15029" y="8235"/>
                  <a:pt x="15620" y="8438"/>
                  <a:pt x="16173" y="8687"/>
                </a:cubicBezTo>
                <a:cubicBezTo>
                  <a:pt x="16592" y="8876"/>
                  <a:pt x="17047" y="8970"/>
                  <a:pt x="17503" y="8970"/>
                </a:cubicBezTo>
                <a:cubicBezTo>
                  <a:pt x="17920" y="8970"/>
                  <a:pt x="18337" y="8891"/>
                  <a:pt x="18730" y="8734"/>
                </a:cubicBezTo>
                <a:cubicBezTo>
                  <a:pt x="18909" y="8662"/>
                  <a:pt x="19099" y="8627"/>
                  <a:pt x="19294" y="8627"/>
                </a:cubicBezTo>
                <a:cubicBezTo>
                  <a:pt x="19308" y="8627"/>
                  <a:pt x="19323" y="8627"/>
                  <a:pt x="19337" y="8627"/>
                </a:cubicBezTo>
                <a:cubicBezTo>
                  <a:pt x="20450" y="8654"/>
                  <a:pt x="21168" y="9914"/>
                  <a:pt x="20602" y="10879"/>
                </a:cubicBezTo>
                <a:cubicBezTo>
                  <a:pt x="20214" y="11564"/>
                  <a:pt x="20084" y="12371"/>
                  <a:pt x="20239" y="13149"/>
                </a:cubicBezTo>
                <a:cubicBezTo>
                  <a:pt x="21013" y="17606"/>
                  <a:pt x="15875" y="20335"/>
                  <a:pt x="11704" y="20335"/>
                </a:cubicBezTo>
                <a:cubicBezTo>
                  <a:pt x="11634" y="20335"/>
                  <a:pt x="11565" y="20334"/>
                  <a:pt x="11497" y="20333"/>
                </a:cubicBezTo>
                <a:cubicBezTo>
                  <a:pt x="11428" y="20334"/>
                  <a:pt x="11359" y="20335"/>
                  <a:pt x="11290" y="20335"/>
                </a:cubicBezTo>
                <a:cubicBezTo>
                  <a:pt x="7111" y="20335"/>
                  <a:pt x="1973" y="17602"/>
                  <a:pt x="2756" y="13139"/>
                </a:cubicBezTo>
                <a:cubicBezTo>
                  <a:pt x="2910" y="12380"/>
                  <a:pt x="2778" y="11574"/>
                  <a:pt x="2384" y="10869"/>
                </a:cubicBezTo>
                <a:cubicBezTo>
                  <a:pt x="2254" y="10639"/>
                  <a:pt x="2188" y="10376"/>
                  <a:pt x="2193" y="10107"/>
                </a:cubicBezTo>
                <a:cubicBezTo>
                  <a:pt x="2208" y="9315"/>
                  <a:pt x="2863" y="8653"/>
                  <a:pt x="3655" y="8629"/>
                </a:cubicBezTo>
                <a:cubicBezTo>
                  <a:pt x="3668" y="8628"/>
                  <a:pt x="3682" y="8628"/>
                  <a:pt x="3696" y="8628"/>
                </a:cubicBezTo>
                <a:cubicBezTo>
                  <a:pt x="3894" y="8628"/>
                  <a:pt x="4086" y="8666"/>
                  <a:pt x="4267" y="8740"/>
                </a:cubicBezTo>
                <a:cubicBezTo>
                  <a:pt x="4653" y="8897"/>
                  <a:pt x="5066" y="8976"/>
                  <a:pt x="5480" y="8976"/>
                </a:cubicBezTo>
                <a:cubicBezTo>
                  <a:pt x="5939" y="8976"/>
                  <a:pt x="6399" y="8880"/>
                  <a:pt x="6824" y="8688"/>
                </a:cubicBezTo>
                <a:cubicBezTo>
                  <a:pt x="7927" y="8192"/>
                  <a:pt x="9138" y="7882"/>
                  <a:pt x="10428" y="7770"/>
                </a:cubicBezTo>
                <a:cubicBezTo>
                  <a:pt x="10956" y="7725"/>
                  <a:pt x="11445" y="7482"/>
                  <a:pt x="11804" y="7086"/>
                </a:cubicBezTo>
                <a:cubicBezTo>
                  <a:pt x="12162" y="6694"/>
                  <a:pt x="12357" y="6187"/>
                  <a:pt x="12357" y="5657"/>
                </a:cubicBezTo>
                <a:cubicBezTo>
                  <a:pt x="12357" y="3726"/>
                  <a:pt x="13960" y="1941"/>
                  <a:pt x="15889" y="1941"/>
                </a:cubicBezTo>
                <a:cubicBezTo>
                  <a:pt x="16365" y="1941"/>
                  <a:pt x="16750" y="1556"/>
                  <a:pt x="16750" y="1079"/>
                </a:cubicBezTo>
                <a:cubicBezTo>
                  <a:pt x="16750" y="603"/>
                  <a:pt x="16365" y="218"/>
                  <a:pt x="15889" y="21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2014;p75">
            <a:extLst>
              <a:ext uri="{FF2B5EF4-FFF2-40B4-BE49-F238E27FC236}">
                <a16:creationId xmlns:a16="http://schemas.microsoft.com/office/drawing/2014/main" id="{C0FEFD04-D1BA-B235-E3FB-368D60FF1C35}"/>
              </a:ext>
            </a:extLst>
          </p:cNvPr>
          <p:cNvSpPr/>
          <p:nvPr/>
        </p:nvSpPr>
        <p:spPr>
          <a:xfrm>
            <a:off x="7817180" y="815833"/>
            <a:ext cx="375000" cy="290101"/>
          </a:xfrm>
          <a:custGeom>
            <a:avLst/>
            <a:gdLst/>
            <a:ahLst/>
            <a:cxnLst/>
            <a:rect l="l" t="t" r="r" b="b"/>
            <a:pathLst>
              <a:path w="22275" h="17232" extrusionOk="0">
                <a:moveTo>
                  <a:pt x="10022" y="6235"/>
                </a:moveTo>
                <a:cubicBezTo>
                  <a:pt x="10089" y="6235"/>
                  <a:pt x="10166" y="6251"/>
                  <a:pt x="10245" y="6299"/>
                </a:cubicBezTo>
                <a:lnTo>
                  <a:pt x="13517" y="8245"/>
                </a:lnTo>
                <a:cubicBezTo>
                  <a:pt x="13796" y="8411"/>
                  <a:pt x="13796" y="8797"/>
                  <a:pt x="13517" y="8964"/>
                </a:cubicBezTo>
                <a:lnTo>
                  <a:pt x="10245" y="10910"/>
                </a:lnTo>
                <a:cubicBezTo>
                  <a:pt x="10166" y="10957"/>
                  <a:pt x="10091" y="10972"/>
                  <a:pt x="10024" y="10972"/>
                </a:cubicBezTo>
                <a:cubicBezTo>
                  <a:pt x="9923" y="10972"/>
                  <a:pt x="9842" y="10936"/>
                  <a:pt x="9802" y="10913"/>
                </a:cubicBezTo>
                <a:cubicBezTo>
                  <a:pt x="9722" y="10868"/>
                  <a:pt x="9587" y="10761"/>
                  <a:pt x="9587" y="10549"/>
                </a:cubicBezTo>
                <a:lnTo>
                  <a:pt x="9587" y="6657"/>
                </a:lnTo>
                <a:cubicBezTo>
                  <a:pt x="9587" y="6447"/>
                  <a:pt x="9722" y="6340"/>
                  <a:pt x="9802" y="6294"/>
                </a:cubicBezTo>
                <a:cubicBezTo>
                  <a:pt x="9840" y="6272"/>
                  <a:pt x="9921" y="6235"/>
                  <a:pt x="10022" y="6235"/>
                </a:cubicBezTo>
                <a:close/>
                <a:moveTo>
                  <a:pt x="10020" y="4511"/>
                </a:moveTo>
                <a:cubicBezTo>
                  <a:pt x="9653" y="4511"/>
                  <a:pt x="9285" y="4607"/>
                  <a:pt x="8949" y="4798"/>
                </a:cubicBezTo>
                <a:cubicBezTo>
                  <a:pt x="8268" y="5185"/>
                  <a:pt x="7863" y="5880"/>
                  <a:pt x="7863" y="6660"/>
                </a:cubicBezTo>
                <a:lnTo>
                  <a:pt x="7863" y="10551"/>
                </a:lnTo>
                <a:cubicBezTo>
                  <a:pt x="7836" y="11706"/>
                  <a:pt x="8852" y="12699"/>
                  <a:pt x="9992" y="12699"/>
                </a:cubicBezTo>
                <a:cubicBezTo>
                  <a:pt x="10001" y="12699"/>
                  <a:pt x="10011" y="12699"/>
                  <a:pt x="10021" y="12699"/>
                </a:cubicBezTo>
                <a:cubicBezTo>
                  <a:pt x="10400" y="12699"/>
                  <a:pt x="10781" y="12596"/>
                  <a:pt x="11125" y="12391"/>
                </a:cubicBezTo>
                <a:lnTo>
                  <a:pt x="14396" y="10446"/>
                </a:lnTo>
                <a:cubicBezTo>
                  <a:pt x="15787" y="9648"/>
                  <a:pt x="15787" y="7563"/>
                  <a:pt x="14396" y="6764"/>
                </a:cubicBezTo>
                <a:lnTo>
                  <a:pt x="11125" y="4819"/>
                </a:lnTo>
                <a:cubicBezTo>
                  <a:pt x="10781" y="4614"/>
                  <a:pt x="10401" y="4511"/>
                  <a:pt x="10020" y="4511"/>
                </a:cubicBezTo>
                <a:close/>
                <a:moveTo>
                  <a:pt x="11138" y="1722"/>
                </a:moveTo>
                <a:cubicBezTo>
                  <a:pt x="13874" y="1722"/>
                  <a:pt x="16278" y="1901"/>
                  <a:pt x="17812" y="2051"/>
                </a:cubicBezTo>
                <a:cubicBezTo>
                  <a:pt x="19007" y="2169"/>
                  <a:pt x="19959" y="3080"/>
                  <a:pt x="20129" y="4268"/>
                </a:cubicBezTo>
                <a:cubicBezTo>
                  <a:pt x="20336" y="5741"/>
                  <a:pt x="20443" y="7203"/>
                  <a:pt x="20443" y="8615"/>
                </a:cubicBezTo>
                <a:cubicBezTo>
                  <a:pt x="20443" y="10025"/>
                  <a:pt x="20336" y="11487"/>
                  <a:pt x="20129" y="12960"/>
                </a:cubicBezTo>
                <a:cubicBezTo>
                  <a:pt x="19959" y="14148"/>
                  <a:pt x="19007" y="15061"/>
                  <a:pt x="17812" y="15178"/>
                </a:cubicBezTo>
                <a:cubicBezTo>
                  <a:pt x="16278" y="15327"/>
                  <a:pt x="13874" y="15506"/>
                  <a:pt x="11138" y="15506"/>
                </a:cubicBezTo>
                <a:cubicBezTo>
                  <a:pt x="8402" y="15506"/>
                  <a:pt x="5998" y="15328"/>
                  <a:pt x="4464" y="15178"/>
                </a:cubicBezTo>
                <a:cubicBezTo>
                  <a:pt x="3267" y="15061"/>
                  <a:pt x="2316" y="14148"/>
                  <a:pt x="2147" y="12960"/>
                </a:cubicBezTo>
                <a:cubicBezTo>
                  <a:pt x="1940" y="11487"/>
                  <a:pt x="1833" y="10025"/>
                  <a:pt x="1833" y="8615"/>
                </a:cubicBezTo>
                <a:cubicBezTo>
                  <a:pt x="1833" y="7203"/>
                  <a:pt x="1940" y="5741"/>
                  <a:pt x="2147" y="4268"/>
                </a:cubicBezTo>
                <a:cubicBezTo>
                  <a:pt x="2316" y="3080"/>
                  <a:pt x="3269" y="2169"/>
                  <a:pt x="4464" y="2051"/>
                </a:cubicBezTo>
                <a:cubicBezTo>
                  <a:pt x="5998" y="1901"/>
                  <a:pt x="8402" y="1722"/>
                  <a:pt x="11138" y="1722"/>
                </a:cubicBezTo>
                <a:close/>
                <a:moveTo>
                  <a:pt x="11138" y="1"/>
                </a:moveTo>
                <a:cubicBezTo>
                  <a:pt x="8332" y="1"/>
                  <a:pt x="5870" y="183"/>
                  <a:pt x="4296" y="338"/>
                </a:cubicBezTo>
                <a:cubicBezTo>
                  <a:pt x="2306" y="534"/>
                  <a:pt x="722" y="2051"/>
                  <a:pt x="442" y="4028"/>
                </a:cubicBezTo>
                <a:cubicBezTo>
                  <a:pt x="1" y="7161"/>
                  <a:pt x="1" y="10072"/>
                  <a:pt x="442" y="13203"/>
                </a:cubicBezTo>
                <a:cubicBezTo>
                  <a:pt x="722" y="15182"/>
                  <a:pt x="2306" y="16698"/>
                  <a:pt x="4296" y="16895"/>
                </a:cubicBezTo>
                <a:cubicBezTo>
                  <a:pt x="5867" y="17048"/>
                  <a:pt x="8332" y="17231"/>
                  <a:pt x="11138" y="17231"/>
                </a:cubicBezTo>
                <a:cubicBezTo>
                  <a:pt x="13944" y="17231"/>
                  <a:pt x="16407" y="17047"/>
                  <a:pt x="17978" y="16895"/>
                </a:cubicBezTo>
                <a:cubicBezTo>
                  <a:pt x="19968" y="16698"/>
                  <a:pt x="21553" y="15182"/>
                  <a:pt x="21834" y="13203"/>
                </a:cubicBezTo>
                <a:cubicBezTo>
                  <a:pt x="22275" y="10072"/>
                  <a:pt x="22275" y="7161"/>
                  <a:pt x="21834" y="4028"/>
                </a:cubicBezTo>
                <a:cubicBezTo>
                  <a:pt x="21553" y="2051"/>
                  <a:pt x="19968" y="534"/>
                  <a:pt x="17978" y="338"/>
                </a:cubicBezTo>
                <a:cubicBezTo>
                  <a:pt x="16407" y="183"/>
                  <a:pt x="13944" y="1"/>
                  <a:pt x="11138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2001;p75">
            <a:extLst>
              <a:ext uri="{FF2B5EF4-FFF2-40B4-BE49-F238E27FC236}">
                <a16:creationId xmlns:a16="http://schemas.microsoft.com/office/drawing/2014/main" id="{C67A540C-BAE0-B2AE-0AF4-8665F1436074}"/>
              </a:ext>
            </a:extLst>
          </p:cNvPr>
          <p:cNvSpPr txBox="1">
            <a:spLocks/>
          </p:cNvSpPr>
          <p:nvPr/>
        </p:nvSpPr>
        <p:spPr>
          <a:xfrm>
            <a:off x="2973039" y="1226094"/>
            <a:ext cx="4575252" cy="11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sp>
        <p:nvSpPr>
          <p:cNvPr id="58" name="Google Shape;2002;p75">
            <a:extLst>
              <a:ext uri="{FF2B5EF4-FFF2-40B4-BE49-F238E27FC236}">
                <a16:creationId xmlns:a16="http://schemas.microsoft.com/office/drawing/2014/main" id="{8114098F-5A15-8E85-A01B-00F75F6EA454}"/>
              </a:ext>
            </a:extLst>
          </p:cNvPr>
          <p:cNvSpPr txBox="1">
            <a:spLocks/>
          </p:cNvSpPr>
          <p:nvPr/>
        </p:nvSpPr>
        <p:spPr>
          <a:xfrm>
            <a:off x="3817247" y="2689506"/>
            <a:ext cx="32166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b="1" dirty="0">
                <a:solidFill>
                  <a:schemeClr val="accent4"/>
                </a:solidFill>
              </a:rPr>
              <a:t>Есть ли вопросы?</a:t>
            </a:r>
          </a:p>
          <a:p>
            <a:pPr algn="ctr"/>
            <a:endParaRPr lang="ru-RU" dirty="0"/>
          </a:p>
          <a:p>
            <a:pPr algn="ctr"/>
            <a:r>
              <a:rPr lang="en-US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vfilatev@cyberbits.ru</a:t>
            </a:r>
            <a:endParaRPr lang="en-US" dirty="0">
              <a:solidFill>
                <a:schemeClr val="accent4"/>
              </a:solidFill>
            </a:endParaRP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https://github.com/WladislawFilatew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+7 910 808 72 11</a:t>
            </a:r>
          </a:p>
        </p:txBody>
      </p:sp>
    </p:spTree>
    <p:extLst>
      <p:ext uri="{BB962C8B-B14F-4D97-AF65-F5344CB8AC3E}">
        <p14:creationId xmlns:p14="http://schemas.microsoft.com/office/powerpoint/2010/main" val="412809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4"/>
                </a:solidFill>
              </a:rPr>
              <a:t>Описание </a:t>
            </a:r>
            <a:r>
              <a:rPr lang="ru-RU" dirty="0">
                <a:solidFill>
                  <a:schemeClr val="bg1"/>
                </a:solidFill>
              </a:rPr>
              <a:t>проекта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07" name="Google Shape;1207;p42"/>
          <p:cNvSpPr txBox="1">
            <a:spLocks noGrp="1"/>
          </p:cNvSpPr>
          <p:nvPr>
            <p:ph type="body" idx="1"/>
          </p:nvPr>
        </p:nvSpPr>
        <p:spPr>
          <a:xfrm>
            <a:off x="639457" y="1051726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Цель проекта</a:t>
            </a:r>
            <a:r>
              <a:rPr lang="en" sz="1200" dirty="0"/>
              <a:t>:</a:t>
            </a:r>
            <a:endParaRPr lang="ru-RU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Arial"/>
              <a:buChar char="●"/>
            </a:pPr>
            <a:r>
              <a:rPr lang="ru-RU" sz="1200" b="1" dirty="0">
                <a:solidFill>
                  <a:schemeClr val="accent4"/>
                </a:solidFill>
              </a:rPr>
              <a:t>Разработка приложения, которое позволяет публиковать авторизованным пользователям статьи, а также выполнять поиск статей по категориям</a:t>
            </a:r>
            <a:r>
              <a:rPr lang="en" sz="1200" b="1" dirty="0">
                <a:solidFill>
                  <a:schemeClr val="accent4"/>
                </a:solidFill>
              </a:rPr>
              <a:t>.</a:t>
            </a:r>
            <a:endParaRPr lang="ru-RU" sz="1200" b="1" dirty="0">
              <a:solidFill>
                <a:schemeClr val="accent4"/>
              </a:solidFill>
            </a:endParaRPr>
          </a:p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None/>
            </a:pPr>
            <a:endParaRPr sz="1200" b="1" dirty="0">
              <a:solidFill>
                <a:schemeClr val="accent4"/>
              </a:solidFill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Arial"/>
              <a:buChar char="●"/>
            </a:pPr>
            <a:r>
              <a:rPr lang="ru-RU" sz="1200" dirty="0"/>
              <a:t>Приложение должно иметь серверную часть и клиентскую часть. На стороне сервера должны обрабатываться запросы к базе данных от пользователя. На стороне клиента, клиент должен публиковать и просматривать статьи на веб-сайте</a:t>
            </a:r>
            <a:r>
              <a:rPr lang="en" sz="1200" b="1" dirty="0">
                <a:solidFill>
                  <a:schemeClr val="accent4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ru-RU" sz="1200" b="1" dirty="0">
              <a:solidFill>
                <a:schemeClr val="accent4"/>
              </a:solidFill>
              <a:uFill>
                <a:noFill/>
              </a:uFill>
            </a:endParaRPr>
          </a:p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None/>
            </a:pPr>
            <a:endParaRPr sz="1200" b="1" dirty="0">
              <a:solidFill>
                <a:schemeClr val="accent4"/>
              </a:solidFill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Arial"/>
              <a:buChar char="●"/>
            </a:pPr>
            <a:r>
              <a:rPr lang="ru-RU" sz="1200" dirty="0">
                <a:solidFill>
                  <a:schemeClr val="accent4"/>
                </a:solidFill>
              </a:rPr>
              <a:t>Каждая статья должна иметь название, и относится к одной из категорий. Категории необходимы для поиска статей.</a:t>
            </a:r>
          </a:p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None/>
            </a:pPr>
            <a:endParaRPr lang="ru-RU" sz="1200" dirty="0"/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Arial"/>
              <a:buChar char="●"/>
            </a:pPr>
            <a:r>
              <a:rPr lang="ru-RU" sz="1200" dirty="0"/>
              <a:t>Все пользователи могут иметь возможность сменить свой пароль. Пользователи могут просмотреть профиль других пользователей.</a:t>
            </a:r>
            <a:endParaRPr lang="en-US" sz="1200" dirty="0"/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Arial"/>
              <a:buChar char="●"/>
            </a:pPr>
            <a:endParaRPr lang="en-US" sz="1200" b="1" dirty="0"/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Arial"/>
              <a:buChar char="●"/>
            </a:pPr>
            <a:r>
              <a:rPr lang="ru-RU" sz="1200" b="1" dirty="0">
                <a:solidFill>
                  <a:schemeClr val="accent4"/>
                </a:solidFill>
              </a:rPr>
              <a:t>Авторизация пользователя по </a:t>
            </a:r>
            <a:r>
              <a:rPr lang="en-US" sz="1200" b="1" dirty="0">
                <a:solidFill>
                  <a:schemeClr val="accent4"/>
                </a:solidFill>
              </a:rPr>
              <a:t>JWT </a:t>
            </a:r>
            <a:r>
              <a:rPr lang="ru-RU" sz="1200" b="1" dirty="0">
                <a:solidFill>
                  <a:schemeClr val="accent4"/>
                </a:solidFill>
              </a:rPr>
              <a:t>токена</a:t>
            </a:r>
            <a:endParaRPr sz="1200" b="1" dirty="0">
              <a:solidFill>
                <a:schemeClr val="accent4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4"/>
          <p:cNvSpPr txBox="1">
            <a:spLocks noGrp="1"/>
          </p:cNvSpPr>
          <p:nvPr>
            <p:ph type="title" idx="15"/>
          </p:nvPr>
        </p:nvSpPr>
        <p:spPr>
          <a:xfrm rot="-1973" flipH="1">
            <a:off x="4049400" y="3066266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04</a:t>
            </a:r>
            <a:endParaRPr/>
          </a:p>
        </p:txBody>
      </p:sp>
      <p:sp>
        <p:nvSpPr>
          <p:cNvPr id="1219" name="Google Shape;1219;p44"/>
          <p:cNvSpPr/>
          <p:nvPr/>
        </p:nvSpPr>
        <p:spPr>
          <a:xfrm>
            <a:off x="4270662" y="729088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4"/>
          <p:cNvSpPr/>
          <p:nvPr/>
        </p:nvSpPr>
        <p:spPr>
          <a:xfrm>
            <a:off x="4270662" y="1506138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4"/>
          <p:cNvSpPr/>
          <p:nvPr/>
        </p:nvSpPr>
        <p:spPr>
          <a:xfrm>
            <a:off x="4270662" y="2283188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4"/>
          <p:cNvSpPr/>
          <p:nvPr/>
        </p:nvSpPr>
        <p:spPr>
          <a:xfrm>
            <a:off x="4270662" y="3060238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4"/>
          <p:cNvSpPr/>
          <p:nvPr/>
        </p:nvSpPr>
        <p:spPr>
          <a:xfrm>
            <a:off x="4270662" y="3837288"/>
            <a:ext cx="602700" cy="6027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4"/>
          <p:cNvSpPr txBox="1">
            <a:spLocks noGrp="1"/>
          </p:cNvSpPr>
          <p:nvPr>
            <p:ph type="title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1225" name="Google Shape;1225;p44"/>
          <p:cNvSpPr txBox="1">
            <a:spLocks noGrp="1"/>
          </p:cNvSpPr>
          <p:nvPr>
            <p:ph type="title" idx="2"/>
          </p:nvPr>
        </p:nvSpPr>
        <p:spPr>
          <a:xfrm>
            <a:off x="350599" y="541425"/>
            <a:ext cx="285820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uFill>
                  <a:noFill/>
                </a:uFill>
              </a:rPr>
              <a:t>Язык программирования:</a:t>
            </a:r>
            <a:endParaRPr dirty="0"/>
          </a:p>
        </p:txBody>
      </p:sp>
      <p:sp>
        <p:nvSpPr>
          <p:cNvPr id="1226" name="Google Shape;1226;p44"/>
          <p:cNvSpPr txBox="1">
            <a:spLocks noGrp="1"/>
          </p:cNvSpPr>
          <p:nvPr>
            <p:ph type="subTitle" idx="1"/>
          </p:nvPr>
        </p:nvSpPr>
        <p:spPr>
          <a:xfrm>
            <a:off x="1112713" y="916794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accent4"/>
                </a:solidFill>
              </a:rPr>
              <a:t>   </a:t>
            </a:r>
            <a:r>
              <a:rPr lang="en-US" sz="1800" dirty="0">
                <a:solidFill>
                  <a:schemeClr val="accent4"/>
                </a:solidFill>
              </a:rPr>
              <a:t>Java Script</a:t>
            </a:r>
          </a:p>
        </p:txBody>
      </p:sp>
      <p:sp>
        <p:nvSpPr>
          <p:cNvPr id="1227" name="Google Shape;1227;p44"/>
          <p:cNvSpPr txBox="1">
            <a:spLocks noGrp="1"/>
          </p:cNvSpPr>
          <p:nvPr>
            <p:ph type="title" idx="3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05</a:t>
            </a:r>
            <a:endParaRPr dirty="0"/>
          </a:p>
        </p:txBody>
      </p:sp>
      <p:sp>
        <p:nvSpPr>
          <p:cNvPr id="1228" name="Google Shape;1228;p44"/>
          <p:cNvSpPr txBox="1">
            <a:spLocks noGrp="1"/>
          </p:cNvSpPr>
          <p:nvPr>
            <p:ph type="title" idx="4"/>
          </p:nvPr>
        </p:nvSpPr>
        <p:spPr>
          <a:xfrm>
            <a:off x="720000" y="3626673"/>
            <a:ext cx="248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Инструменты:</a:t>
            </a:r>
            <a:endParaRPr dirty="0"/>
          </a:p>
        </p:txBody>
      </p:sp>
      <p:sp>
        <p:nvSpPr>
          <p:cNvPr id="1229" name="Google Shape;1229;p44"/>
          <p:cNvSpPr txBox="1">
            <a:spLocks noGrp="1"/>
          </p:cNvSpPr>
          <p:nvPr>
            <p:ph type="subTitle" idx="5"/>
          </p:nvPr>
        </p:nvSpPr>
        <p:spPr>
          <a:xfrm>
            <a:off x="1858687" y="4033004"/>
            <a:ext cx="1180222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dirty="0"/>
              <a:t>VC Code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dirty="0"/>
              <a:t>Postman</a:t>
            </a:r>
            <a:endParaRPr dirty="0"/>
          </a:p>
        </p:txBody>
      </p:sp>
      <p:sp>
        <p:nvSpPr>
          <p:cNvPr id="1230" name="Google Shape;1230;p44"/>
          <p:cNvSpPr txBox="1">
            <a:spLocks noGrp="1"/>
          </p:cNvSpPr>
          <p:nvPr>
            <p:ph type="title" idx="6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03</a:t>
            </a:r>
            <a:endParaRPr/>
          </a:p>
        </p:txBody>
      </p:sp>
      <p:sp>
        <p:nvSpPr>
          <p:cNvPr id="1231" name="Google Shape;1231;p44"/>
          <p:cNvSpPr txBox="1">
            <a:spLocks noGrp="1"/>
          </p:cNvSpPr>
          <p:nvPr>
            <p:ph type="title" idx="7"/>
          </p:nvPr>
        </p:nvSpPr>
        <p:spPr>
          <a:xfrm>
            <a:off x="0" y="2064655"/>
            <a:ext cx="352493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Фреймворки и   </a:t>
            </a:r>
            <a:br>
              <a:rPr lang="ru-RU" dirty="0"/>
            </a:br>
            <a:r>
              <a:rPr lang="ru-RU" dirty="0"/>
              <a:t>библиотеки для </a:t>
            </a:r>
            <a:r>
              <a:rPr lang="en-US" dirty="0">
                <a:solidFill>
                  <a:schemeClr val="accent4"/>
                </a:solidFill>
              </a:rPr>
              <a:t>backend</a:t>
            </a:r>
            <a:r>
              <a:rPr lang="ru-RU" dirty="0">
                <a:solidFill>
                  <a:schemeClr val="accent4"/>
                </a:solidFill>
              </a:rPr>
              <a:t>: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232" name="Google Shape;1232;p44"/>
          <p:cNvSpPr txBox="1">
            <a:spLocks noGrp="1"/>
          </p:cNvSpPr>
          <p:nvPr>
            <p:ph type="subTitle" idx="8"/>
          </p:nvPr>
        </p:nvSpPr>
        <p:spPr>
          <a:xfrm>
            <a:off x="1815392" y="2553754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dirty="0"/>
              <a:t>Express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dirty="0" err="1"/>
              <a:t>Sequelize</a:t>
            </a:r>
            <a:endParaRPr dirty="0"/>
          </a:p>
        </p:txBody>
      </p:sp>
      <p:sp>
        <p:nvSpPr>
          <p:cNvPr id="1233" name="Google Shape;1233;p44"/>
          <p:cNvSpPr txBox="1">
            <a:spLocks noGrp="1"/>
          </p:cNvSpPr>
          <p:nvPr>
            <p:ph type="title" idx="9"/>
          </p:nvPr>
        </p:nvSpPr>
        <p:spPr>
          <a:xfrm rot="-1973" flipH="1">
            <a:off x="4049400" y="1523647"/>
            <a:ext cx="10452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1234" name="Google Shape;1234;p44"/>
          <p:cNvSpPr txBox="1">
            <a:spLocks noGrp="1"/>
          </p:cNvSpPr>
          <p:nvPr>
            <p:ph type="title" idx="13"/>
          </p:nvPr>
        </p:nvSpPr>
        <p:spPr>
          <a:xfrm flipH="1">
            <a:off x="5934925" y="1349525"/>
            <a:ext cx="255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данных:</a:t>
            </a:r>
            <a:endParaRPr dirty="0"/>
          </a:p>
        </p:txBody>
      </p:sp>
      <p:sp>
        <p:nvSpPr>
          <p:cNvPr id="1235" name="Google Shape;1235;p44"/>
          <p:cNvSpPr txBox="1">
            <a:spLocks noGrp="1"/>
          </p:cNvSpPr>
          <p:nvPr>
            <p:ph type="subTitle" idx="14"/>
          </p:nvPr>
        </p:nvSpPr>
        <p:spPr>
          <a:xfrm flipH="1">
            <a:off x="5935200" y="172482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4"/>
                </a:solidFill>
              </a:rPr>
              <a:t>                </a:t>
            </a:r>
            <a:r>
              <a:rPr lang="en-US" sz="1800" dirty="0">
                <a:solidFill>
                  <a:schemeClr val="accent4"/>
                </a:solidFill>
              </a:rPr>
              <a:t>PostgreSQL</a:t>
            </a:r>
            <a:endParaRPr sz="1800" dirty="0">
              <a:solidFill>
                <a:schemeClr val="accent4"/>
              </a:solidFill>
            </a:endParaRPr>
          </a:p>
        </p:txBody>
      </p:sp>
      <p:sp>
        <p:nvSpPr>
          <p:cNvPr id="1236" name="Google Shape;1236;p44"/>
          <p:cNvSpPr txBox="1">
            <a:spLocks noGrp="1"/>
          </p:cNvSpPr>
          <p:nvPr>
            <p:ph type="title" idx="16"/>
          </p:nvPr>
        </p:nvSpPr>
        <p:spPr>
          <a:xfrm flipH="1">
            <a:off x="5840484" y="2726239"/>
            <a:ext cx="341596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Фреймворки и библиотеки для </a:t>
            </a:r>
            <a:r>
              <a:rPr lang="en-US" dirty="0">
                <a:solidFill>
                  <a:schemeClr val="accent4"/>
                </a:solidFill>
              </a:rPr>
              <a:t>frontend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237" name="Google Shape;1237;p44"/>
          <p:cNvSpPr txBox="1">
            <a:spLocks noGrp="1"/>
          </p:cNvSpPr>
          <p:nvPr>
            <p:ph type="subTitle" idx="17"/>
          </p:nvPr>
        </p:nvSpPr>
        <p:spPr>
          <a:xfrm flipH="1">
            <a:off x="5935200" y="321147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dirty="0" err="1"/>
              <a:t>Axios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dirty="0" err="1"/>
              <a:t>MobX</a:t>
            </a:r>
            <a:endParaRPr dirty="0"/>
          </a:p>
        </p:txBody>
      </p:sp>
      <p:cxnSp>
        <p:nvCxnSpPr>
          <p:cNvPr id="1238" name="Google Shape;1238;p44"/>
          <p:cNvCxnSpPr>
            <a:stCxn id="1219" idx="4"/>
            <a:endCxn id="1220" idx="0"/>
          </p:cNvCxnSpPr>
          <p:nvPr/>
        </p:nvCxnSpPr>
        <p:spPr>
          <a:xfrm>
            <a:off x="4572012" y="1331788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44"/>
          <p:cNvCxnSpPr>
            <a:stCxn id="1220" idx="4"/>
            <a:endCxn id="1221" idx="0"/>
          </p:cNvCxnSpPr>
          <p:nvPr/>
        </p:nvCxnSpPr>
        <p:spPr>
          <a:xfrm>
            <a:off x="4572012" y="2108838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44"/>
          <p:cNvCxnSpPr>
            <a:stCxn id="1221" idx="4"/>
            <a:endCxn id="1222" idx="0"/>
          </p:cNvCxnSpPr>
          <p:nvPr/>
        </p:nvCxnSpPr>
        <p:spPr>
          <a:xfrm>
            <a:off x="4572012" y="2885888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44"/>
          <p:cNvCxnSpPr>
            <a:stCxn id="1222" idx="4"/>
            <a:endCxn id="1223" idx="0"/>
          </p:cNvCxnSpPr>
          <p:nvPr/>
        </p:nvCxnSpPr>
        <p:spPr>
          <a:xfrm>
            <a:off x="4572012" y="3662938"/>
            <a:ext cx="0" cy="1743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2" name="Google Shape;1242;p44"/>
          <p:cNvCxnSpPr>
            <a:cxnSpLocks/>
            <a:stCxn id="1225" idx="3"/>
            <a:endCxn id="1219" idx="2"/>
          </p:cNvCxnSpPr>
          <p:nvPr/>
        </p:nvCxnSpPr>
        <p:spPr>
          <a:xfrm>
            <a:off x="3208800" y="805275"/>
            <a:ext cx="1061862" cy="225163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44"/>
          <p:cNvCxnSpPr>
            <a:stCxn id="1220" idx="6"/>
            <a:endCxn id="1234" idx="3"/>
          </p:cNvCxnSpPr>
          <p:nvPr/>
        </p:nvCxnSpPr>
        <p:spPr>
          <a:xfrm rot="10800000" flipH="1">
            <a:off x="4873362" y="1613388"/>
            <a:ext cx="1061700" cy="194100"/>
          </a:xfrm>
          <a:prstGeom prst="bentConnector3">
            <a:avLst>
              <a:gd name="adj1" fmla="val 49994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4" name="Google Shape;1244;p44"/>
          <p:cNvCxnSpPr>
            <a:cxnSpLocks/>
            <a:stCxn id="1231" idx="3"/>
            <a:endCxn id="1221" idx="2"/>
          </p:cNvCxnSpPr>
          <p:nvPr/>
        </p:nvCxnSpPr>
        <p:spPr>
          <a:xfrm>
            <a:off x="3524938" y="2328505"/>
            <a:ext cx="745724" cy="256033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5" name="Google Shape;1245;p44"/>
          <p:cNvCxnSpPr>
            <a:cxnSpLocks/>
          </p:cNvCxnSpPr>
          <p:nvPr/>
        </p:nvCxnSpPr>
        <p:spPr>
          <a:xfrm rot="10800000" flipH="1">
            <a:off x="4873362" y="3102250"/>
            <a:ext cx="1061700" cy="261600"/>
          </a:xfrm>
          <a:prstGeom prst="bentConnector3">
            <a:avLst>
              <a:gd name="adj1" fmla="val 50006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6" name="Google Shape;1246;p44"/>
          <p:cNvCxnSpPr>
            <a:stCxn id="1228" idx="3"/>
            <a:endCxn id="1223" idx="2"/>
          </p:cNvCxnSpPr>
          <p:nvPr/>
        </p:nvCxnSpPr>
        <p:spPr>
          <a:xfrm>
            <a:off x="3208800" y="3890523"/>
            <a:ext cx="1062000" cy="248100"/>
          </a:xfrm>
          <a:prstGeom prst="bentConnector3">
            <a:avLst>
              <a:gd name="adj1" fmla="val 49994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06;p42">
            <a:extLst>
              <a:ext uri="{FF2B5EF4-FFF2-40B4-BE49-F238E27FC236}">
                <a16:creationId xmlns:a16="http://schemas.microsoft.com/office/drawing/2014/main" id="{DF9C5FF9-90FC-47E4-55CC-E71243E248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89282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chemeClr val="bg1"/>
                </a:solidFill>
              </a:rPr>
              <a:t>Схема </a:t>
            </a:r>
            <a:r>
              <a:rPr lang="ru-RU" sz="3000" dirty="0">
                <a:solidFill>
                  <a:schemeClr val="accent4"/>
                </a:solidFill>
              </a:rPr>
              <a:t>базы данных</a:t>
            </a:r>
            <a:endParaRPr sz="3000" dirty="0">
              <a:solidFill>
                <a:schemeClr val="accent4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3D6815C-E451-914E-A96B-85BDB0C15F69}"/>
              </a:ext>
            </a:extLst>
          </p:cNvPr>
          <p:cNvGrpSpPr/>
          <p:nvPr/>
        </p:nvGrpSpPr>
        <p:grpSpPr>
          <a:xfrm>
            <a:off x="737932" y="1162930"/>
            <a:ext cx="1539793" cy="2338119"/>
            <a:chOff x="2681607" y="1400024"/>
            <a:chExt cx="1539793" cy="2338119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2501EFDF-73C1-6881-97D2-6144F5ACF20E}"/>
                </a:ext>
              </a:extLst>
            </p:cNvPr>
            <p:cNvSpPr/>
            <p:nvPr/>
          </p:nvSpPr>
          <p:spPr>
            <a:xfrm>
              <a:off x="2681607" y="1400024"/>
              <a:ext cx="1539793" cy="23381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A497DD40-401C-2E04-4A6A-DA2BC0F19BE9}"/>
                </a:ext>
              </a:extLst>
            </p:cNvPr>
            <p:cNvSpPr/>
            <p:nvPr/>
          </p:nvSpPr>
          <p:spPr>
            <a:xfrm>
              <a:off x="2724246" y="1457103"/>
              <a:ext cx="1454513" cy="3269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  <a:endParaRPr lang="ru-RU" dirty="0"/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82A9DA54-2DEA-E24B-4274-60CABD953ABC}"/>
                </a:ext>
              </a:extLst>
            </p:cNvPr>
            <p:cNvSpPr/>
            <p:nvPr/>
          </p:nvSpPr>
          <p:spPr>
            <a:xfrm>
              <a:off x="2724247" y="1943987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userId</a:t>
              </a:r>
              <a:endParaRPr lang="ru-RU" dirty="0"/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177099AA-590E-83A1-D5DD-DC5BEC95B1C0}"/>
                </a:ext>
              </a:extLst>
            </p:cNvPr>
            <p:cNvSpPr/>
            <p:nvPr/>
          </p:nvSpPr>
          <p:spPr>
            <a:xfrm>
              <a:off x="2724247" y="2195092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email</a:t>
              </a:r>
              <a:endParaRPr lang="ru-RU" dirty="0"/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BF546A06-4774-FF25-EBF1-4131510E4F84}"/>
                </a:ext>
              </a:extLst>
            </p:cNvPr>
            <p:cNvSpPr/>
            <p:nvPr/>
          </p:nvSpPr>
          <p:spPr>
            <a:xfrm>
              <a:off x="2724247" y="2446197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password</a:t>
              </a:r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13A4D120-7080-2641-EF25-5BDA83F41400}"/>
                </a:ext>
              </a:extLst>
            </p:cNvPr>
            <p:cNvSpPr/>
            <p:nvPr/>
          </p:nvSpPr>
          <p:spPr>
            <a:xfrm>
              <a:off x="2724247" y="2697302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foto</a:t>
              </a:r>
              <a:endParaRPr lang="ru-RU" dirty="0"/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495BCE49-59B6-A288-0841-C31E180BB8D6}"/>
                </a:ext>
              </a:extLst>
            </p:cNvPr>
            <p:cNvSpPr/>
            <p:nvPr/>
          </p:nvSpPr>
          <p:spPr>
            <a:xfrm>
              <a:off x="2724247" y="2934449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fName</a:t>
              </a:r>
              <a:endParaRPr lang="ru-RU" dirty="0"/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8E8CDE52-1F7B-1EEB-985A-D6606C3A826C}"/>
                </a:ext>
              </a:extLst>
            </p:cNvPr>
            <p:cNvSpPr/>
            <p:nvPr/>
          </p:nvSpPr>
          <p:spPr>
            <a:xfrm>
              <a:off x="2724247" y="3171596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sName</a:t>
              </a:r>
              <a:endParaRPr lang="ru-RU" dirty="0"/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082806E0-0B53-2D15-B541-68FACE4B315A}"/>
                </a:ext>
              </a:extLst>
            </p:cNvPr>
            <p:cNvSpPr/>
            <p:nvPr/>
          </p:nvSpPr>
          <p:spPr>
            <a:xfrm>
              <a:off x="2724247" y="3424072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role</a:t>
              </a:r>
              <a:endParaRPr lang="ru-RU" dirty="0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2112096-9B2C-2335-B56E-5CE793356793}"/>
              </a:ext>
            </a:extLst>
          </p:cNvPr>
          <p:cNvGrpSpPr/>
          <p:nvPr/>
        </p:nvGrpSpPr>
        <p:grpSpPr>
          <a:xfrm>
            <a:off x="4935028" y="1196307"/>
            <a:ext cx="1539793" cy="2142703"/>
            <a:chOff x="5545043" y="1303528"/>
            <a:chExt cx="1539793" cy="2142703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968AF4AB-19AB-44BE-CEDE-EDA41EC461B8}"/>
                </a:ext>
              </a:extLst>
            </p:cNvPr>
            <p:cNvSpPr/>
            <p:nvPr/>
          </p:nvSpPr>
          <p:spPr>
            <a:xfrm>
              <a:off x="5545043" y="1303528"/>
              <a:ext cx="1539793" cy="21427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9DA9B9D-E2A8-0719-B34C-83FAA85E9398}"/>
                </a:ext>
              </a:extLst>
            </p:cNvPr>
            <p:cNvSpPr/>
            <p:nvPr/>
          </p:nvSpPr>
          <p:spPr>
            <a:xfrm>
              <a:off x="5587682" y="1360607"/>
              <a:ext cx="1454513" cy="3269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9D395E60-938E-0B54-FE96-4AF94B2BD04B}"/>
                </a:ext>
              </a:extLst>
            </p:cNvPr>
            <p:cNvSpPr/>
            <p:nvPr/>
          </p:nvSpPr>
          <p:spPr>
            <a:xfrm>
              <a:off x="5587683" y="1847491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textId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6B97C31-EA0B-107C-04D0-E0EA8256B2D8}"/>
                </a:ext>
              </a:extLst>
            </p:cNvPr>
            <p:cNvSpPr/>
            <p:nvPr/>
          </p:nvSpPr>
          <p:spPr>
            <a:xfrm>
              <a:off x="5587683" y="2098596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userId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7477B552-8A7C-FA0C-C8B9-E35E03618B41}"/>
                </a:ext>
              </a:extLst>
            </p:cNvPr>
            <p:cNvSpPr/>
            <p:nvPr/>
          </p:nvSpPr>
          <p:spPr>
            <a:xfrm>
              <a:off x="5587683" y="2349701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groupId</a:t>
              </a:r>
              <a:endParaRPr lang="ru-RU" dirty="0"/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1711647C-D9B2-0B7B-1A3D-5F6371ABF8E0}"/>
                </a:ext>
              </a:extLst>
            </p:cNvPr>
            <p:cNvSpPr/>
            <p:nvPr/>
          </p:nvSpPr>
          <p:spPr>
            <a:xfrm>
              <a:off x="5587683" y="2600806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mark</a:t>
              </a:r>
              <a:endParaRPr lang="ru-RU" dirty="0"/>
            </a:p>
          </p:txBody>
        </p:sp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31DF8C3A-AFCA-D170-ED80-4124C309EE34}"/>
                </a:ext>
              </a:extLst>
            </p:cNvPr>
            <p:cNvSpPr/>
            <p:nvPr/>
          </p:nvSpPr>
          <p:spPr>
            <a:xfrm>
              <a:off x="5587683" y="2837953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title</a:t>
              </a:r>
              <a:endParaRPr lang="ru-RU" dirty="0"/>
            </a:p>
          </p:txBody>
        </p: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47F0CF78-474E-FED9-BE24-97862FEDEAFE}"/>
                </a:ext>
              </a:extLst>
            </p:cNvPr>
            <p:cNvSpPr/>
            <p:nvPr/>
          </p:nvSpPr>
          <p:spPr>
            <a:xfrm>
              <a:off x="5587683" y="3075100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  <a:endParaRPr lang="ru-RU" dirty="0"/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66246691-56CB-36D2-58B6-7CBEA1270649}"/>
              </a:ext>
            </a:extLst>
          </p:cNvPr>
          <p:cNvGrpSpPr/>
          <p:nvPr/>
        </p:nvGrpSpPr>
        <p:grpSpPr>
          <a:xfrm>
            <a:off x="2836480" y="3055157"/>
            <a:ext cx="1539793" cy="1348275"/>
            <a:chOff x="2835801" y="2516099"/>
            <a:chExt cx="1539793" cy="1348275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136EE7E5-08E1-A66B-5618-89A052ED1A99}"/>
                </a:ext>
              </a:extLst>
            </p:cNvPr>
            <p:cNvSpPr/>
            <p:nvPr/>
          </p:nvSpPr>
          <p:spPr>
            <a:xfrm>
              <a:off x="2835801" y="2516099"/>
              <a:ext cx="1539793" cy="13482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C1CE0657-9BB8-D95B-EE09-E8975A1CF4E1}"/>
                </a:ext>
              </a:extLst>
            </p:cNvPr>
            <p:cNvSpPr/>
            <p:nvPr/>
          </p:nvSpPr>
          <p:spPr>
            <a:xfrm>
              <a:off x="2878440" y="2573178"/>
              <a:ext cx="1454513" cy="3269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mark</a:t>
              </a:r>
              <a:endParaRPr lang="ru-RU" dirty="0"/>
            </a:p>
          </p:txBody>
        </p:sp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60916B90-DE48-663F-5EE5-D3EE9528D665}"/>
                </a:ext>
              </a:extLst>
            </p:cNvPr>
            <p:cNvSpPr/>
            <p:nvPr/>
          </p:nvSpPr>
          <p:spPr>
            <a:xfrm>
              <a:off x="2878441" y="3060062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markId</a:t>
              </a:r>
              <a:endParaRPr lang="ru-RU" dirty="0"/>
            </a:p>
          </p:txBody>
        </p: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29587189-0017-DFB4-17DE-53EE3C9B6E1A}"/>
                </a:ext>
              </a:extLst>
            </p:cNvPr>
            <p:cNvSpPr/>
            <p:nvPr/>
          </p:nvSpPr>
          <p:spPr>
            <a:xfrm>
              <a:off x="2878441" y="3311167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userId</a:t>
              </a:r>
              <a:endParaRPr lang="ru-RU" dirty="0"/>
            </a:p>
          </p:txBody>
        </p:sp>
        <p:sp>
          <p:nvSpPr>
            <p:cNvPr id="29" name="Прямоугольник: скругленные углы 28">
              <a:extLst>
                <a:ext uri="{FF2B5EF4-FFF2-40B4-BE49-F238E27FC236}">
                  <a16:creationId xmlns:a16="http://schemas.microsoft.com/office/drawing/2014/main" id="{1B1C803B-E0F6-4AF8-0410-1D42E2D3B680}"/>
                </a:ext>
              </a:extLst>
            </p:cNvPr>
            <p:cNvSpPr/>
            <p:nvPr/>
          </p:nvSpPr>
          <p:spPr>
            <a:xfrm>
              <a:off x="2878441" y="3562272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textId</a:t>
              </a:r>
              <a:endParaRPr lang="ru-RU" dirty="0"/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3F195213-6181-7A2E-C5F1-0F590DE88442}"/>
              </a:ext>
            </a:extLst>
          </p:cNvPr>
          <p:cNvGrpSpPr/>
          <p:nvPr/>
        </p:nvGrpSpPr>
        <p:grpSpPr>
          <a:xfrm>
            <a:off x="7054668" y="1228975"/>
            <a:ext cx="1539793" cy="1169060"/>
            <a:chOff x="6652432" y="1402691"/>
            <a:chExt cx="1539793" cy="1169060"/>
          </a:xfrm>
        </p:grpSpPr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0E74C105-48A6-0616-9C8D-741AB3783C1C}"/>
                </a:ext>
              </a:extLst>
            </p:cNvPr>
            <p:cNvSpPr/>
            <p:nvPr/>
          </p:nvSpPr>
          <p:spPr>
            <a:xfrm>
              <a:off x="6652432" y="1402691"/>
              <a:ext cx="1539793" cy="11690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830E8781-A391-F139-C6BF-7E3295BF96C9}"/>
                </a:ext>
              </a:extLst>
            </p:cNvPr>
            <p:cNvSpPr/>
            <p:nvPr/>
          </p:nvSpPr>
          <p:spPr>
            <a:xfrm>
              <a:off x="6695071" y="1459769"/>
              <a:ext cx="1454513" cy="3269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group</a:t>
              </a:r>
              <a:endParaRPr lang="ru-RU" dirty="0"/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27ECF58C-9A6C-96ED-0699-414C0FAAFF75}"/>
                </a:ext>
              </a:extLst>
            </p:cNvPr>
            <p:cNvSpPr/>
            <p:nvPr/>
          </p:nvSpPr>
          <p:spPr>
            <a:xfrm>
              <a:off x="6695072" y="1946653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groupId</a:t>
              </a:r>
              <a:endParaRPr lang="ru-RU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6C2B9B28-8444-5A7D-4D17-D49DF2AE21FD}"/>
                </a:ext>
              </a:extLst>
            </p:cNvPr>
            <p:cNvSpPr/>
            <p:nvPr/>
          </p:nvSpPr>
          <p:spPr>
            <a:xfrm>
              <a:off x="6695072" y="2194120"/>
              <a:ext cx="1454512" cy="2511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  <a:endParaRPr lang="ru-RU" dirty="0"/>
            </a:p>
          </p:txBody>
        </p:sp>
      </p:grp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2FFB8C0B-B6A0-ECD6-C86D-C258257F074B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2235084" y="1383466"/>
            <a:ext cx="2699946" cy="762493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B00CDB7E-09E9-A668-3B9C-98CB3257902D}"/>
              </a:ext>
            </a:extLst>
          </p:cNvPr>
          <p:cNvCxnSpPr>
            <a:cxnSpLocks/>
          </p:cNvCxnSpPr>
          <p:nvPr/>
        </p:nvCxnSpPr>
        <p:spPr>
          <a:xfrm>
            <a:off x="1272808" y="3610317"/>
            <a:ext cx="1222264" cy="1169629"/>
          </a:xfrm>
          <a:prstGeom prst="bentConnector3">
            <a:avLst>
              <a:gd name="adj1" fmla="val 36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3E898915-A812-924B-0594-0F5CDC2E89D6}"/>
              </a:ext>
            </a:extLst>
          </p:cNvPr>
          <p:cNvCxnSpPr>
            <a:cxnSpLocks/>
          </p:cNvCxnSpPr>
          <p:nvPr/>
        </p:nvCxnSpPr>
        <p:spPr>
          <a:xfrm>
            <a:off x="2577781" y="1494508"/>
            <a:ext cx="0" cy="24748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904C4802-52CA-E28F-7016-5F4D2A976C9E}"/>
              </a:ext>
            </a:extLst>
          </p:cNvPr>
          <p:cNvCxnSpPr/>
          <p:nvPr/>
        </p:nvCxnSpPr>
        <p:spPr>
          <a:xfrm>
            <a:off x="2277725" y="1497962"/>
            <a:ext cx="300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64846F43-D80A-3F75-6BB1-1CAFE03354E6}"/>
              </a:ext>
            </a:extLst>
          </p:cNvPr>
          <p:cNvCxnSpPr>
            <a:cxnSpLocks/>
          </p:cNvCxnSpPr>
          <p:nvPr/>
        </p:nvCxnSpPr>
        <p:spPr>
          <a:xfrm>
            <a:off x="2577781" y="3969371"/>
            <a:ext cx="290867" cy="64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01B0BAA3-F7E1-CB3B-141A-10A7A8CFDB44}"/>
              </a:ext>
            </a:extLst>
          </p:cNvPr>
          <p:cNvCxnSpPr>
            <a:cxnSpLocks/>
          </p:cNvCxnSpPr>
          <p:nvPr/>
        </p:nvCxnSpPr>
        <p:spPr>
          <a:xfrm flipH="1">
            <a:off x="3585057" y="2627496"/>
            <a:ext cx="13286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367362DA-5108-6E08-32A1-06CDDCE1E95D}"/>
              </a:ext>
            </a:extLst>
          </p:cNvPr>
          <p:cNvCxnSpPr>
            <a:cxnSpLocks/>
          </p:cNvCxnSpPr>
          <p:nvPr/>
        </p:nvCxnSpPr>
        <p:spPr>
          <a:xfrm>
            <a:off x="3606375" y="2627496"/>
            <a:ext cx="0" cy="4834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849837D9-E41D-845E-FC04-559B735E295D}"/>
              </a:ext>
            </a:extLst>
          </p:cNvPr>
          <p:cNvCxnSpPr/>
          <p:nvPr/>
        </p:nvCxnSpPr>
        <p:spPr>
          <a:xfrm>
            <a:off x="6474821" y="2083550"/>
            <a:ext cx="5798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D9D24CFE-14A0-8F5A-BA21-AB80144D9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C2506B6-D2BD-382F-170E-DBCACD4E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7E9157-A2CE-E065-6602-3BD57E8A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418" y="0"/>
            <a:ext cx="9894836" cy="5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7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35A45C-BDAA-3022-337C-8F398E313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2" b="5952"/>
          <a:stretch/>
        </p:blipFill>
        <p:spPr>
          <a:xfrm>
            <a:off x="-34546" y="0"/>
            <a:ext cx="9178545" cy="51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7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D39789-58BA-F36D-2397-5CD59C215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"/>
          <a:stretch/>
        </p:blipFill>
        <p:spPr>
          <a:xfrm>
            <a:off x="1" y="12529"/>
            <a:ext cx="9144000" cy="52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5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04CA1F-6615-02ED-80CA-829B60F43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3" b="5840"/>
          <a:stretch/>
        </p:blipFill>
        <p:spPr>
          <a:xfrm>
            <a:off x="1950" y="-1108"/>
            <a:ext cx="9142050" cy="518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2E3C08-9A01-EFBD-3EAA-FC10C37E4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7" b="5769"/>
          <a:stretch/>
        </p:blipFill>
        <p:spPr>
          <a:xfrm>
            <a:off x="0" y="-44417"/>
            <a:ext cx="9133188" cy="51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57760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194</Words>
  <Application>Microsoft Office PowerPoint</Application>
  <PresentationFormat>Экран (16:9)</PresentationFormat>
  <Paragraphs>63</Paragraphs>
  <Slides>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Oxanium</vt:lpstr>
      <vt:lpstr>Arial</vt:lpstr>
      <vt:lpstr>Overpass</vt:lpstr>
      <vt:lpstr>History of Internet Class for College by Slidesgo</vt:lpstr>
      <vt:lpstr>Разработка веб-приложения Вик-педия ИБ</vt:lpstr>
      <vt:lpstr>Описание проекта</vt:lpstr>
      <vt:lpstr>04</vt:lpstr>
      <vt:lpstr>Схема базы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Вик-педия ИБ</dc:title>
  <cp:lastModifiedBy>Влад Филатьев</cp:lastModifiedBy>
  <cp:revision>6</cp:revision>
  <dcterms:modified xsi:type="dcterms:W3CDTF">2024-05-15T07:24:09Z</dcterms:modified>
</cp:coreProperties>
</file>