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99A09-758C-4ACA-8156-9678DF19E6AE}" v="92" dt="2024-12-11T09:01:51.445"/>
    <p1510:client id="{ADF938C8-5E35-42C3-BA93-ADFD5AFCFE19}" v="203" dt="2024-12-11T03:28:26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20009 11826 16383 0 0,'-3'0'0'0'0,"-4"0"0"0"0,-5 0 0 0 0,-2 0 0 0 0,-1 0 0 0 0,-3 0 0 0 0,0 0 0 0 0,-1 0 0 0 0,-5 0 0 0 0,-4-2 0 0 0,-9-6 0 0 0,0-4 0 0 0,3 1 0 0 0,6 1 0 0 0,4 3 0 0 0,5 0 0 0 0,0 2 0 0 0,2 1 0 0 0,0-1 0 0 0,2-2 0 0 0,0 0 0 0 0,-3-3 0 0 0,-3 0 0 0 0,2 1 0 0 0,0 1 0 0 0,2 1 0 0 0,1 1 0 0 0,-1 3 0 0 0,-1-1 0 0 0,-1-2 0 0 0,0-3 0 0 0,0-2 0 0 0,-3-3 0 0 0,-5-3 0 0 0,0 0 0 0 0,2-4 0 0 0,2-4 0 0 0,6-2 0 0 0,6 1 0 0 0,-1 3 0 0 0,1 2 0 0 0,0 4 0 0 0,2-4 0 0 0,-2-2 0 0 0,2 0 0 0 0,3-1 0 0 0,1 2 0 0 0,-2-1 0 0 0,0 2 0 0 0,0-1 0 0 0,3 1 0 0 0,1 2 0 0 0,-1-5 0 0 0,-3-1 0 0 0,1 1 0 0 0,1 0 0 0 0,1 0 0 0 0,-1-2 0 0 0,1-2 0 0 0,0 0 0 0 0,1 3 0 0 0,2 3 0 0 0,0 1 0 0 0,1-1 0 0 0,0 1 0 0 0,0 2 0 0 0,0-1 0 0 0,0-4 0 0 0,1 0 0 0 0,-1-1 0 0 0,0-1 0 0 0,0-1 0 0 0,0 2 0 0 0,0 3 0 0 0,0 3 0 0 0,0 0 0 0 0,2-2 0 0 0,1 0 0 0 0,0 2 0 0 0,0 2 0 0 0,-2-2 0 0 0,0-2 0 0 0,0 1 0 0 0,-1-4 0 0 0,0-3 0 0 0,0 2 0 0 0,0 2 0 0 0,0-2 0 0 0,0-2 0 0 0,0 0 0 0 0,0 1 0 0 0,0 3 0 0 0,0 3 0 0 0,0 3 0 0 0,0 2 0 0 0,0 0 0 0 0,2-3 0 0 0,1-2 0 0 0,0 1 0 0 0,4-4 0 0 0,4 0 0 0 0,-1 1 0 0 0,1 0 0 0 0,-2-4 0 0 0,-2 1 0 0 0,-3 1 0 0 0,-1 4 0 0 0,-2-1 0 0 0,2 2 0 0 0,0 1 0 0 0,-1 1 0 0 0,0 2 0 0 0,0 1 0 0 0,3-5 0 0 0,2-1 0 0 0,-1 0 0 0 0,1-3 0 0 0,2 0 0 0 0,1 1 0 0 0,0 2 0 0 0,-3 2 0 0 0,1-5 0 0 0,1-1 0 0 0,-2 1 0 0 0,4-3 0 0 0,2-2 0 0 0,1 0 0 0 0,-2 2 0 0 0,0 0 0 0 0,-3 3 0 0 0,2-2 0 0 0,0 1 0 0 0,-1-3 0 0 0,1 1 0 0 0,1 3 0 0 0,3 0 0 0 0,2 2 0 0 0,2-1 0 0 0,0 2 0 0 0,0 4 0 0 0,3 2 0 0 0,1 1 0 0 0,3 3 0 0 0,7-1 0 0 0,0 0 0 0 0,-3 3 0 0 0,-5 3 0 0 0,-3 1 0 0 0,-2 3 0 0 0,-1 0 0 0 0,-2 1 0 0 0,2 1 0 0 0,-1-1 0 0 0,1 1 0 0 0,0-1 0 0 0,0 0 0 0 0,-2 0 0 0 0,6 0 0 0 0,9 3 0 0 0,5 0 0 0 0,2 0 0 0 0,1 2 0 0 0,-4 0 0 0 0,-5 1 0 0 0,-2 5 0 0 0,-2 2 0 0 0,-5 3 0 0 0,3-1 0 0 0,0 1 0 0 0,4 1 0 0 0,4 1 0 0 0,-2 0 0 0 0,0 1 0 0 0,0 2 0 0 0,1 5 0 0 0,-1 0 0 0 0,-1 1 0 0 0,-3-3 0 0 0,-4-2 0 0 0,-3-3 0 0 0,-3 3 0 0 0,-2 0 0 0 0,1 0 0 0 0,1 0 0 0 0,-1 2 0 0 0,-3 1 0 0 0,-1 6 0 0 0,2 11 0 0 0,1 8 0 0 0,3 6 0 0 0,0 9 0 0 0,5 2 0 0 0,2 2 0 0 0,1-6 0 0 0,-1-2 0 0 0,-4-9 0 0 0,-3-2 0 0 0,-5-6 0 0 0,-4-2 0 0 0,-4-1 0 0 0,-1 3 0 0 0,5 0 0 0 0,-1-5 0 0 0,0-3 0 0 0,-2-2 0 0 0,-3-2 0 0 0,-1 1 0 0 0,-1 2 0 0 0,0 0 0 0 0,-4 6 0 0 0,0 0 0 0 0,-3 5 0 0 0,0 0 0 0 0,-4 2 0 0 0,-2-1 0 0 0,0-6 0 0 0,1 0 0 0 0,-4 0 0 0 0,2-5 0 0 0,0-1 0 0 0,3-2 0 0 0,0 0 0 0 0,-3 2 0 0 0,-1-2 0 0 0,-1-3 0 0 0,0-3 0 0 0,-2 2 0 0 0,-1 4 0 0 0,0-1 0 0 0,1 0 0 0 0,2-2 0 0 0,-3-1 0 0 0,1-4 0 0 0,-3-2 0 0 0,-2 1 0 0 0,1 1 0 0 0,0-2 0 0 0,3-2 0 0 0,3-2 0 0 0,3-3 0 0 0,0 4 0 0 0,-1 1 0 0 0,-3-2 0 0 0,1 0 0 0 0,-1-2 0 0 0,1-4 0 0 0,-4-2 0 0 0,-2-2 0 0 0,1-3 0 0 0,-1 2 0 0 0,-2 3 0 0 0,-2 1 0 0 0,2-2 0 0 0,1-1 0 0 0,1-4 0 0 0,0 1 0 0 0,1-1 0 0 0,-5-1 0 0 0,-2 3 0 0 0,0 0 0 0 0,1 0 0 0 0,3-2 0 0 0,-1-4 0 0 0,3-5 0 0 0,-1-4 0 0 0,-1-5 0 0 0,-4-7 0 0 0,3-1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18780 11984 16383 0 0,'-2'0'0'0'0,"-6"0"0"0"0,-4 0 0 0 0,-2 0 0 0 0,-1 0 0 0 0,-1 0 0 0 0,-4 0 0 0 0,-1 0 0 0 0,-2 0 0 0 0,-4 0 0 0 0,-3 0 0 0 0,-7 0 0 0 0,-7-3 0 0 0,-11-2 0 0 0,-9-6 0 0 0,-7-3 0 0 0,5 0 0 0 0,6 4 0 0 0,11 2 0 0 0,9-1 0 0 0,7 0 0 0 0,4 0 0 0 0,7-1 0 0 0,5-7 0 0 0,5-2 0 0 0,0-2 0 0 0,0-1 0 0 0,-1-3 0 0 0,3 0 0 0 0,-1-5 0 0 0,3 0 0 0 0,2 3 0 0 0,0-1 0 0 0,-4-6 0 0 0,-2 2 0 0 0,-2 2 0 0 0,1 1 0 0 0,4 2 0 0 0,2 3 0 0 0,4 4 0 0 0,-2 3 0 0 0,2-4 0 0 0,0 1 0 0 0,1 0 0 0 0,1 0 0 0 0,0-2 0 0 0,1 0 0 0 0,0 2 0 0 0,0-1 0 0 0,1 2 0 0 0,-1-2 0 0 0,0 1 0 0 0,0-1 0 0 0,0-4 0 0 0,0-3 0 0 0,0-3 0 0 0,0 1 0 0 0,0 3 0 0 0,0 2 0 0 0,0-3 0 0 0,0 2 0 0 0,0 3 0 0 0,0 2 0 0 0,0 1 0 0 0,0 1 0 0 0,0 2 0 0 0,0-2 0 0 0,0 1 0 0 0,0-2 0 0 0,0 0 0 0 0,0 0 0 0 0,0-5 0 0 0,0-1 0 0 0,0 1 0 0 0,0 0 0 0 0,0 2 0 0 0,0 1 0 0 0,0-1 0 0 0,0-2 0 0 0,0 0 0 0 0,0-1 0 0 0,0-2 0 0 0,0-2 0 0 0,0-3 0 0 0,0 3 0 0 0,0 3 0 0 0,0-1 0 0 0,0 3 0 0 0,0 2 0 0 0,0 3 0 0 0,0 1 0 0 0,0-2 0 0 0,0 0 0 0 0,0 2 0 0 0,0 2 0 0 0,0 1 0 0 0,0 1 0 0 0,0 0 0 0 0,0-3 0 0 0,0-2 0 0 0,0 0 0 0 0,0 2 0 0 0,2-4 0 0 0,1 0 0 0 0,0 1 0 0 0,0 1 0 0 0,1-2 0 0 0,5-2 0 0 0,3-5 0 0 0,2 1 0 0 0,4-3 0 0 0,-2 3 0 0 0,-1 0 0 0 0,-3 1 0 0 0,-1 0 0 0 0,0-2 0 0 0,2-4 0 0 0,2-1 0 0 0,-1 4 0 0 0,-2-2 0 0 0,3-1 0 0 0,-2 2 0 0 0,0 5 0 0 0,-1 3 0 0 0,1-1 0 0 0,0 1 0 0 0,3 0 0 0 0,-2 2 0 0 0,0-4 0 0 0,4 1 0 0 0,2 2 0 0 0,-1 0 0 0 0,-1 2 0 0 0,4 1 0 0 0,3 2 0 0 0,3-1 0 0 0,1 0 0 0 0,1 1 0 0 0,-1 3 0 0 0,-3 4 0 0 0,-5 4 0 0 0,3 0 0 0 0,-2 2 0 0 0,-1 1 0 0 0,-3 1 0 0 0,-1 1 0 0 0,-2 1 0 0 0,7 0 0 0 0,1 2 0 0 0,0 2 0 0 0,5 1 0 0 0,4 6 0 0 0,1 0 0 0 0,2 1 0 0 0,4 3 0 0 0,2 1 0 0 0,-4 1 0 0 0,-4 0 0 0 0,6 1 0 0 0,-3 0 0 0 0,-5 0 0 0 0,-5-2 0 0 0,-4 0 0 0 0,-4-1 0 0 0,-3 2 0 0 0,1 0 0 0 0,0 0 0 0 0,0 1 0 0 0,-1 6 0 0 0,5 4 0 0 0,3 6 0 0 0,1 6 0 0 0,-3 6 0 0 0,4 7 0 0 0,1 1 0 0 0,-1-3 0 0 0,0-4 0 0 0,-4-7 0 0 0,-3-1 0 0 0,-6-5 0 0 0,-1-1 0 0 0,2 1 0 0 0,-2-3 0 0 0,0-2 0 0 0,-2-3 0 0 0,-2 0 0 0 0,-3 2 0 0 0,-2 2 0 0 0,2 3 0 0 0,-1-1 0 0 0,0-2 0 0 0,-1 2 0 0 0,-1-1 0 0 0,0 3 0 0 0,-1-4 0 0 0,0-1 0 0 0,0 2 0 0 0,0 4 0 0 0,0 4 0 0 0,-1 5 0 0 0,1 1 0 0 0,0-1 0 0 0,0 3 0 0 0,0-4 0 0 0,0-5 0 0 0,-5 2 0 0 0,-1-3 0 0 0,0-2 0 0 0,-1 3 0 0 0,0-1 0 0 0,-2 0 0 0 0,-4 2 0 0 0,0 0 0 0 0,1 2 0 0 0,-2 2 0 0 0,1-3 0 0 0,3-4 0 0 0,1 4 0 0 0,2-2 0 0 0,0-1 0 0 0,-4-2 0 0 0,-2-5 0 0 0,1-2 0 0 0,0-1 0 0 0,-3 1 0 0 0,2-1 0 0 0,2-3 0 0 0,2 2 0 0 0,-1 5 0 0 0,-1 0 0 0 0,2-2 0 0 0,-3-5 0 0 0,1-3 0 0 0,2-1 0 0 0,1 1 0 0 0,-2-1 0 0 0,2-1 0 0 0,2 1 0 0 0,0-1 0 0 0,-2-1 0 0 0,-2-1 0 0 0,-4-2 0 0 0,-1 0 0 0 0,-2-1 0 0 0,1 0 0 0 0,-2 2 0 0 0,-5 1 0 0 0,-6 0 0 0 0,0 4 0 0 0,2 0 0 0 0,1-2 0 0 0,3-3 0 0 0,3-4 0 0 0,2-4 0 0 0,2-3 0 0 0,1-3 0 0 0,2-1 0 0 0,-3-1 0 0 0,2-1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13607 12047 16383 0 0,'-2'0'0'0'0,"-4"0"0"0"0,-5 0 0 0 0,-15-2 0 0 0,-19-4 0 0 0,-17-7 0 0 0,-19-12 0 0 0,-17-5 0 0 0,-13-5 0 0 0,-9-7 0 0 0,-5-5 0 0 0,1-1 0 0 0,13 4 0 0 0,18 6 0 0 0,23 6 0 0 0,20 6 0 0 0,17 6 0 0 0,12 4 0 0 0,8-1 0 0 0,8 1 0 0 0,4 0 0 0 0,2 1 0 0 0,1 1 0 0 0,1-1 0 0 0,-1 1 0 0 0,-1 1 0 0 0,0-4 0 0 0,0 0 0 0 0,-1 1 0 0 0,0-1 0 0 0,0 2 0 0 0,0 0 0 0 0,0 0 0 0 0,0-1 0 0 0,0-1 0 0 0,0 0 0 0 0,-1 1 0 0 0,1 0 0 0 0,0-3 0 0 0,0-5 0 0 0,0 1 0 0 0,0-3 0 0 0,0 0 0 0 0,3-5 0 0 0,0 1 0 0 0,0 2 0 0 0,-1 5 0 0 0,0 3 0 0 0,-1 0 0 0 0,5 0 0 0 0,2-1 0 0 0,2 2 0 0 0,-3-3 0 0 0,-1 0 0 0 0,0-1 0 0 0,-1-4 0 0 0,-1 0 0 0 0,-1 3 0 0 0,1-2 0 0 0,0 1 0 0 0,4-5 0 0 0,0 1 0 0 0,0 3 0 0 0,-3 0 0 0 0,1-1 0 0 0,2-4 0 0 0,-1 1 0 0 0,-1 3 0 0 0,3-3 0 0 0,0 1 0 0 0,-2 4 0 0 0,-2 0 0 0 0,-1 3 0 0 0,0 0 0 0 0,2-3 0 0 0,0 0 0 0 0,4-5 0 0 0,3 0 0 0 0,1-2 0 0 0,-2 3 0 0 0,0 0 0 0 0,-3 4 0 0 0,-2 1 0 0 0,0 0 0 0 0,3-6 0 0 0,2-2 0 0 0,0 2 0 0 0,-1-4 0 0 0,4 3 0 0 0,-2 2 0 0 0,0-1 0 0 0,0-4 0 0 0,0 1 0 0 0,-3 5 0 0 0,3 2 0 0 0,1-2 0 0 0,-2 2 0 0 0,-3 3 0 0 0,0-2 0 0 0,2-7 0 0 0,2 1 0 0 0,2 3 0 0 0,-3-1 0 0 0,0-3 0 0 0,-3 2 0 0 0,3 1 0 0 0,-2 4 0 0 0,1-2 0 0 0,0 2 0 0 0,1 2 0 0 0,0 3 0 0 0,2 3 0 0 0,-1-1 0 0 0,4 1 0 0 0,0 2 0 0 0,2 3 0 0 0,1 2 0 0 0,1 3 0 0 0,2 1 0 0 0,-1-1 0 0 0,-1 0 0 0 0,-2 2 0 0 0,0 1 0 0 0,2 2 0 0 0,4 1 0 0 0,1 1 0 0 0,0 0 0 0 0,-2 0 0 0 0,-2 0 0 0 0,4 1 0 0 0,5 1 0 0 0,7 6 0 0 0,8 4 0 0 0,7 4 0 0 0,5 3 0 0 0,-2 4 0 0 0,-4 1 0 0 0,-7 1 0 0 0,-11-4 0 0 0,-2-2 0 0 0,-5-3 0 0 0,-5-2 0 0 0,1 0 0 0 0,-1-1 0 0 0,-2 3 0 0 0,-1 0 0 0 0,-3 0 0 0 0,-3 0 0 0 0,0 2 0 0 0,1 5 0 0 0,1 1 0 0 0,-1 3 0 0 0,2 5 0 0 0,-1-2 0 0 0,-1 5 0 0 0,0 0 0 0 0,-3-3 0 0 0,1 3 0 0 0,-1-1 0 0 0,0 0 0 0 0,-2-5 0 0 0,-2 1 0 0 0,-3 4 0 0 0,1 6 0 0 0,-1 3 0 0 0,-1 5 0 0 0,-1 2 0 0 0,-1 5 0 0 0,0-2 0 0 0,-1 0 0 0 0,0 2 0 0 0,0 1 0 0 0,-1-1 0 0 0,1-1 0 0 0,0 0 0 0 0,0-2 0 0 0,0-6 0 0 0,0 2 0 0 0,0-2 0 0 0,0-3 0 0 0,0-3 0 0 0,0 0 0 0 0,0 1 0 0 0,0 3 0 0 0,0 1 0 0 0,0-2 0 0 0,0-2 0 0 0,0 0 0 0 0,0-5 0 0 0,0-4 0 0 0,0 0 0 0 0,0-4 0 0 0,0-1 0 0 0,0 2 0 0 0,0-2 0 0 0,0-3 0 0 0,0-4 0 0 0,0-2 0 0 0,0-2 0 0 0,0 6 0 0 0,-2 6 0 0 0,-6 5 0 0 0,-4 5 0 0 0,0-3 0 0 0,1-1 0 0 0,0-5 0 0 0,-1 0 0 0 0,-1 2 0 0 0,-2 0 0 0 0,1-2 0 0 0,-3-2 0 0 0,-1-2 0 0 0,1-2 0 0 0,0 3 0 0 0,1-1 0 0 0,-1-2 0 0 0,-1-5 0 0 0,-1-3 0 0 0,-1 0 0 0 0,-3 1 0 0 0,-1-1 0 0 0,2 0 0 0 0,5-3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12869 12095 16383 0 0,'-3'0'0'0'0,"-5"0"0"0"0,-8 0 0 0 0,-7 0 0 0 0,-1 0 0 0 0,-2 0 0 0 0,2 0 0 0 0,2 0 0 0 0,0 0 0 0 0,-7-2 0 0 0,-5-1 0 0 0,-10-3 0 0 0,0 1 0 0 0,-6-2 0 0 0,-3-5 0 0 0,6 1 0 0 0,6 1 0 0 0,3 0 0 0 0,6 3 0 0 0,3 1 0 0 0,-5-2 0 0 0,0-1 0 0 0,3 3 0 0 0,2 1 0 0 0,3 2 0 0 0,1-2 0 0 0,1 2 0 0 0,4-1 0 0 0,0 2 0 0 0,-2-1 0 0 0,1-4 0 0 0,-3-4 0 0 0,0-1 0 0 0,2 0 0 0 0,-5-1 0 0 0,-7 0 0 0 0,-1-3 0 0 0,2-2 0 0 0,1 1 0 0 0,3 1 0 0 0,6 3 0 0 0,3 1 0 0 0,0-5 0 0 0,2-1 0 0 0,1-2 0 0 0,2-3 0 0 0,0-3 0 0 0,3 2 0 0 0,-1-3 0 0 0,1 1 0 0 0,1-4 0 0 0,2 0 0 0 0,0 1 0 0 0,0 0 0 0 0,0 3 0 0 0,3 3 0 0 0,2 4 0 0 0,2 2 0 0 0,-4-5 0 0 0,-1-2 0 0 0,1-3 0 0 0,2 0 0 0 0,1 3 0 0 0,1 3 0 0 0,-1-5 0 0 0,-1 0 0 0 0,-1-5 0 0 0,0 0 0 0 0,0 3 0 0 0,2 4 0 0 0,-4-3 0 0 0,-3-4 0 0 0,1-5 0 0 0,1 3 0 0 0,0-4 0 0 0,1 3 0 0 0,2 4 0 0 0,2 4 0 0 0,-4-7 0 0 0,0 0 0 0 0,1 1 0 0 0,1-1 0 0 0,2 1 0 0 0,1-2 0 0 0,2 2 0 0 0,-1 5 0 0 0,1 4 0 0 0,1 0 0 0 0,-1 0 0 0 0,0 3 0 0 0,0 1 0 0 0,1-2 0 0 0,-1-1 0 0 0,0 0 0 0 0,0-5 0 0 0,0 1 0 0 0,0-1 0 0 0,0 3 0 0 0,0-2 0 0 0,0 1 0 0 0,0 2 0 0 0,4-4 0 0 0,3 0 0 0 0,-1 2 0 0 0,-1-1 0 0 0,0-2 0 0 0,1 0 0 0 0,-2-1 0 0 0,-1 3 0 0 0,1-2 0 0 0,0 2 0 0 0,-1 3 0 0 0,-1 3 0 0 0,5-2 0 0 0,2 0 0 0 0,1 1 0 0 0,0 0 0 0 0,1-3 0 0 0,-1-1 0 0 0,2-3 0 0 0,0 1 0 0 0,-3 3 0 0 0,-1 3 0 0 0,1 3 0 0 0,2-3 0 0 0,-2 0 0 0 0,-2 1 0 0 0,0-3 0 0 0,4-3 0 0 0,2 2 0 0 0,2-1 0 0 0,-1 2 0 0 0,-1 2 0 0 0,-1 0 0 0 0,-3 2 0 0 0,3-4 0 0 0,0 0 0 0 0,2 2 0 0 0,0 2 0 0 0,0-4 0 0 0,3-3 0 0 0,0-2 0 0 0,1 4 0 0 0,-2 2 0 0 0,5 2 0 0 0,2 1 0 0 0,3 3 0 0 0,2 2 0 0 0,-2 1 0 0 0,4 1 0 0 0,0 1 0 0 0,-4 4 0 0 0,0 2 0 0 0,-4 3 0 0 0,-2 1 0 0 0,-2 0 0 0 0,-2 2 0 0 0,-2-1 0 0 0,0 1 0 0 0,-1-1 0 0 0,3 1 0 0 0,3-1 0 0 0,5 0 0 0 0,9 0 0 0 0,0 0 0 0 0,5 2 0 0 0,2 6 0 0 0,0 4 0 0 0,-3 2 0 0 0,-2 3 0 0 0,-6 2 0 0 0,-4-1 0 0 0,-3 0 0 0 0,-2-2 0 0 0,-2 0 0 0 0,1-1 0 0 0,-1 1 0 0 0,1 1 0 0 0,0 0 0 0 0,-1-1 0 0 0,-1 4 0 0 0,-1 4 0 0 0,1-1 0 0 0,1 2 0 0 0,-4-2 0 0 0,-1 0 0 0 0,-3-2 0 0 0,0 4 0 0 0,-3-2 0 0 0,3 2 0 0 0,1 0 0 0 0,2 1 0 0 0,-1-2 0 0 0,-1 3 0 0 0,-2-2 0 0 0,0 5 0 0 0,3 5 0 0 0,2 0 0 0 0,1-3 0 0 0,-2-2 0 0 0,1 1 0 0 0,-1 0 0 0 0,-4-1 0 0 0,-2 2 0 0 0,-1 0 0 0 0,-1-3 0 0 0,-1 1 0 0 0,0 2 0 0 0,5 1 0 0 0,1-4 0 0 0,-2-1 0 0 0,1 1 0 0 0,-2 1 0 0 0,-1 0 0 0 0,-3 2 0 0 0,2 5 0 0 0,-1-2 0 0 0,-1 1 0 0 0,-1-1 0 0 0,0 0 0 0 0,-2 4 0 0 0,1 0 0 0 0,-1 1 0 0 0,-1 0 0 0 0,1-2 0 0 0,0 0 0 0 0,0-2 0 0 0,0 0 0 0 0,0-1 0 0 0,0 0 0 0 0,0 2 0 0 0,0-1 0 0 0,0 3 0 0 0,0-1 0 0 0,0-2 0 0 0,0 1 0 0 0,-3 2 0 0 0,0-2 0 0 0,0 0 0 0 0,1-5 0 0 0,-5-3 0 0 0,0 1 0 0 0,0 1 0 0 0,2-4 0 0 0,0 1 0 0 0,-1 4 0 0 0,2-3 0 0 0,-1 0 0 0 0,-2-4 0 0 0,-5 2 0 0 0,-2 3 0 0 0,1-1 0 0 0,2-3 0 0 0,2-4 0 0 0,-1-3 0 0 0,-1-3 0 0 0,-1-1 0 0 0,-3 4 0 0 0,-1 0 0 0 0,-1 1 0 0 0,1-5 0 0 0,-5-1 0 0 0,0 1 0 0 0,0 1 0 0 0,2-1 0 0 0,-3 1 0 0 0,0-2 0 0 0,1 1 0 0 0,2-1 0 0 0,-3 3 0 0 0,-3 0 0 0 0,1-3 0 0 0,-2-1 0 0 0,0 0 0 0 0,-5-3 0 0 0,1-10 0 0 0,-2-7 0 0 0,-5-5 0 0 0,-7-5 0 0 0,2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15770 12353 16383 0 0,'-2'0'0'0'0,"-2"0"0"0"0,-2 0 0 0 0,-3 0 0 0 0,-3 0 0 0 0,-8-2 0 0 0,-2 0 0 0 0,-1 0 0 0 0,2 0 0 0 0,3 1 0 0 0,2 0 0 0 0,3 0 0 0 0,1 1 0 0 0,2 0 0 0 0,-4 0 0 0 0,-2 0 0 0 0,-1 1 0 0 0,-3-1 0 0 0,-2 0 0 0 0,1 0 0 0 0,2 0 0 0 0,2 1 0 0 0,2 4 0 0 0,2 1 0 0 0,2 2 0 0 0,1 3 0 0 0,-4 1 0 0 0,0-1 0 0 0,0 0 0 0 0,0-2 0 0 0,0 5 0 0 0,0 0 0 0 0,1 2 0 0 0,0 0 0 0 0,2 2 0 0 0,2 0 0 0 0,2-1 0 0 0,0 2 0 0 0,0 0 0 0 0,0 7 0 0 0,-1 0 0 0 0,2-3 0 0 0,1-1 0 0 0,-2 1 0 0 0,0-3 0 0 0,2-2 0 0 0,1 1 0 0 0,1-1 0 0 0,2-2 0 0 0,-1 2 0 0 0,0-1 0 0 0,0 1 0 0 0,0-2 0 0 0,1-1 0 0 0,1 0 0 0 0,-1-1 0 0 0,1 1 0 0 0,0 0 0 0 0,0-1 0 0 0,1 2 0 0 0,-1 0 0 0 0,0 1 0 0 0,0 3 0 0 0,0 1 0 0 0,0 3 0 0 0,0 2 0 0 0,0 1 0 0 0,0 0 0 0 0,0-1 0 0 0,0-2 0 0 0,0-1 0 0 0,0-1 0 0 0,0 0 0 0 0,0-2 0 0 0,0-3 0 0 0,0-3 0 0 0,0-1 0 0 0,0-2 0 0 0,0 3 0 0 0,0 0 0 0 0,0 0 0 0 0,0 1 0 0 0,0 4 0 0 0,0-1 0 0 0,0 1 0 0 0,0 2 0 0 0,0 5 0 0 0,0 3 0 0 0,0 0 0 0 0,0 0 0 0 0,0 1 0 0 0,0-4 0 0 0,0-1 0 0 0,0-5 0 0 0,0 0 0 0 0,0 1 0 0 0,0-3 0 0 0,0-1 0 0 0,0 1 0 0 0,0 0 0 0 0,0 2 0 0 0,0-1 0 0 0,0-1 0 0 0,0 2 0 0 0,0 0 0 0 0,0-1 0 0 0,0-1 0 0 0,0-1 0 0 0,0-1 0 0 0,0 0 0 0 0,0 0 0 0 0,0-3 0 0 0,0 0 0 0 0,0 2 0 0 0,0 2 0 0 0,0 2 0 0 0,0 1 0 0 0,0 3 0 0 0,0-2 0 0 0,0 0 0 0 0,0 1 0 0 0,0-1 0 0 0,0-2 0 0 0,0-3 0 0 0,0-3 0 0 0,0-1 0 0 0,0 1 0 0 0,0 1 0 0 0,0 0 0 0 0,0 2 0 0 0,0 2 0 0 0,0 1 0 0 0,0-1 0 0 0,0 1 0 0 0,0-1 0 0 0,0-1 0 0 0,0-3 0 0 0,0-1 0 0 0,0 2 0 0 0,0 1 0 0 0,0-2 0 0 0,0 0 0 0 0,0 2 0 0 0,0 0 0 0 0,3 1 0 0 0,2-1 0 0 0,1 3 0 0 0,0-1 0 0 0,-1-2 0 0 0,0 4 0 0 0,-1 1 0 0 0,1 0 0 0 0,3 2 0 0 0,2 0 0 0 0,-1-3 0 0 0,0 0 0 0 0,2 1 0 0 0,-1-2 0 0 0,0 2 0 0 0,3-1 0 0 0,-1-2 0 0 0,0 1 0 0 0,-1-1 0 0 0,-2-2 0 0 0,-1 0 0 0 0,4 1 0 0 0,1-1 0 0 0,0-2 0 0 0,0 0 0 0 0,0-2 0 0 0,2 1 0 0 0,0-2 0 0 0,4-1 0 0 0,1-2 0 0 0,3-3 0 0 0,0-2 0 0 0,-2 1 0 0 0,0 0 0 0 0,-2 1 0 0 0,-3-2 0 0 0,0 0 0 0 0,8 2 0 0 0,4 1 0 0 0,5 0 0 0 0,-1 0 0 0 0,-2-1 0 0 0,-3-2 0 0 0,-5-1 0 0 0,-1-1 0 0 0,-2-1 0 0 0,-3 0 0 0 0,-2 0 0 0 0,-2-1 0 0 0,-1 1 0 0 0,-1 0 0 0 0,0 0 0 0 0,2 0 0 0 0,2 0 0 0 0,0 0 0 0 0,0 0 0 0 0,-1 0 0 0 0,5 0 0 0 0,2 0 0 0 0,0 0 0 0 0,-1 0 0 0 0,0 0 0 0 0,-3 0 0 0 0,-2 0 0 0 0,0 0 0 0 0,-1 0 0 0 0,0 0 0 0 0,-2 0 0 0 0,1 0 0 0 0,-2 0 0 0 0,4 0 0 0 0,1 0 0 0 0,-1 0 0 0 0,0 0 0 0 0,-1 0 0 0 0,-1 0 0 0 0,0 0 0 0 0,1 0 0 0 0,5-2 0 0 0,3-4 0 0 0,-1-2 0 0 0,0-5 0 0 0,-3-2 0 0 0,-3-1 0 0 0,-2 1 0 0 0,-4 1 0 0 0,0-1 0 0 0,-2-1 0 0 0,-1 1 0 0 0,3-2 0 0 0,2-2 0 0 0,0 0 0 0 0,1-2 0 0 0,-2 1 0 0 0,2 0 0 0 0,-2 2 0 0 0,-2 1 0 0 0,-2 1 0 0 0,-3 0 0 0 0,1-3 0 0 0,0 1 0 0 0,-1-1 0 0 0,0 0 0 0 0,-2 1 0 0 0,3-3 0 0 0,2-2 0 0 0,4-2 0 0 0,-1 2 0 0 0,-1 2 0 0 0,-2 4 0 0 0,-1-1 0 0 0,-3-1 0 0 0,2-2 0 0 0,-1-3 0 0 0,0-1 0 0 0,3-2 0 0 0,1 3 0 0 0,-1 0 0 0 0,0-4 0 0 0,3-1 0 0 0,1 2 0 0 0,-2 2 0 0 0,0-3 0 0 0,-2 1 0 0 0,-1 2 0 0 0,-1-2 0 0 0,-2-2 0 0 0,0-1 0 0 0,-1 2 0 0 0,-1-1 0 0 0,1 2 0 0 0,0-4 0 0 0,0-3 0 0 0,-1 1 0 0 0,1 0 0 0 0,0 3 0 0 0,0-3 0 0 0,0 1 0 0 0,0 5 0 0 0,0 0 0 0 0,0 3 0 0 0,0-4 0 0 0,0-1 0 0 0,0 0 0 0 0,0 0 0 0 0,0 1 0 0 0,0-2 0 0 0,0-1 0 0 0,0-3 0 0 0,0 0 0 0 0,0-2 0 0 0,0 2 0 0 0,0-2 0 0 0,0 2 0 0 0,0-3 0 0 0,0 3 0 0 0,0 0 0 0 0,0 4 0 0 0,0-1 0 0 0,0 0 0 0 0,0 0 0 0 0,0 2 0 0 0,0 0 0 0 0,0-1 0 0 0,0 2 0 0 0,0 1 0 0 0,-3-2 0 0 0,-2 2 0 0 0,1 4 0 0 0,-2-1 0 0 0,-2-2 0 0 0,-2 2 0 0 0,1 3 0 0 0,-1 0 0 0 0,1 0 0 0 0,-2-1 0 0 0,-1 0 0 0 0,0 4 0 0 0,0 0 0 0 0,1 2 0 0 0,0 0 0 0 0,-2-3 0 0 0,-3 1 0 0 0,-3-1 0 0 0,-3-1 0 0 0,0-1 0 0 0,2 3 0 0 0,-1 2 0 0 0,2 3 0 0 0,-1 1 0 0 0,0 3 0 0 0,1-1 0 0 0,2 2 0 0 0,1 1 0 0 0,1 3 0 0 0,1 2 0 0 0,-1-1 0 0 0,-3 1 0 0 0,0 0 0 0 0,1 0 0 0 0,2 1 0 0 0,1 1 0 0 0,1 0 0 0 0,-1 0 0 0 0,2 0 0 0 0,0 0 0 0 0,0 0 0 0 0,2 0 0 0 0,-1 0 0 0 0,1 0 0 0 0,-2 0 0 0 0,0 0 0 0 0,-1 0 0 0 0,1 0 0 0 0,1 0 0 0 0,-4-1 0 0 0,0-3 0 0 0,0-1 0 0 0,1 1 0 0 0,2 1 0 0 0,-4-3 0 0 0,1 1 0 0 0,0-1 0 0 0,1 3 0 0 0,1 0 0 0 0,2 0 0 0 0,-2 0 0 0 0,0-1 0 0 0,3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17849 13095 16383 0 0,'-3'0'0'0'0,"-4"0"0"0"0,-3 0 0 0 0,-3 0 0 0 0,-5 0 0 0 0,-5 0 0 0 0,-2 0 0 0 0,-2 0 0 0 0,-11-3 0 0 0,-1-1 0 0 0,-7-2 0 0 0,3-1 0 0 0,3 1 0 0 0,2 2 0 0 0,4 1 0 0 0,6 2 0 0 0,2-6 0 0 0,-1-3 0 0 0,2-1 0 0 0,2 2 0 0 0,2-1 0 0 0,2 2 0 0 0,1 2 0 0 0,-7-1 0 0 0,-3 1 0 0 0,0 1 0 0 0,-3-4 0 0 0,1 0 0 0 0,3-2 0 0 0,2-2 0 0 0,-2-1 0 0 0,0-2 0 0 0,-1 0 0 0 0,-2-4 0 0 0,3-1 0 0 0,1 1 0 0 0,4-1 0 0 0,1 2 0 0 0,3 1 0 0 0,1 0 0 0 0,-3-4 0 0 0,0-11 0 0 0,0-3 0 0 0,1 0 0 0 0,3 3 0 0 0,5 4 0 0 0,-2 1 0 0 0,-1-9 0 0 0,2-3 0 0 0,2-4 0 0 0,3 2 0 0 0,4 6 0 0 0,1 1 0 0 0,1 0 0 0 0,2-2 0 0 0,-1-1 0 0 0,1 3 0 0 0,-1 0 0 0 0,1-1 0 0 0,-1 0 0 0 0,0 4 0 0 0,0 1 0 0 0,0-2 0 0 0,0 1 0 0 0,0 3 0 0 0,0 2 0 0 0,0-5 0 0 0,0 2 0 0 0,0-1 0 0 0,0 0 0 0 0,0 2 0 0 0,0 0 0 0 0,0 3 0 0 0,0-4 0 0 0,0 1 0 0 0,3 0 0 0 0,1-4 0 0 0,-1 1 0 0 0,0-3 0 0 0,-1 2 0 0 0,0 0 0 0 0,-2-2 0 0 0,6-1 0 0 0,2 0 0 0 0,-1 3 0 0 0,-1 4 0 0 0,-2 5 0 0 0,1 0 0 0 0,0-4 0 0 0,-1 0 0 0 0,2-5 0 0 0,2 2 0 0 0,1 2 0 0 0,4-5 0 0 0,2 1 0 0 0,-1 3 0 0 0,-3 3 0 0 0,-3 4 0 0 0,-3 3 0 0 0,-3-1 0 0 0,2-3 0 0 0,0 0 0 0 0,-1 2 0 0 0,-1-5 0 0 0,0 0 0 0 0,1-2 0 0 0,4-1 0 0 0,6-1 0 0 0,4-4 0 0 0,2-5 0 0 0,3 2 0 0 0,1 4 0 0 0,0 3 0 0 0,-2 3 0 0 0,4 1 0 0 0,1 2 0 0 0,2 2 0 0 0,-1 6 0 0 0,3 2 0 0 0,0 4 0 0 0,-3 4 0 0 0,-3 3 0 0 0,-2 2 0 0 0,0 2 0 0 0,-1 0 0 0 0,0 1 0 0 0,-2 0 0 0 0,-1-1 0 0 0,0 1 0 0 0,-1-1 0 0 0,5 0 0 0 0,3 0 0 0 0,-2 0 0 0 0,6 0 0 0 0,-1 0 0 0 0,7 3 0 0 0,0 4 0 0 0,-2 0 0 0 0,-5 0 0 0 0,2 3 0 0 0,-2 1 0 0 0,-2 1 0 0 0,-3 2 0 0 0,-3 1 0 0 0,5 0 0 0 0,3 5 0 0 0,5 0 0 0 0,-3 1 0 0 0,-3-1 0 0 0,-4 5 0 0 0,1 0 0 0 0,-2 0 0 0 0,-2 4 0 0 0,-1 2 0 0 0,2 6 0 0 0,1-2 0 0 0,-2 2 0 0 0,-3-2 0 0 0,-2 4 0 0 0,-4-2 0 0 0,2 5 0 0 0,2 0 0 0 0,-1 2 0 0 0,-4 2 0 0 0,-3-1 0 0 0,2 6 0 0 0,4 0 0 0 0,-2 0 0 0 0,-1 3 0 0 0,-1 9 0 0 0,-1 3 0 0 0,-3-5 0 0 0,-1-3 0 0 0,-2-7 0 0 0,-1-3 0 0 0,-1-6 0 0 0,0-9 0 0 0,0 0 0 0 0,-1-1 0 0 0,1-2 0 0 0,0 4 0 0 0,-1 0 0 0 0,1 0 0 0 0,-3 2 0 0 0,0 2 0 0 0,-1-4 0 0 0,-2 4 0 0 0,0-1 0 0 0,2-5 0 0 0,0-1 0 0 0,2-4 0 0 0,-5 3 0 0 0,-4-2 0 0 0,-3 7 0 0 0,-2 0 0 0 0,1-4 0 0 0,2-3 0 0 0,1 1 0 0 0,-1 5 0 0 0,-3-1 0 0 0,2-3 0 0 0,1-3 0 0 0,2-5 0 0 0,3-2 0 0 0,0-1 0 0 0,2 0 0 0 0,-2 4 0 0 0,1 1 0 0 0,2-2 0 0 0,-4 5 0 0 0,-4 1 0 0 0,-2-3 0 0 0,1-1 0 0 0,4-3 0 0 0,0 4 0 0 0,1 0 0 0 0,4 0 0 0 0,-2 3 0 0 0,1 0 0 0 0,-4-2 0 0 0,-3-2 0 0 0,-3-3 0 0 0,2-2 0 0 0,0 5 0 0 0,0 0 0 0 0,-1 0 0 0 0,-3-2 0 0 0,-2-1 0 0 0,0-5 0 0 0,-2-5 0 0 0,2-4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24194 13105 16383 0 0,'-6'0'0'0'0,"-4"0"0"0"0,-4 0 0 0 0,-2 0 0 0 0,-1 0 0 0 0,-1 0 0 0 0,0 0 0 0 0,-3 0 0 0 0,0 0 0 0 0,0 0 0 0 0,1 0 0 0 0,1 0 0 0 0,1 0 0 0 0,-5 0 0 0 0,-2 0 0 0 0,1 0 0 0 0,1 0 0 0 0,-3-3 0 0 0,-1 0 0 0 0,2-4 0 0 0,2 0 0 0 0,2 2 0 0 0,-4-5 0 0 0,0-3 0 0 0,0-3 0 0 0,3 2 0 0 0,1 3 0 0 0,2 1 0 0 0,-4-1 0 0 0,-2 1 0 0 0,-4-3 0 0 0,-1-2 0 0 0,2-5 0 0 0,3 2 0 0 0,3 1 0 0 0,-3-3 0 0 0,-1-4 0 0 0,2-5 0 0 0,-2-8 0 0 0,2 1 0 0 0,5 3 0 0 0,2-1 0 0 0,4 2 0 0 0,5 3 0 0 0,0 2 0 0 0,2 2 0 0 0,2 0 0 0 0,-4-2 0 0 0,-4 1 0 0 0,-2-4 0 0 0,1 1 0 0 0,2-1 0 0 0,4 2 0 0 0,3 0 0 0 0,1 2 0 0 0,0 0 0 0 0,-1 1 0 0 0,1-1 0 0 0,1 2 0 0 0,-6-8 0 0 0,0-3 0 0 0,0-4 0 0 0,0-2 0 0 0,-3 1 0 0 0,1 4 0 0 0,2 6 0 0 0,3 4 0 0 0,2 5 0 0 0,1 2 0 0 0,1 2 0 0 0,1 1 0 0 0,1-3 0 0 0,-1 0 0 0 0,1-1 0 0 0,-1-2 0 0 0,0 0 0 0 0,0-2 0 0 0,0-1 0 0 0,0 0 0 0 0,0 0 0 0 0,0 2 0 0 0,0-1 0 0 0,0-2 0 0 0,0 0 0 0 0,0 2 0 0 0,0 3 0 0 0,0-5 0 0 0,0 0 0 0 0,0 1 0 0 0,0 3 0 0 0,0-5 0 0 0,0 1 0 0 0,0 1 0 0 0,0 2 0 0 0,0-6 0 0 0,0-2 0 0 0,0 3 0 0 0,0 2 0 0 0,3-3 0 0 0,1 2 0 0 0,0 1 0 0 0,-1 3 0 0 0,-1 2 0 0 0,5-4 0 0 0,4 0 0 0 0,0-2 0 0 0,-1-2 0 0 0,-4 2 0 0 0,2-2 0 0 0,-2 3 0 0 0,-1-1 0 0 0,1-1 0 0 0,-1 1 0 0 0,6-4 0 0 0,2-1 0 0 0,3-2 0 0 0,1 3 0 0 0,1 0 0 0 0,3-3 0 0 0,0 2 0 0 0,0 3 0 0 0,-1 3 0 0 0,0 5 0 0 0,-5-2 0 0 0,2 2 0 0 0,0-2 0 0 0,6-3 0 0 0,2 0 0 0 0,0 5 0 0 0,1 3 0 0 0,-1 4 0 0 0,1 3 0 0 0,-1-1 0 0 0,-2 2 0 0 0,-2 3 0 0 0,1-3 0 0 0,2-1 0 0 0,1 3 0 0 0,-2 2 0 0 0,-1 2 0 0 0,0 2 0 0 0,3 1 0 0 0,0 1 0 0 0,-1 1 0 0 0,-3-1 0 0 0,-1 0 0 0 0,-1 1 0 0 0,-2-1 0 0 0,3 0 0 0 0,0 0 0 0 0,0 0 0 0 0,0 0 0 0 0,-2 3 0 0 0,0 1 0 0 0,-1 2 0 0 0,3 1 0 0 0,1-1 0 0 0,2 1 0 0 0,12 2 0 0 0,2 6 0 0 0,2 3 0 0 0,-5 1 0 0 0,-3-3 0 0 0,0-1 0 0 0,-2 0 0 0 0,-2 0 0 0 0,-1 7 0 0 0,-2-2 0 0 0,-2 0 0 0 0,-2-2 0 0 0,-1 0 0 0 0,-2 3 0 0 0,6-1 0 0 0,1 1 0 0 0,0 1 0 0 0,-2 3 0 0 0,-2 1 0 0 0,2 1 0 0 0,-3-2 0 0 0,-2 5 0 0 0,0-1 0 0 0,-5-2 0 0 0,-3-3 0 0 0,0 3 0 0 0,1 0 0 0 0,-2-2 0 0 0,4 3 0 0 0,0 1 0 0 0,-2-3 0 0 0,-3-3 0 0 0,-2-2 0 0 0,-3-2 0 0 0,-1 5 0 0 0,2 3 0 0 0,1 3 0 0 0,-1 0 0 0 0,-1-3 0 0 0,0-3 0 0 0,-1-3 0 0 0,-1-2 0 0 0,0-1 0 0 0,0-1 0 0 0,0 2 0 0 0,0 1 0 0 0,0 0 0 0 0,0 2 0 0 0,0 0 0 0 0,0 3 0 0 0,0-1 0 0 0,0-1 0 0 0,0 0 0 0 0,0 1 0 0 0,0 0 0 0 0,0 0 0 0 0,0-1 0 0 0,0-2 0 0 0,0-2 0 0 0,0-1 0 0 0,0 5 0 0 0,0 4 0 0 0,0 1 0 0 0,0 3 0 0 0,0 1 0 0 0,0-4 0 0 0,0-3 0 0 0,0-3 0 0 0,0-2 0 0 0,0 1 0 0 0,0-1 0 0 0,0 0 0 0 0,0-1 0 0 0,0 2 0 0 0,0 4 0 0 0,0-1 0 0 0,0 0 0 0 0,0-3 0 0 0,0-1 0 0 0,0-1 0 0 0,0-2 0 0 0,0 3 0 0 0,0 1 0 0 0,0-1 0 0 0,0 2 0 0 0,0 0 0 0 0,0 3 0 0 0,0-1 0 0 0,0-1 0 0 0,0 0 0 0 0,0 1 0 0 0,0 0 0 0 0,0 0 0 0 0,-3 2 0 0 0,-1 4 0 0 0,1 1 0 0 0,0-3 0 0 0,-5-3 0 0 0,-1-3 0 0 0,1-2 0 0 0,2 1 0 0 0,-1 3 0 0 0,1-1 0 0 0,1 0 0 0 0,1 1 0 0 0,3 0 0 0 0,0-2 0 0 0,-3-2 0 0 0,-2-1 0 0 0,-1-1 0 0 0,-2-1 0 0 0,-3 0 0 0 0,-4 2 0 0 0,0 2 0 0 0,0-1 0 0 0,-3-1 0 0 0,-7 3 0 0 0,-1 0 0 0 0,-6-1 0 0 0,1 4 0 0 0,2 2 0 0 0,4-5 0 0 0,4-5 0 0 0,2-6 0 0 0,-4-2 0 0 0,-1-3 0 0 0,2 1 0 0 0,1 2 0 0 0,-1-1 0 0 0,3-1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tpserver.ksecole.kr/files/Unity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유니티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FD4DD-D6F9-00AE-967D-354DBE7450B0}"/>
              </a:ext>
            </a:extLst>
          </p:cNvPr>
          <p:cNvSpPr txBox="1"/>
          <p:nvPr/>
        </p:nvSpPr>
        <p:spPr>
          <a:xfrm>
            <a:off x="292484" y="307878"/>
            <a:ext cx="298642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dirty="0">
                <a:ea typeface="맑은 고딕"/>
              </a:rPr>
              <a:t>기존 소스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0FF6-FB3D-44B0-1CD1-B2B0897B1C22}"/>
              </a:ext>
            </a:extLst>
          </p:cNvPr>
          <p:cNvSpPr txBox="1"/>
          <p:nvPr/>
        </p:nvSpPr>
        <p:spPr>
          <a:xfrm>
            <a:off x="299357" y="2530928"/>
            <a:ext cx="670832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2300" dirty="0">
                <a:ea typeface="+mn-lt"/>
                <a:cs typeface="+mn-lt"/>
              </a:rPr>
              <a:t>https://assetstore.unity.com/packages/templates/packs/obstacle-course-pack-178169#content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5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E615D-E910-1973-9591-58BE13DB1FF6}"/>
              </a:ext>
            </a:extLst>
          </p:cNvPr>
          <p:cNvSpPr txBox="1"/>
          <p:nvPr/>
        </p:nvSpPr>
        <p:spPr>
          <a:xfrm>
            <a:off x="358588" y="422621"/>
            <a:ext cx="263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500" dirty="0">
                <a:ea typeface="맑은 고딕"/>
              </a:rPr>
              <a:t>업그레이드</a:t>
            </a:r>
          </a:p>
        </p:txBody>
      </p: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7108E02B-C979-4907-03A4-E15C2709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7" y="908433"/>
            <a:ext cx="5380182" cy="3231222"/>
          </a:xfrm>
          <a:prstGeom prst="rect">
            <a:avLst/>
          </a:prstGeom>
        </p:spPr>
      </p:pic>
      <p:pic>
        <p:nvPicPr>
          <p:cNvPr id="5" name="그림 4" descr="스크린샷, 텍스트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0502A5BF-AC0D-317D-F36B-194B4CA4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76" y="901426"/>
            <a:ext cx="5387878" cy="3226282"/>
          </a:xfrm>
          <a:prstGeom prst="rect">
            <a:avLst/>
          </a:prstGeom>
        </p:spPr>
      </p:pic>
      <p:pic>
        <p:nvPicPr>
          <p:cNvPr id="6" name="그림 5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F4A1282-4E3F-3427-F741-676541577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80" y="4141188"/>
            <a:ext cx="5418666" cy="2725872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8F29BBC-0146-1D67-EC69-C60B33E62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98" y="4134165"/>
            <a:ext cx="5380182" cy="27294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B7B08BD-497B-2610-D1A5-F86B20129E66}"/>
                  </a:ext>
                </a:extLst>
              </p14:cNvPr>
              <p14:cNvContentPartPr/>
              <p14:nvPr/>
            </p14:nvContentPartPr>
            <p14:xfrm>
              <a:off x="10993521" y="4355624"/>
              <a:ext cx="662695" cy="1002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B7B08BD-497B-2610-D1A5-F86B20129E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75892" y="4337628"/>
                <a:ext cx="698312" cy="1037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E571F65-4DF8-1297-C911-654E18E7E47D}"/>
                  </a:ext>
                </a:extLst>
              </p14:cNvPr>
              <p14:cNvContentPartPr/>
              <p14:nvPr/>
            </p14:nvContentPartPr>
            <p14:xfrm>
              <a:off x="10517308" y="4325929"/>
              <a:ext cx="587071" cy="1054503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E571F65-4DF8-1297-C911-654E18E7E4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9322" y="4308294"/>
                <a:ext cx="622684" cy="1090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534589D-7024-D95C-0591-559134C94C9D}"/>
                  </a:ext>
                </a:extLst>
              </p14:cNvPr>
              <p14:cNvContentPartPr/>
              <p14:nvPr/>
            </p14:nvContentPartPr>
            <p14:xfrm>
              <a:off x="8458409" y="4370957"/>
              <a:ext cx="645811" cy="1013173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534589D-7024-D95C-0591-559134C94C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0780" y="4353321"/>
                <a:ext cx="681430" cy="1048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6CC8227-1176-640F-4221-EA41F6BCEB0E}"/>
                  </a:ext>
                </a:extLst>
              </p14:cNvPr>
              <p14:cNvContentPartPr/>
              <p14:nvPr/>
            </p14:nvContentPartPr>
            <p14:xfrm>
              <a:off x="8060655" y="4325438"/>
              <a:ext cx="602384" cy="1073732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6CC8227-1176-640F-4221-EA41F6BCEB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2663" y="4307447"/>
                <a:ext cx="638009" cy="1109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E19F7C0-FA19-79C8-A7D1-87F4810F5FEE}"/>
                  </a:ext>
                </a:extLst>
              </p14:cNvPr>
              <p14:cNvContentPartPr/>
              <p14:nvPr/>
            </p14:nvContentPartPr>
            <p14:xfrm>
              <a:off x="7101968" y="5396721"/>
              <a:ext cx="533320" cy="995655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E19F7C0-FA19-79C8-A7D1-87F4810F5F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83975" y="5378729"/>
                <a:ext cx="568947" cy="1031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E68B3E7-C080-5994-DD29-850E29C8E188}"/>
                  </a:ext>
                </a:extLst>
              </p14:cNvPr>
              <p14:cNvContentPartPr/>
              <p14:nvPr/>
            </p14:nvContentPartPr>
            <p14:xfrm>
              <a:off x="6572758" y="4395377"/>
              <a:ext cx="564104" cy="1023112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E68B3E7-C080-5994-DD29-850E29C8E1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54770" y="4377743"/>
                <a:ext cx="599720" cy="1058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2A9BA9B-7430-7DB8-4522-EAA335E2E50A}"/>
                  </a:ext>
                </a:extLst>
              </p14:cNvPr>
              <p14:cNvContentPartPr/>
              <p14:nvPr/>
            </p14:nvContentPartPr>
            <p14:xfrm>
              <a:off x="9512161" y="4377744"/>
              <a:ext cx="617841" cy="1025959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2A9BA9B-7430-7DB8-4522-EAA335E2E5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94169" y="4359751"/>
                <a:ext cx="653465" cy="10615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5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DB56C-B145-5947-18BD-1B39DDF0DA42}"/>
              </a:ext>
            </a:extLst>
          </p:cNvPr>
          <p:cNvSpPr txBox="1"/>
          <p:nvPr/>
        </p:nvSpPr>
        <p:spPr>
          <a:xfrm>
            <a:off x="176893" y="394606"/>
            <a:ext cx="2816678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500" dirty="0" err="1">
                <a:ea typeface="맑은 고딕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B364-2CEF-1387-CC70-EC1158D249D8}"/>
              </a:ext>
            </a:extLst>
          </p:cNvPr>
          <p:cNvSpPr txBox="1"/>
          <p:nvPr/>
        </p:nvSpPr>
        <p:spPr>
          <a:xfrm>
            <a:off x="299357" y="1197428"/>
            <a:ext cx="69804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1114 : RUN_2016848029_김진우</a:t>
            </a:r>
          </a:p>
          <a:p>
            <a:r>
              <a:rPr lang="ko-KR" sz="2000" dirty="0">
                <a:ea typeface="+mn-lt"/>
                <a:cs typeface="+mn-lt"/>
                <a:hlinkClick r:id="rId2"/>
              </a:rPr>
              <a:t>https://ftpserver.ksecole.kr/files/Unity/</a:t>
            </a:r>
            <a:endParaRPr lang="ko-KR" dirty="0">
              <a:ea typeface="맑은 고딕" panose="020B0503020000020004" pitchFamily="34" charset="-127"/>
              <a:cs typeface="+mn-lt"/>
            </a:endParaRPr>
          </a:p>
          <a:p>
            <a:endParaRPr lang="ko-KR" sz="2000" dirty="0">
              <a:ea typeface="맑은 고딕"/>
            </a:endParaRPr>
          </a:p>
          <a:p>
            <a:r>
              <a:rPr lang="ko-KR" altLang="en-US" sz="2000" dirty="0" err="1">
                <a:ea typeface="맑은 고딕"/>
              </a:rPr>
              <a:t>Chatgpt</a:t>
            </a:r>
            <a:r>
              <a:rPr lang="ko-KR" altLang="en-US" sz="2000" dirty="0">
                <a:ea typeface="맑은 고딕"/>
              </a:rPr>
              <a:t> : 코드 다듬어줘</a:t>
            </a:r>
          </a:p>
        </p:txBody>
      </p:sp>
    </p:spTree>
    <p:extLst>
      <p:ext uri="{BB962C8B-B14F-4D97-AF65-F5344CB8AC3E}">
        <p14:creationId xmlns:p14="http://schemas.microsoft.com/office/powerpoint/2010/main" val="198339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E8F17-BA03-7DB4-E2E9-FAABD7C61964}"/>
              </a:ext>
            </a:extLst>
          </p:cNvPr>
          <p:cNvSpPr txBox="1"/>
          <p:nvPr/>
        </p:nvSpPr>
        <p:spPr>
          <a:xfrm>
            <a:off x="367393" y="449035"/>
            <a:ext cx="28847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>
                <a:ea typeface="맑은 고딕"/>
              </a:rPr>
              <a:t>점수 : 28점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54185-5DC3-CDE5-2B95-B7A1E83FB00F}"/>
              </a:ext>
            </a:extLst>
          </p:cNvPr>
          <p:cNvSpPr txBox="1"/>
          <p:nvPr/>
        </p:nvSpPr>
        <p:spPr>
          <a:xfrm>
            <a:off x="340178" y="2041071"/>
            <a:ext cx="74703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dirty="0">
                <a:ea typeface="맑은 고딕"/>
              </a:rPr>
              <a:t>왜냐하면 : 타이머 기능도 넣고 싶었지만 계속되는 오류 로 인해 넣지 </a:t>
            </a:r>
            <a:r>
              <a:rPr lang="ko-KR" altLang="en-US" sz="2500" dirty="0" err="1">
                <a:ea typeface="맑은 고딕"/>
              </a:rPr>
              <a:t>못한게</a:t>
            </a:r>
            <a:r>
              <a:rPr lang="ko-KR" altLang="en-US" sz="2500" dirty="0">
                <a:ea typeface="맑은 고딕"/>
              </a:rPr>
              <a:t> 한 입니다.</a:t>
            </a:r>
          </a:p>
        </p:txBody>
      </p:sp>
    </p:spTree>
    <p:extLst>
      <p:ext uri="{BB962C8B-B14F-4D97-AF65-F5344CB8AC3E}">
        <p14:creationId xmlns:p14="http://schemas.microsoft.com/office/powerpoint/2010/main" val="383704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유니티 게임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75</cp:revision>
  <dcterms:created xsi:type="dcterms:W3CDTF">2024-12-11T03:21:34Z</dcterms:created>
  <dcterms:modified xsi:type="dcterms:W3CDTF">2024-12-11T09:08:31Z</dcterms:modified>
</cp:coreProperties>
</file>