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DCA3CD-FF8E-40D2-ABB9-C9743281BCE1}" v="317" dt="2024-12-11T03:14:0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게임프로그래밍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2020975037이동규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https://github.com/Wldgyu/gamepro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BAC7012-DE03-65AD-70B6-BDA90595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02" y="483696"/>
            <a:ext cx="8936180" cy="560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38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46431FC-7E2F-D080-5013-F68525B7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9978"/>
            <a:ext cx="4926061" cy="1887394"/>
          </a:xfrm>
          <a:prstGeom prst="rect">
            <a:avLst/>
          </a:prstGeom>
        </p:spPr>
      </p:pic>
      <p:pic>
        <p:nvPicPr>
          <p:cNvPr id="2" name="그림 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61C944E-488D-B6C3-AA42-FF291318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516" y="1079952"/>
            <a:ext cx="4956849" cy="2170165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BF21D67-5BBA-8751-49EF-C47937D41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602" y="2045912"/>
            <a:ext cx="5141576" cy="2030130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C5FBC64-D309-B96E-62D7-25679DDA9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427" y="2706806"/>
            <a:ext cx="5674469" cy="2353678"/>
          </a:xfrm>
          <a:prstGeom prst="rect">
            <a:avLst/>
          </a:prstGeom>
        </p:spPr>
      </p:pic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9306C1DA-3750-CB5D-FF0D-9AC3BE3DE0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1833" y="3428433"/>
            <a:ext cx="5410971" cy="2177600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D54472F-4DA7-240E-3F0F-ED9675FDF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2949" y="4075634"/>
            <a:ext cx="5395576" cy="235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2E50A80-88C7-5F33-BA6A-EDEEAAEFD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97" y="3776926"/>
            <a:ext cx="3910062" cy="2284885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DF7C651-4899-4B9C-5C59-67B03FE42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183" y="3300278"/>
            <a:ext cx="3901203" cy="2295038"/>
          </a:xfrm>
          <a:prstGeom prst="rect">
            <a:avLst/>
          </a:prstGeom>
        </p:spPr>
      </p:pic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3E389A5-7780-7F88-C3D1-65F6F8D78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561" y="2845549"/>
            <a:ext cx="3903380" cy="2335893"/>
          </a:xfrm>
          <a:prstGeom prst="rect">
            <a:avLst/>
          </a:prstGeom>
        </p:spPr>
      </p:pic>
      <p:pic>
        <p:nvPicPr>
          <p:cNvPr id="5" name="그림 4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09432F51-4E9E-BCDC-25C3-20FF889F1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5275" y="2129472"/>
            <a:ext cx="3904400" cy="2340668"/>
          </a:xfrm>
          <a:prstGeom prst="rect">
            <a:avLst/>
          </a:prstGeom>
        </p:spPr>
      </p:pic>
      <p:pic>
        <p:nvPicPr>
          <p:cNvPr id="7" name="그림 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25110943-6299-CE7A-4474-5690B6F6E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0835" y="1433074"/>
            <a:ext cx="3908317" cy="2348622"/>
          </a:xfrm>
          <a:prstGeom prst="rect">
            <a:avLst/>
          </a:prstGeom>
        </p:spPr>
      </p:pic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CDA3C528-CA34-6022-E3CC-723C135CA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3180" y="703871"/>
            <a:ext cx="3906959" cy="23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53028-A196-3EE0-D5E9-239A6975B37A}"/>
              </a:ext>
            </a:extLst>
          </p:cNvPr>
          <p:cNvSpPr txBox="1"/>
          <p:nvPr/>
        </p:nvSpPr>
        <p:spPr>
          <a:xfrm>
            <a:off x="431029" y="431030"/>
            <a:ext cx="42333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800" dirty="0">
                <a:ea typeface="맑은 고딕"/>
              </a:rPr>
              <a:t>점수 : 23점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D1DB9-3C3F-AB50-1A5A-1884F1A168BD}"/>
              </a:ext>
            </a:extLst>
          </p:cNvPr>
          <p:cNvSpPr txBox="1"/>
          <p:nvPr/>
        </p:nvSpPr>
        <p:spPr>
          <a:xfrm>
            <a:off x="600363" y="1570181"/>
            <a:ext cx="100830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ea typeface="맑은 고딕"/>
              </a:rPr>
              <a:t>왜냐하면 : 중간시험 이전까진 성실히 제출 15점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AB7CA-4141-B71D-6D95-B32CFF68D97B}"/>
              </a:ext>
            </a:extLst>
          </p:cNvPr>
          <p:cNvSpPr txBox="1"/>
          <p:nvPr/>
        </p:nvSpPr>
        <p:spPr>
          <a:xfrm>
            <a:off x="692727" y="2447636"/>
            <a:ext cx="97597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ea typeface="맑은 고딕"/>
              </a:rPr>
              <a:t>중간 이후 제출이 조금 늦어서 감점7점  </a:t>
            </a:r>
          </a:p>
        </p:txBody>
      </p:sp>
    </p:spTree>
    <p:extLst>
      <p:ext uri="{BB962C8B-B14F-4D97-AF65-F5344CB8AC3E}">
        <p14:creationId xmlns:p14="http://schemas.microsoft.com/office/powerpoint/2010/main" val="271822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게임프로그래밍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2024-12-11T02:37:12Z</dcterms:created>
  <dcterms:modified xsi:type="dcterms:W3CDTF">2024-12-11T03:16:50Z</dcterms:modified>
</cp:coreProperties>
</file>