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18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2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6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2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1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5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7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23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1960-FBFB-47BE-8493-CC440BCFB176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EA0C0-83DD-4B5A-B9BE-DE860E6AB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21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대량평가</a:t>
            </a:r>
            <a:r>
              <a:rPr lang="ko-KR" altLang="en-US" dirty="0" smtClean="0"/>
              <a:t> 주관식</a:t>
            </a:r>
            <a:r>
              <a:rPr lang="en-US" altLang="ko-KR" dirty="0" smtClean="0"/>
              <a:t>/</a:t>
            </a:r>
            <a:r>
              <a:rPr lang="ko-KR" altLang="en-US" dirty="0" smtClean="0"/>
              <a:t>서술형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250722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6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대량평가 주관식/서술형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대량평가 주관식/서술형</dc:title>
  <dc:creator>sqi</dc:creator>
  <cp:lastModifiedBy>sqi</cp:lastModifiedBy>
  <cp:revision>1</cp:revision>
  <dcterms:created xsi:type="dcterms:W3CDTF">2025-07-22T06:14:31Z</dcterms:created>
  <dcterms:modified xsi:type="dcterms:W3CDTF">2025-07-22T06:15:18Z</dcterms:modified>
</cp:coreProperties>
</file>