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undoapi.com.br/destaques/alcancando-a-excelencia-do-rest-com-um-modelo-de-maturidade-eficiente/#:~:text=N%C3%ADvel%200%20%E2%80%93%20POX&amp;text=REST%20%C3%A9%20um%20conjunto%20de,implementa%C3%A7%C3%A3o%20dessas%20regras%20em%20API" TargetMode="External"/><Relationship Id="rId2" Type="http://schemas.openxmlformats.org/officeDocument/2006/relationships/hyperlink" Target="https://blog.geekhunter.com.br/spring-framework/#Spring_Boot_no_Spring_Framework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s://becode.com.br/o-que-e-api-rest-e-restful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541" y="1293223"/>
            <a:ext cx="5298682" cy="2142309"/>
          </a:xfrm>
        </p:spPr>
        <p:txBody>
          <a:bodyPr/>
          <a:lstStyle/>
          <a:p>
            <a:r>
              <a:rPr lang="pt-BR" dirty="0"/>
              <a:t>Spring </a:t>
            </a:r>
            <a:r>
              <a:rPr lang="pt-BR" dirty="0" smtClean="0"/>
              <a:t>Essencial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6541" y="2932129"/>
            <a:ext cx="7297298" cy="1006806"/>
          </a:xfrm>
        </p:spPr>
        <p:txBody>
          <a:bodyPr>
            <a:normAutofit/>
          </a:bodyPr>
          <a:lstStyle/>
          <a:p>
            <a:r>
              <a:rPr lang="pt-BR" sz="2400" dirty="0"/>
              <a:t>Vamos conhecer um pouco do ecossistema </a:t>
            </a:r>
            <a:r>
              <a:rPr lang="pt-BR" sz="2400" dirty="0" err="1"/>
              <a:t>spring</a:t>
            </a:r>
            <a:r>
              <a:rPr lang="pt-BR" sz="2400" dirty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60" l="0" r="996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4" y="1734689"/>
            <a:ext cx="2395130" cy="12593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750" y1="62097" x2="38750" y2="62097"/>
                        <a14:foregroundMark x1="57727" y1="63844" x2="57727" y2="63844"/>
                        <a14:foregroundMark x1="69432" y1="80511" x2="69432" y2="80511"/>
                        <a14:foregroundMark x1="32955" y1="53495" x2="35341" y2="79301"/>
                        <a14:foregroundMark x1="59205" y1="57527" x2="65455" y2="873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47" y="3569647"/>
            <a:ext cx="3706239" cy="31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902" y="1136468"/>
            <a:ext cx="8255099" cy="793931"/>
          </a:xfrm>
        </p:spPr>
        <p:txBody>
          <a:bodyPr/>
          <a:lstStyle/>
          <a:p>
            <a:r>
              <a:rPr lang="pt-BR" dirty="0" smtClean="0"/>
              <a:t>O que é Spring Framework?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131" y="2395844"/>
            <a:ext cx="9562012" cy="1823460"/>
          </a:xfrm>
        </p:spPr>
        <p:txBody>
          <a:bodyPr/>
          <a:lstStyle/>
          <a:p>
            <a:r>
              <a:rPr lang="pt-BR" dirty="0" smtClean="0"/>
              <a:t>Spring </a:t>
            </a:r>
            <a:r>
              <a:rPr lang="pt-BR" dirty="0"/>
              <a:t>Framework é um framework desenvolvido para a plataforma Java baseado nos padrões de projetos (Design </a:t>
            </a:r>
            <a:r>
              <a:rPr lang="pt-BR" dirty="0" err="1"/>
              <a:t>Patterns</a:t>
            </a:r>
            <a:r>
              <a:rPr lang="pt-BR" dirty="0"/>
              <a:t>), inversão de controle e injeção de dependência. É constituído por diversos e completos módulos capazes de dar um </a:t>
            </a:r>
            <a:r>
              <a:rPr lang="pt-BR" dirty="0" err="1"/>
              <a:t>boost</a:t>
            </a:r>
            <a:r>
              <a:rPr lang="pt-BR" dirty="0"/>
              <a:t> na aplicação Java</a:t>
            </a:r>
            <a:r>
              <a:rPr lang="pt-BR" dirty="0" smtClean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60" l="0" r="996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776" y="10625"/>
            <a:ext cx="2395130" cy="12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902" y="1136468"/>
            <a:ext cx="8255099" cy="793931"/>
          </a:xfrm>
        </p:spPr>
        <p:txBody>
          <a:bodyPr>
            <a:normAutofit/>
          </a:bodyPr>
          <a:lstStyle/>
          <a:p>
            <a:r>
              <a:rPr lang="pt-BR" dirty="0"/>
              <a:t>Spring Boot no Spring </a:t>
            </a:r>
            <a:r>
              <a:rPr lang="pt-BR" dirty="0" smtClean="0"/>
              <a:t>Framework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131" y="2395843"/>
            <a:ext cx="9562012" cy="2711733"/>
          </a:xfrm>
        </p:spPr>
        <p:txBody>
          <a:bodyPr/>
          <a:lstStyle/>
          <a:p>
            <a:r>
              <a:rPr lang="pt-BR" dirty="0"/>
              <a:t>O Spring Boot facilita bastante a criação de aplicações Java que utilizam o ecossistema Spring com pouca ou nenhuma configuração para executar o projeto. Ele abstrai toda a complexidade que uma configuração completa pode </a:t>
            </a:r>
            <a:r>
              <a:rPr lang="pt-BR" dirty="0" smtClean="0"/>
              <a:t>trazer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Esse </a:t>
            </a:r>
            <a:r>
              <a:rPr lang="pt-BR" dirty="0"/>
              <a:t>módulo do Spring Framework foi desenvolvido com base na ideia de convenção sobre configuração. Ou seja, apenas utilizar </a:t>
            </a:r>
            <a:r>
              <a:rPr lang="pt-BR" dirty="0" err="1"/>
              <a:t>submódulos</a:t>
            </a:r>
            <a:r>
              <a:rPr lang="pt-BR" dirty="0"/>
              <a:t> necessários sem preocupação com o trabalho de configuração do </a:t>
            </a:r>
            <a:r>
              <a:rPr lang="pt-BR" dirty="0" err="1"/>
              <a:t>spring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60" l="0" r="996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776" y="10625"/>
            <a:ext cx="2395130" cy="12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902" y="1136468"/>
            <a:ext cx="8255099" cy="793931"/>
          </a:xfrm>
        </p:spPr>
        <p:txBody>
          <a:bodyPr>
            <a:normAutofit fontScale="90000"/>
          </a:bodyPr>
          <a:lstStyle/>
          <a:p>
            <a:r>
              <a:rPr lang="pt-BR" dirty="0"/>
              <a:t>Spring Data </a:t>
            </a:r>
            <a:r>
              <a:rPr lang="pt-BR" dirty="0" smtClean="0"/>
              <a:t>JPA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131" y="2395843"/>
            <a:ext cx="9562012" cy="3012180"/>
          </a:xfrm>
        </p:spPr>
        <p:txBody>
          <a:bodyPr>
            <a:normAutofit/>
          </a:bodyPr>
          <a:lstStyle/>
          <a:p>
            <a:r>
              <a:rPr lang="pt-BR" dirty="0"/>
              <a:t>O Spring Data tem o propósito de fornecer um modelo de programação baseado em Spring para acesso a dados de maneira fácil e sem complicações, mantendo as características especiais do armazenamento de dados </a:t>
            </a:r>
            <a:r>
              <a:rPr lang="pt-BR" dirty="0" smtClean="0"/>
              <a:t>subjacente.</a:t>
            </a:r>
            <a:endParaRPr lang="pt-BR" dirty="0"/>
          </a:p>
          <a:p>
            <a:endParaRPr lang="pt-BR" dirty="0"/>
          </a:p>
          <a:p>
            <a:r>
              <a:rPr lang="pt-BR" dirty="0"/>
              <a:t>Facilita o uso de tecnologias de acesso a dados, banco de dados relacionais e não relacionais, possui características com abstrações de mapeamento e objetos personalizáveis e consultas dinâmicas.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60" l="0" r="996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776" y="10625"/>
            <a:ext cx="2395130" cy="12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902" y="1136468"/>
            <a:ext cx="8255099" cy="793931"/>
          </a:xfrm>
        </p:spPr>
        <p:txBody>
          <a:bodyPr>
            <a:normAutofit/>
          </a:bodyPr>
          <a:lstStyle/>
          <a:p>
            <a:r>
              <a:rPr lang="de-DE" b="1" dirty="0"/>
              <a:t>Spring Web e Spring </a:t>
            </a:r>
            <a:r>
              <a:rPr lang="de-DE" b="1" dirty="0" smtClean="0"/>
              <a:t>MVC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131" y="2395843"/>
            <a:ext cx="9562012" cy="2267597"/>
          </a:xfrm>
        </p:spPr>
        <p:txBody>
          <a:bodyPr>
            <a:normAutofit/>
          </a:bodyPr>
          <a:lstStyle/>
          <a:p>
            <a:r>
              <a:rPr lang="pt-BR" dirty="0"/>
              <a:t>O Spring Web é utilizado para criar aplicativos Web, incluindo </a:t>
            </a:r>
            <a:r>
              <a:rPr lang="pt-BR" dirty="0" err="1"/>
              <a:t>RESTful</a:t>
            </a:r>
            <a:r>
              <a:rPr lang="pt-BR" dirty="0"/>
              <a:t>, utilizando o Spring MVC. Indispensável para criação aplicações web baseadas em Spring Framework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Spring MVC é um módulo do </a:t>
            </a:r>
            <a:r>
              <a:rPr lang="pt-BR" dirty="0" err="1"/>
              <a:t>spring</a:t>
            </a:r>
            <a:r>
              <a:rPr lang="pt-BR" dirty="0"/>
              <a:t> que ajuda a criar aplicações Web de maneira fácil, simples e elegante, o que possibilita a construção de aplicações web robustas e flexíveis e, como o nome sugere, é baseado no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smtClean="0"/>
              <a:t>MVC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60" l="0" r="996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776" y="10625"/>
            <a:ext cx="2395130" cy="12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902" y="1136468"/>
            <a:ext cx="8255099" cy="793931"/>
          </a:xfrm>
        </p:spPr>
        <p:txBody>
          <a:bodyPr>
            <a:normAutofit/>
          </a:bodyPr>
          <a:lstStyle/>
          <a:p>
            <a:r>
              <a:rPr lang="de-DE" b="1" dirty="0" smtClean="0"/>
              <a:t>Mas o que diabos é Rest e Restful ?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131" y="2395843"/>
            <a:ext cx="9562012" cy="3469380"/>
          </a:xfrm>
        </p:spPr>
        <p:txBody>
          <a:bodyPr>
            <a:normAutofit/>
          </a:bodyPr>
          <a:lstStyle/>
          <a:p>
            <a:r>
              <a:rPr lang="pt-BR" b="1" dirty="0"/>
              <a:t>REST</a:t>
            </a:r>
            <a:r>
              <a:rPr lang="pt-BR" dirty="0"/>
              <a:t> significa </a:t>
            </a:r>
            <a:r>
              <a:rPr lang="pt-BR" i="1" dirty="0" err="1"/>
              <a:t>Representational</a:t>
            </a:r>
            <a:r>
              <a:rPr lang="pt-BR" i="1" dirty="0"/>
              <a:t> </a:t>
            </a:r>
            <a:r>
              <a:rPr lang="pt-BR" i="1" dirty="0" err="1"/>
              <a:t>State</a:t>
            </a:r>
            <a:r>
              <a:rPr lang="pt-BR" i="1" dirty="0"/>
              <a:t> </a:t>
            </a:r>
            <a:r>
              <a:rPr lang="pt-BR" i="1" dirty="0" err="1"/>
              <a:t>Transfer</a:t>
            </a:r>
            <a:r>
              <a:rPr lang="pt-BR" b="1" dirty="0"/>
              <a:t>. </a:t>
            </a:r>
            <a:r>
              <a:rPr lang="pt-BR" dirty="0"/>
              <a:t>Em português, </a:t>
            </a:r>
            <a:r>
              <a:rPr lang="pt-BR" b="1" dirty="0"/>
              <a:t>Transferência de Estado Representacional.</a:t>
            </a:r>
            <a:r>
              <a:rPr lang="pt-BR" dirty="0"/>
              <a:t> Trata-se de uma abstração da arquitetura da Web. </a:t>
            </a:r>
            <a:endParaRPr lang="pt-BR" dirty="0" smtClean="0"/>
          </a:p>
          <a:p>
            <a:r>
              <a:rPr lang="pt-BR" dirty="0" smtClean="0"/>
              <a:t>Resumidamente</a:t>
            </a:r>
            <a:r>
              <a:rPr lang="pt-BR" dirty="0"/>
              <a:t>, o REST consiste em princípios/regras/</a:t>
            </a:r>
            <a:r>
              <a:rPr lang="pt-BR" dirty="0" err="1"/>
              <a:t>constraints</a:t>
            </a:r>
            <a:r>
              <a:rPr lang="pt-BR" dirty="0"/>
              <a:t> que, quando seguidas, permitem a criação de um projeto com interfaces bem definidas. Desta forma, permitindo, por exemplo, que aplicações se comuniquem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60" l="0" r="996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776" y="10625"/>
            <a:ext cx="2395130" cy="12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902" y="1136468"/>
            <a:ext cx="8255099" cy="793931"/>
          </a:xfrm>
        </p:spPr>
        <p:txBody>
          <a:bodyPr>
            <a:normAutofit/>
          </a:bodyPr>
          <a:lstStyle/>
          <a:p>
            <a:r>
              <a:rPr lang="de-DE" b="1" dirty="0" smtClean="0"/>
              <a:t>Ta blz mas e o Restful ?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131" y="2395843"/>
            <a:ext cx="9562012" cy="3469380"/>
          </a:xfrm>
        </p:spPr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 err="1" smtClean="0"/>
              <a:t>Api</a:t>
            </a:r>
            <a:r>
              <a:rPr lang="pt-BR" dirty="0" smtClean="0"/>
              <a:t> </a:t>
            </a:r>
            <a:r>
              <a:rPr lang="pt-BR" b="1" dirty="0" err="1" smtClean="0"/>
              <a:t>Restful</a:t>
            </a:r>
            <a:r>
              <a:rPr lang="pt-BR" dirty="0" smtClean="0"/>
              <a:t> é toda a implementação dos conceitos pregados pelo </a:t>
            </a:r>
            <a:r>
              <a:rPr lang="pt-BR" dirty="0" err="1" smtClean="0"/>
              <a:t>Rest</a:t>
            </a:r>
            <a:r>
              <a:rPr lang="pt-BR" dirty="0" smtClean="0"/>
              <a:t>, por isso ele é </a:t>
            </a:r>
            <a:r>
              <a:rPr lang="pt-BR" dirty="0" err="1" smtClean="0"/>
              <a:t>full</a:t>
            </a:r>
            <a:r>
              <a:rPr lang="pt-BR" dirty="0" smtClean="0"/>
              <a:t>.</a:t>
            </a:r>
          </a:p>
          <a:p>
            <a:r>
              <a:rPr lang="pt-BR" dirty="0" smtClean="0"/>
              <a:t>Níveis do </a:t>
            </a:r>
            <a:r>
              <a:rPr lang="pt-BR" dirty="0" err="1" smtClean="0"/>
              <a:t>Rest</a:t>
            </a:r>
            <a:endParaRPr lang="pt-BR" dirty="0" smtClean="0"/>
          </a:p>
          <a:p>
            <a:pPr fontAlgn="base"/>
            <a:r>
              <a:rPr lang="pt-BR" cap="all" dirty="0"/>
              <a:t>NÍVEL 0 – POX</a:t>
            </a:r>
          </a:p>
          <a:p>
            <a:pPr fontAlgn="base"/>
            <a:r>
              <a:rPr lang="pt-BR" cap="all" dirty="0"/>
              <a:t>NÍVEL 1 – RECURSOS (RESOURCES)</a:t>
            </a:r>
          </a:p>
          <a:p>
            <a:pPr fontAlgn="base"/>
            <a:r>
              <a:rPr lang="pt-BR" cap="all" dirty="0"/>
              <a:t>NÍVEL 2 – VERBOS HTTP (HTTP VERBS)</a:t>
            </a:r>
          </a:p>
          <a:p>
            <a:pPr fontAlgn="base"/>
            <a:r>
              <a:rPr lang="pt-BR" cap="all" dirty="0"/>
              <a:t>NÍVEL 3 – HATEOAS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60" l="0" r="996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776" y="10625"/>
            <a:ext cx="2395130" cy="12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902" y="1136468"/>
            <a:ext cx="8255099" cy="793931"/>
          </a:xfrm>
        </p:spPr>
        <p:txBody>
          <a:bodyPr>
            <a:normAutofit/>
          </a:bodyPr>
          <a:lstStyle/>
          <a:p>
            <a:r>
              <a:rPr lang="pt-BR" dirty="0" smtClean="0"/>
              <a:t>Fontes de conhecimento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130" y="2395843"/>
            <a:ext cx="10280469" cy="3469380"/>
          </a:xfrm>
        </p:spPr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blog.geekhunter.com.br/spring-framework</a:t>
            </a:r>
            <a:r>
              <a:rPr lang="pt-BR" dirty="0">
                <a:hlinkClick r:id="rId2"/>
              </a:rPr>
              <a:t>/#</a:t>
            </a:r>
            <a:r>
              <a:rPr lang="pt-BR" dirty="0" smtClean="0">
                <a:hlinkClick r:id="rId2"/>
              </a:rPr>
              <a:t>Spring_Boot_no_Spring_Framework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3"/>
              </a:rPr>
              <a:t>https://mundoapi.com.br/destaques/alcancando-a-excelencia-do-rest-com-um-modelo-de-maturidade-eficiente/#:~:text=N%C3%ADvel%200%20%E2%80%93%20POX&amp;text=REST%20%C3%A9%20um%20conjunto%20de,implementa%C3%A7%C3%A3o%20dessas%20regras%20em%20API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https://becode.com.br/o-que-e-api-rest-e-restful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160" l="0" r="996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776" y="10625"/>
            <a:ext cx="2395130" cy="12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902" y="772323"/>
            <a:ext cx="8255099" cy="793931"/>
          </a:xfrm>
        </p:spPr>
        <p:txBody>
          <a:bodyPr>
            <a:normAutofit/>
          </a:bodyPr>
          <a:lstStyle/>
          <a:p>
            <a:r>
              <a:rPr lang="pt-BR" dirty="0" smtClean="0"/>
              <a:t>Então bora </a:t>
            </a:r>
            <a:r>
              <a:rPr lang="pt-BR" dirty="0" err="1" smtClean="0"/>
              <a:t>codar</a:t>
            </a:r>
            <a:r>
              <a:rPr lang="pt-BR" dirty="0" smtClean="0"/>
              <a:t>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130" y="2395843"/>
            <a:ext cx="10280469" cy="34693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60" l="0" r="996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776" y="10625"/>
            <a:ext cx="2395130" cy="12593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750" y1="62097" x2="38750" y2="62097"/>
                        <a14:foregroundMark x1="57727" y1="63844" x2="57727" y2="63844"/>
                        <a14:foregroundMark x1="69432" y1="80511" x2="69432" y2="80511"/>
                        <a14:foregroundMark x1="32955" y1="53495" x2="35341" y2="79301"/>
                        <a14:foregroundMark x1="59205" y1="57527" x2="65455" y2="873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1566254"/>
            <a:ext cx="5365222" cy="453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2001</TotalTime>
  <Words>366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Spring Essencial </vt:lpstr>
      <vt:lpstr>O que é Spring Framework?</vt:lpstr>
      <vt:lpstr>Spring Boot no Spring Framework</vt:lpstr>
      <vt:lpstr>Spring Data JPA </vt:lpstr>
      <vt:lpstr>Spring Web e Spring MVC</vt:lpstr>
      <vt:lpstr>Mas o que diabos é Rest e Restful ?</vt:lpstr>
      <vt:lpstr>Ta blz mas e o Restful ?</vt:lpstr>
      <vt:lpstr>Fontes de conhecimento</vt:lpstr>
      <vt:lpstr>Então bora codar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Essencial </dc:title>
  <dc:creator>Wleydson Lemos</dc:creator>
  <cp:lastModifiedBy>Wleydson Lemos</cp:lastModifiedBy>
  <cp:revision>6</cp:revision>
  <dcterms:created xsi:type="dcterms:W3CDTF">2021-01-12T13:15:04Z</dcterms:created>
  <dcterms:modified xsi:type="dcterms:W3CDTF">2021-01-13T22:36:29Z</dcterms:modified>
</cp:coreProperties>
</file>