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84" r:id="rId4"/>
    <p:sldId id="285" r:id="rId5"/>
    <p:sldId id="286" r:id="rId6"/>
    <p:sldId id="287" r:id="rId7"/>
    <p:sldId id="289" r:id="rId8"/>
    <p:sldId id="288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302" r:id="rId21"/>
    <p:sldId id="283" r:id="rId22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东" initials="振东" lastIdx="1" clrIdx="0">
    <p:extLst>
      <p:ext uri="{19B8F6BF-5375-455C-9EA6-DF929625EA0E}">
        <p15:presenceInfo xmlns:p15="http://schemas.microsoft.com/office/powerpoint/2012/main" userId="db13baec3d1b3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A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7" autoAdjust="0"/>
  </p:normalViewPr>
  <p:slideViewPr>
    <p:cSldViewPr>
      <p:cViewPr varScale="1">
        <p:scale>
          <a:sx n="300" d="100"/>
          <a:sy n="300" d="100"/>
        </p:scale>
        <p:origin x="1264" y="1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1FAD-E34D-4DE0-99C8-DC0CEEB91B2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BDA0-7695-4A8F-9388-73AADCDCF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19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2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4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1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83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58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23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15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4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9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1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6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6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0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C4B0B42-9A61-46E0-8CC2-8CE90CDC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36C3D6D4-6009-44A8-9A93-CF2E1A10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E93A56D-A1BD-4201-95A2-31D75DBA3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C67FC8-F20D-4F65-AA65-60496C9522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" y="0"/>
            <a:ext cx="5757885" cy="3692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" y="953"/>
            <a:ext cx="3289935" cy="368300"/>
          </a:xfrm>
          <a:custGeom>
            <a:avLst/>
            <a:gdLst/>
            <a:ahLst/>
            <a:cxnLst/>
            <a:rect l="l" t="t" r="r" b="b"/>
            <a:pathLst>
              <a:path w="3289935" h="368300">
                <a:moveTo>
                  <a:pt x="0" y="238760"/>
                </a:moveTo>
                <a:lnTo>
                  <a:pt x="0" y="368300"/>
                </a:lnTo>
                <a:lnTo>
                  <a:pt x="1637969" y="368300"/>
                </a:lnTo>
                <a:lnTo>
                  <a:pt x="1585556" y="365760"/>
                </a:lnTo>
                <a:lnTo>
                  <a:pt x="1117577" y="331469"/>
                </a:lnTo>
                <a:lnTo>
                  <a:pt x="1065985" y="326389"/>
                </a:lnTo>
                <a:lnTo>
                  <a:pt x="809201" y="307339"/>
                </a:lnTo>
                <a:lnTo>
                  <a:pt x="758076" y="302260"/>
                </a:lnTo>
                <a:lnTo>
                  <a:pt x="605153" y="290830"/>
                </a:lnTo>
                <a:lnTo>
                  <a:pt x="554328" y="285750"/>
                </a:lnTo>
                <a:lnTo>
                  <a:pt x="452898" y="278130"/>
                </a:lnTo>
                <a:lnTo>
                  <a:pt x="402293" y="273050"/>
                </a:lnTo>
                <a:lnTo>
                  <a:pt x="301298" y="265430"/>
                </a:lnTo>
                <a:lnTo>
                  <a:pt x="250907" y="260350"/>
                </a:lnTo>
                <a:lnTo>
                  <a:pt x="200586" y="256539"/>
                </a:lnTo>
                <a:lnTo>
                  <a:pt x="150336" y="251460"/>
                </a:lnTo>
                <a:lnTo>
                  <a:pt x="50043" y="243839"/>
                </a:lnTo>
                <a:lnTo>
                  <a:pt x="0" y="238760"/>
                </a:lnTo>
                <a:close/>
              </a:path>
              <a:path w="3289935" h="368300">
                <a:moveTo>
                  <a:pt x="0" y="97789"/>
                </a:moveTo>
                <a:lnTo>
                  <a:pt x="0" y="172719"/>
                </a:lnTo>
                <a:lnTo>
                  <a:pt x="50973" y="179069"/>
                </a:lnTo>
                <a:lnTo>
                  <a:pt x="101918" y="184150"/>
                </a:lnTo>
                <a:lnTo>
                  <a:pt x="203718" y="196850"/>
                </a:lnTo>
                <a:lnTo>
                  <a:pt x="254572" y="201930"/>
                </a:lnTo>
                <a:lnTo>
                  <a:pt x="305395" y="208280"/>
                </a:lnTo>
                <a:lnTo>
                  <a:pt x="356184" y="213360"/>
                </a:lnTo>
                <a:lnTo>
                  <a:pt x="406940" y="219710"/>
                </a:lnTo>
                <a:lnTo>
                  <a:pt x="457662" y="224789"/>
                </a:lnTo>
                <a:lnTo>
                  <a:pt x="508349" y="231139"/>
                </a:lnTo>
                <a:lnTo>
                  <a:pt x="660190" y="246380"/>
                </a:lnTo>
                <a:lnTo>
                  <a:pt x="710728" y="252730"/>
                </a:lnTo>
                <a:lnTo>
                  <a:pt x="962816" y="278130"/>
                </a:lnTo>
                <a:lnTo>
                  <a:pt x="1013107" y="281939"/>
                </a:lnTo>
                <a:lnTo>
                  <a:pt x="1163714" y="297180"/>
                </a:lnTo>
                <a:lnTo>
                  <a:pt x="1213824" y="300989"/>
                </a:lnTo>
                <a:lnTo>
                  <a:pt x="1263887" y="306069"/>
                </a:lnTo>
                <a:lnTo>
                  <a:pt x="1313903" y="309880"/>
                </a:lnTo>
                <a:lnTo>
                  <a:pt x="1363869" y="314960"/>
                </a:lnTo>
                <a:lnTo>
                  <a:pt x="1463652" y="322580"/>
                </a:lnTo>
                <a:lnTo>
                  <a:pt x="1513467" y="327660"/>
                </a:lnTo>
                <a:lnTo>
                  <a:pt x="2008618" y="365760"/>
                </a:lnTo>
                <a:lnTo>
                  <a:pt x="2057816" y="368300"/>
                </a:lnTo>
                <a:lnTo>
                  <a:pt x="2633147" y="368300"/>
                </a:lnTo>
                <a:lnTo>
                  <a:pt x="2410945" y="353060"/>
                </a:lnTo>
                <a:lnTo>
                  <a:pt x="2355840" y="347980"/>
                </a:lnTo>
                <a:lnTo>
                  <a:pt x="2191620" y="336550"/>
                </a:lnTo>
                <a:lnTo>
                  <a:pt x="2137251" y="331469"/>
                </a:lnTo>
                <a:lnTo>
                  <a:pt x="2083070" y="327660"/>
                </a:lnTo>
                <a:lnTo>
                  <a:pt x="2029079" y="322580"/>
                </a:lnTo>
                <a:lnTo>
                  <a:pt x="1975280" y="318769"/>
                </a:lnTo>
                <a:lnTo>
                  <a:pt x="1921674" y="313689"/>
                </a:lnTo>
                <a:lnTo>
                  <a:pt x="1868264" y="309880"/>
                </a:lnTo>
                <a:lnTo>
                  <a:pt x="1815050" y="304800"/>
                </a:lnTo>
                <a:lnTo>
                  <a:pt x="1762035" y="300989"/>
                </a:lnTo>
                <a:lnTo>
                  <a:pt x="1709219" y="295910"/>
                </a:lnTo>
                <a:lnTo>
                  <a:pt x="1656606" y="292100"/>
                </a:lnTo>
                <a:lnTo>
                  <a:pt x="1551992" y="281939"/>
                </a:lnTo>
                <a:lnTo>
                  <a:pt x="1499994" y="278130"/>
                </a:lnTo>
                <a:lnTo>
                  <a:pt x="991776" y="227330"/>
                </a:lnTo>
                <a:lnTo>
                  <a:pt x="942168" y="220980"/>
                </a:lnTo>
                <a:lnTo>
                  <a:pt x="843634" y="210819"/>
                </a:lnTo>
                <a:lnTo>
                  <a:pt x="794713" y="204469"/>
                </a:lnTo>
                <a:lnTo>
                  <a:pt x="746023" y="199389"/>
                </a:lnTo>
                <a:lnTo>
                  <a:pt x="697569" y="193039"/>
                </a:lnTo>
                <a:lnTo>
                  <a:pt x="649350" y="187960"/>
                </a:lnTo>
                <a:lnTo>
                  <a:pt x="553626" y="175260"/>
                </a:lnTo>
                <a:lnTo>
                  <a:pt x="506125" y="170180"/>
                </a:lnTo>
                <a:lnTo>
                  <a:pt x="180505" y="125730"/>
                </a:lnTo>
                <a:lnTo>
                  <a:pt x="134993" y="118110"/>
                </a:lnTo>
                <a:lnTo>
                  <a:pt x="89736" y="111760"/>
                </a:lnTo>
                <a:lnTo>
                  <a:pt x="44738" y="104139"/>
                </a:lnTo>
                <a:lnTo>
                  <a:pt x="0" y="97789"/>
                </a:lnTo>
                <a:close/>
              </a:path>
              <a:path w="3289935" h="368300">
                <a:moveTo>
                  <a:pt x="187545" y="0"/>
                </a:moveTo>
                <a:lnTo>
                  <a:pt x="0" y="0"/>
                </a:lnTo>
                <a:lnTo>
                  <a:pt x="0" y="21589"/>
                </a:lnTo>
                <a:lnTo>
                  <a:pt x="40939" y="30480"/>
                </a:lnTo>
                <a:lnTo>
                  <a:pt x="124172" y="45719"/>
                </a:lnTo>
                <a:lnTo>
                  <a:pt x="166451" y="54610"/>
                </a:lnTo>
                <a:lnTo>
                  <a:pt x="428986" y="100330"/>
                </a:lnTo>
                <a:lnTo>
                  <a:pt x="474154" y="106680"/>
                </a:lnTo>
                <a:lnTo>
                  <a:pt x="565639" y="121919"/>
                </a:lnTo>
                <a:lnTo>
                  <a:pt x="611943" y="128269"/>
                </a:lnTo>
                <a:lnTo>
                  <a:pt x="658612" y="135889"/>
                </a:lnTo>
                <a:lnTo>
                  <a:pt x="705639" y="142239"/>
                </a:lnTo>
                <a:lnTo>
                  <a:pt x="753017" y="149860"/>
                </a:lnTo>
                <a:lnTo>
                  <a:pt x="1244623" y="213360"/>
                </a:lnTo>
                <a:lnTo>
                  <a:pt x="1295416" y="218439"/>
                </a:lnTo>
                <a:lnTo>
                  <a:pt x="1346478" y="224789"/>
                </a:lnTo>
                <a:lnTo>
                  <a:pt x="1397803" y="229869"/>
                </a:lnTo>
                <a:lnTo>
                  <a:pt x="1449384" y="236219"/>
                </a:lnTo>
                <a:lnTo>
                  <a:pt x="1553286" y="246380"/>
                </a:lnTo>
                <a:lnTo>
                  <a:pt x="1605594" y="252730"/>
                </a:lnTo>
                <a:lnTo>
                  <a:pt x="2031714" y="293369"/>
                </a:lnTo>
                <a:lnTo>
                  <a:pt x="2085834" y="297180"/>
                </a:lnTo>
                <a:lnTo>
                  <a:pt x="2140121" y="302260"/>
                </a:lnTo>
                <a:lnTo>
                  <a:pt x="2194569" y="306069"/>
                </a:lnTo>
                <a:lnTo>
                  <a:pt x="2249170" y="311150"/>
                </a:lnTo>
                <a:lnTo>
                  <a:pt x="2303919" y="314960"/>
                </a:lnTo>
                <a:lnTo>
                  <a:pt x="2358807" y="320039"/>
                </a:lnTo>
                <a:lnTo>
                  <a:pt x="2468976" y="327660"/>
                </a:lnTo>
                <a:lnTo>
                  <a:pt x="2524244" y="332739"/>
                </a:lnTo>
                <a:lnTo>
                  <a:pt x="2857977" y="355600"/>
                </a:lnTo>
                <a:lnTo>
                  <a:pt x="2913891" y="358139"/>
                </a:lnTo>
                <a:lnTo>
                  <a:pt x="3025906" y="365760"/>
                </a:lnTo>
                <a:lnTo>
                  <a:pt x="3081994" y="368300"/>
                </a:lnTo>
                <a:lnTo>
                  <a:pt x="3289838" y="368300"/>
                </a:lnTo>
                <a:lnTo>
                  <a:pt x="2953082" y="345439"/>
                </a:lnTo>
                <a:lnTo>
                  <a:pt x="2897271" y="340360"/>
                </a:lnTo>
                <a:lnTo>
                  <a:pt x="2785980" y="332739"/>
                </a:lnTo>
                <a:lnTo>
                  <a:pt x="2730514" y="327660"/>
                </a:lnTo>
                <a:lnTo>
                  <a:pt x="2619978" y="320039"/>
                </a:lnTo>
                <a:lnTo>
                  <a:pt x="2564922" y="314960"/>
                </a:lnTo>
                <a:lnTo>
                  <a:pt x="2510015" y="311150"/>
                </a:lnTo>
                <a:lnTo>
                  <a:pt x="2455266" y="306069"/>
                </a:lnTo>
                <a:lnTo>
                  <a:pt x="2400681" y="302260"/>
                </a:lnTo>
                <a:lnTo>
                  <a:pt x="2292030" y="292100"/>
                </a:lnTo>
                <a:lnTo>
                  <a:pt x="2237979" y="288289"/>
                </a:lnTo>
                <a:lnTo>
                  <a:pt x="1709173" y="237489"/>
                </a:lnTo>
                <a:lnTo>
                  <a:pt x="1657616" y="231139"/>
                </a:lnTo>
                <a:lnTo>
                  <a:pt x="1606328" y="226060"/>
                </a:lnTo>
                <a:lnTo>
                  <a:pt x="1555315" y="219710"/>
                </a:lnTo>
                <a:lnTo>
                  <a:pt x="1504584" y="214630"/>
                </a:lnTo>
                <a:lnTo>
                  <a:pt x="1454143" y="208280"/>
                </a:lnTo>
                <a:lnTo>
                  <a:pt x="1403998" y="203200"/>
                </a:lnTo>
                <a:lnTo>
                  <a:pt x="1061867" y="158750"/>
                </a:lnTo>
                <a:lnTo>
                  <a:pt x="1014344" y="151130"/>
                </a:lnTo>
                <a:lnTo>
                  <a:pt x="967179" y="144780"/>
                </a:lnTo>
                <a:lnTo>
                  <a:pt x="920381" y="137160"/>
                </a:lnTo>
                <a:lnTo>
                  <a:pt x="873955" y="130810"/>
                </a:lnTo>
                <a:lnTo>
                  <a:pt x="782251" y="115569"/>
                </a:lnTo>
                <a:lnTo>
                  <a:pt x="736986" y="109219"/>
                </a:lnTo>
                <a:lnTo>
                  <a:pt x="647665" y="93980"/>
                </a:lnTo>
                <a:lnTo>
                  <a:pt x="603624" y="85089"/>
                </a:lnTo>
                <a:lnTo>
                  <a:pt x="516812" y="69850"/>
                </a:lnTo>
                <a:lnTo>
                  <a:pt x="474056" y="60960"/>
                </a:lnTo>
                <a:lnTo>
                  <a:pt x="431742" y="53339"/>
                </a:lnTo>
                <a:lnTo>
                  <a:pt x="187545" y="0"/>
                </a:lnTo>
                <a:close/>
              </a:path>
              <a:path w="3289935" h="368300">
                <a:moveTo>
                  <a:pt x="669050" y="0"/>
                </a:moveTo>
                <a:lnTo>
                  <a:pt x="509825" y="0"/>
                </a:lnTo>
                <a:lnTo>
                  <a:pt x="740049" y="45719"/>
                </a:lnTo>
                <a:lnTo>
                  <a:pt x="780063" y="52069"/>
                </a:lnTo>
                <a:lnTo>
                  <a:pt x="944979" y="82550"/>
                </a:lnTo>
                <a:lnTo>
                  <a:pt x="987445" y="88900"/>
                </a:lnTo>
                <a:lnTo>
                  <a:pt x="1073894" y="104139"/>
                </a:lnTo>
                <a:lnTo>
                  <a:pt x="1117886" y="110489"/>
                </a:lnTo>
                <a:lnTo>
                  <a:pt x="1162395" y="118110"/>
                </a:lnTo>
                <a:lnTo>
                  <a:pt x="1207426" y="124460"/>
                </a:lnTo>
                <a:lnTo>
                  <a:pt x="1252983" y="132080"/>
                </a:lnTo>
                <a:lnTo>
                  <a:pt x="1345695" y="144780"/>
                </a:lnTo>
                <a:lnTo>
                  <a:pt x="1392858" y="152400"/>
                </a:lnTo>
                <a:lnTo>
                  <a:pt x="1636931" y="184150"/>
                </a:lnTo>
                <a:lnTo>
                  <a:pt x="1687428" y="191769"/>
                </a:lnTo>
                <a:lnTo>
                  <a:pt x="1738496" y="198119"/>
                </a:lnTo>
                <a:lnTo>
                  <a:pt x="1790140" y="203200"/>
                </a:lnTo>
                <a:lnTo>
                  <a:pt x="2002564" y="228600"/>
                </a:lnTo>
                <a:lnTo>
                  <a:pt x="2057154" y="233680"/>
                </a:lnTo>
                <a:lnTo>
                  <a:pt x="2168148" y="246380"/>
                </a:lnTo>
                <a:lnTo>
                  <a:pt x="2224560" y="251460"/>
                </a:lnTo>
                <a:lnTo>
                  <a:pt x="2281588" y="257810"/>
                </a:lnTo>
                <a:lnTo>
                  <a:pt x="2397512" y="267969"/>
                </a:lnTo>
                <a:lnTo>
                  <a:pt x="2456416" y="274319"/>
                </a:lnTo>
                <a:lnTo>
                  <a:pt x="2698418" y="294639"/>
                </a:lnTo>
                <a:lnTo>
                  <a:pt x="2760538" y="300989"/>
                </a:lnTo>
                <a:lnTo>
                  <a:pt x="2823314" y="304800"/>
                </a:lnTo>
                <a:lnTo>
                  <a:pt x="2950855" y="314960"/>
                </a:lnTo>
                <a:lnTo>
                  <a:pt x="2832781" y="304800"/>
                </a:lnTo>
                <a:lnTo>
                  <a:pt x="2774245" y="298450"/>
                </a:lnTo>
                <a:lnTo>
                  <a:pt x="2658193" y="288289"/>
                </a:lnTo>
                <a:lnTo>
                  <a:pt x="2600684" y="281939"/>
                </a:lnTo>
                <a:lnTo>
                  <a:pt x="2543526" y="276860"/>
                </a:lnTo>
                <a:lnTo>
                  <a:pt x="2430276" y="264160"/>
                </a:lnTo>
                <a:lnTo>
                  <a:pt x="2374191" y="259080"/>
                </a:lnTo>
                <a:lnTo>
                  <a:pt x="1939002" y="208280"/>
                </a:lnTo>
                <a:lnTo>
                  <a:pt x="1886347" y="200660"/>
                </a:lnTo>
                <a:lnTo>
                  <a:pt x="1782241" y="187960"/>
                </a:lnTo>
                <a:lnTo>
                  <a:pt x="1730798" y="180339"/>
                </a:lnTo>
                <a:lnTo>
                  <a:pt x="1679767" y="173989"/>
                </a:lnTo>
                <a:lnTo>
                  <a:pt x="1578956" y="158750"/>
                </a:lnTo>
                <a:lnTo>
                  <a:pt x="1529183" y="152400"/>
                </a:lnTo>
                <a:lnTo>
                  <a:pt x="1100913" y="83819"/>
                </a:lnTo>
                <a:lnTo>
                  <a:pt x="1055586" y="74930"/>
                </a:lnTo>
                <a:lnTo>
                  <a:pt x="966331" y="59689"/>
                </a:lnTo>
                <a:lnTo>
                  <a:pt x="922411" y="50800"/>
                </a:lnTo>
                <a:lnTo>
                  <a:pt x="878969" y="43180"/>
                </a:lnTo>
                <a:lnTo>
                  <a:pt x="751544" y="16510"/>
                </a:lnTo>
                <a:lnTo>
                  <a:pt x="710049" y="8889"/>
                </a:lnTo>
                <a:lnTo>
                  <a:pt x="669050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" y="369253"/>
            <a:ext cx="5758180" cy="19685"/>
          </a:xfrm>
          <a:custGeom>
            <a:avLst/>
            <a:gdLst/>
            <a:ahLst/>
            <a:cxnLst/>
            <a:rect l="l" t="t" r="r" b="b"/>
            <a:pathLst>
              <a:path w="5758180" h="19685">
                <a:moveTo>
                  <a:pt x="5757885" y="0"/>
                </a:moveTo>
                <a:lnTo>
                  <a:pt x="0" y="0"/>
                </a:lnTo>
                <a:lnTo>
                  <a:pt x="0" y="19261"/>
                </a:lnTo>
                <a:lnTo>
                  <a:pt x="5757885" y="19261"/>
                </a:lnTo>
                <a:lnTo>
                  <a:pt x="5757885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" y="3069966"/>
            <a:ext cx="5758180" cy="168910"/>
          </a:xfrm>
          <a:custGeom>
            <a:avLst/>
            <a:gdLst/>
            <a:ahLst/>
            <a:cxnLst/>
            <a:rect l="l" t="t" r="r" b="b"/>
            <a:pathLst>
              <a:path w="5758180" h="168910">
                <a:moveTo>
                  <a:pt x="5757885" y="0"/>
                </a:moveTo>
                <a:lnTo>
                  <a:pt x="0" y="0"/>
                </a:lnTo>
                <a:lnTo>
                  <a:pt x="0" y="168876"/>
                </a:lnTo>
                <a:lnTo>
                  <a:pt x="5757885" y="168876"/>
                </a:lnTo>
                <a:lnTo>
                  <a:pt x="5757885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" y="3050704"/>
            <a:ext cx="5758180" cy="19685"/>
          </a:xfrm>
          <a:custGeom>
            <a:avLst/>
            <a:gdLst/>
            <a:ahLst/>
            <a:cxnLst/>
            <a:rect l="l" t="t" r="r" b="b"/>
            <a:pathLst>
              <a:path w="5758180" h="19685">
                <a:moveTo>
                  <a:pt x="5757885" y="0"/>
                </a:moveTo>
                <a:lnTo>
                  <a:pt x="0" y="0"/>
                </a:lnTo>
                <a:lnTo>
                  <a:pt x="0" y="19261"/>
                </a:lnTo>
                <a:lnTo>
                  <a:pt x="5757885" y="19261"/>
                </a:lnTo>
                <a:lnTo>
                  <a:pt x="5757885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4737" y="53035"/>
            <a:ext cx="270597" cy="27051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66801" y="75062"/>
            <a:ext cx="1135005" cy="22636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221125" y="301981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141508" y="301585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319310" y="301585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475644" y="300950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412475" y="301585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72343" y="30222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83442" y="301585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5872"/>
            <a:ext cx="557519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tmp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tm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tmp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tmp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2765333"/>
            <a:ext cx="5758180" cy="473709"/>
            <a:chOff x="4" y="2765333"/>
            <a:chExt cx="5758180" cy="473709"/>
          </a:xfrm>
        </p:grpSpPr>
        <p:sp>
          <p:nvSpPr>
            <p:cNvPr id="3" name="object 3"/>
            <p:cNvSpPr/>
            <p:nvPr/>
          </p:nvSpPr>
          <p:spPr>
            <a:xfrm>
              <a:off x="4" y="2814233"/>
              <a:ext cx="5758180" cy="424815"/>
            </a:xfrm>
            <a:custGeom>
              <a:avLst/>
              <a:gdLst/>
              <a:ahLst/>
              <a:cxnLst/>
              <a:rect l="l" t="t" r="r" b="b"/>
              <a:pathLst>
                <a:path w="5758180" h="424814">
                  <a:moveTo>
                    <a:pt x="5757885" y="0"/>
                  </a:moveTo>
                  <a:lnTo>
                    <a:pt x="0" y="0"/>
                  </a:lnTo>
                  <a:lnTo>
                    <a:pt x="0" y="424609"/>
                  </a:lnTo>
                  <a:lnTo>
                    <a:pt x="5757885" y="424609"/>
                  </a:lnTo>
                  <a:lnTo>
                    <a:pt x="575788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" y="2765333"/>
              <a:ext cx="5758180" cy="19685"/>
            </a:xfrm>
            <a:custGeom>
              <a:avLst/>
              <a:gdLst/>
              <a:ahLst/>
              <a:cxnLst/>
              <a:rect l="l" t="t" r="r" b="b"/>
              <a:pathLst>
                <a:path w="5758180" h="19685">
                  <a:moveTo>
                    <a:pt x="5757885" y="0"/>
                  </a:moveTo>
                  <a:lnTo>
                    <a:pt x="0" y="0"/>
                  </a:lnTo>
                  <a:lnTo>
                    <a:pt x="0" y="19261"/>
                  </a:lnTo>
                  <a:lnTo>
                    <a:pt x="5757885" y="19261"/>
                  </a:lnTo>
                  <a:lnTo>
                    <a:pt x="5757885" y="0"/>
                  </a:lnTo>
                  <a:close/>
                </a:path>
              </a:pathLst>
            </a:custGeom>
            <a:solidFill>
              <a:srgbClr val="EA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887153"/>
            <a:ext cx="5757885" cy="16804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" y="0"/>
            <a:ext cx="5758180" cy="640715"/>
          </a:xfrm>
          <a:custGeom>
            <a:avLst/>
            <a:gdLst/>
            <a:ahLst/>
            <a:cxnLst/>
            <a:rect l="l" t="t" r="r" b="b"/>
            <a:pathLst>
              <a:path w="5758180" h="640715">
                <a:moveTo>
                  <a:pt x="5757885" y="0"/>
                </a:moveTo>
                <a:lnTo>
                  <a:pt x="0" y="0"/>
                </a:lnTo>
                <a:lnTo>
                  <a:pt x="0" y="640515"/>
                </a:lnTo>
                <a:lnTo>
                  <a:pt x="5757885" y="640515"/>
                </a:lnTo>
                <a:lnTo>
                  <a:pt x="575788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" y="891177"/>
            <a:ext cx="3289935" cy="1676400"/>
          </a:xfrm>
          <a:custGeom>
            <a:avLst/>
            <a:gdLst/>
            <a:ahLst/>
            <a:cxnLst/>
            <a:rect l="l" t="t" r="r" b="b"/>
            <a:pathLst>
              <a:path w="3289935" h="1676400">
                <a:moveTo>
                  <a:pt x="0" y="1092200"/>
                </a:moveTo>
                <a:lnTo>
                  <a:pt x="0" y="1676400"/>
                </a:lnTo>
                <a:lnTo>
                  <a:pt x="1637969" y="1676400"/>
                </a:lnTo>
                <a:lnTo>
                  <a:pt x="1490196" y="1638300"/>
                </a:lnTo>
                <a:lnTo>
                  <a:pt x="1441087" y="1612900"/>
                </a:lnTo>
                <a:lnTo>
                  <a:pt x="1294200" y="1574800"/>
                </a:lnTo>
                <a:lnTo>
                  <a:pt x="1245383" y="1549400"/>
                </a:lnTo>
                <a:lnTo>
                  <a:pt x="1147963" y="1524000"/>
                </a:lnTo>
                <a:lnTo>
                  <a:pt x="1099359" y="1498600"/>
                </a:lnTo>
                <a:lnTo>
                  <a:pt x="1002363" y="1473200"/>
                </a:lnTo>
                <a:lnTo>
                  <a:pt x="953969" y="1447800"/>
                </a:lnTo>
                <a:lnTo>
                  <a:pt x="857389" y="1422400"/>
                </a:lnTo>
                <a:lnTo>
                  <a:pt x="809201" y="1397000"/>
                </a:lnTo>
                <a:lnTo>
                  <a:pt x="713028" y="1371600"/>
                </a:lnTo>
                <a:lnTo>
                  <a:pt x="665042" y="1346200"/>
                </a:lnTo>
                <a:lnTo>
                  <a:pt x="617122" y="1333500"/>
                </a:lnTo>
                <a:lnTo>
                  <a:pt x="569269" y="1308100"/>
                </a:lnTo>
                <a:lnTo>
                  <a:pt x="521480" y="1295400"/>
                </a:lnTo>
                <a:lnTo>
                  <a:pt x="473757" y="1270000"/>
                </a:lnTo>
                <a:lnTo>
                  <a:pt x="378503" y="1244600"/>
                </a:lnTo>
                <a:lnTo>
                  <a:pt x="330972" y="1219200"/>
                </a:lnTo>
                <a:lnTo>
                  <a:pt x="283504" y="1206500"/>
                </a:lnTo>
                <a:lnTo>
                  <a:pt x="236099" y="1181100"/>
                </a:lnTo>
                <a:lnTo>
                  <a:pt x="188757" y="1168400"/>
                </a:lnTo>
                <a:lnTo>
                  <a:pt x="141476" y="1143000"/>
                </a:lnTo>
                <a:lnTo>
                  <a:pt x="94256" y="1130300"/>
                </a:lnTo>
                <a:lnTo>
                  <a:pt x="47098" y="1104900"/>
                </a:lnTo>
                <a:lnTo>
                  <a:pt x="0" y="1092200"/>
                </a:lnTo>
                <a:close/>
              </a:path>
              <a:path w="3289935" h="1676400">
                <a:moveTo>
                  <a:pt x="0" y="444500"/>
                </a:moveTo>
                <a:lnTo>
                  <a:pt x="0" y="787400"/>
                </a:lnTo>
                <a:lnTo>
                  <a:pt x="473794" y="1041400"/>
                </a:lnTo>
                <a:lnTo>
                  <a:pt x="521015" y="1054100"/>
                </a:lnTo>
                <a:lnTo>
                  <a:pt x="709580" y="1155700"/>
                </a:lnTo>
                <a:lnTo>
                  <a:pt x="756638" y="1168400"/>
                </a:lnTo>
                <a:lnTo>
                  <a:pt x="850650" y="1219200"/>
                </a:lnTo>
                <a:lnTo>
                  <a:pt x="897602" y="1231900"/>
                </a:lnTo>
                <a:lnTo>
                  <a:pt x="991396" y="1282700"/>
                </a:lnTo>
                <a:lnTo>
                  <a:pt x="1038236" y="1295400"/>
                </a:lnTo>
                <a:lnTo>
                  <a:pt x="1131801" y="1346200"/>
                </a:lnTo>
                <a:lnTo>
                  <a:pt x="1178524" y="1358900"/>
                </a:lnTo>
                <a:lnTo>
                  <a:pt x="1225206" y="1384300"/>
                </a:lnTo>
                <a:lnTo>
                  <a:pt x="1271848" y="1397000"/>
                </a:lnTo>
                <a:lnTo>
                  <a:pt x="1318447" y="1422400"/>
                </a:lnTo>
                <a:lnTo>
                  <a:pt x="1365004" y="1435100"/>
                </a:lnTo>
                <a:lnTo>
                  <a:pt x="1411518" y="1460500"/>
                </a:lnTo>
                <a:lnTo>
                  <a:pt x="1504413" y="1485900"/>
                </a:lnTo>
                <a:lnTo>
                  <a:pt x="1550794" y="1511300"/>
                </a:lnTo>
                <a:lnTo>
                  <a:pt x="1643417" y="1536700"/>
                </a:lnTo>
                <a:lnTo>
                  <a:pt x="1689658" y="1562100"/>
                </a:lnTo>
                <a:lnTo>
                  <a:pt x="1781997" y="1587500"/>
                </a:lnTo>
                <a:lnTo>
                  <a:pt x="1828093" y="1612900"/>
                </a:lnTo>
                <a:lnTo>
                  <a:pt x="2057816" y="1676400"/>
                </a:lnTo>
                <a:lnTo>
                  <a:pt x="2633147" y="1676400"/>
                </a:lnTo>
                <a:lnTo>
                  <a:pt x="2483424" y="1638300"/>
                </a:lnTo>
                <a:lnTo>
                  <a:pt x="2433800" y="1612900"/>
                </a:lnTo>
                <a:lnTo>
                  <a:pt x="2334985" y="1587500"/>
                </a:lnTo>
                <a:lnTo>
                  <a:pt x="2285797" y="1562100"/>
                </a:lnTo>
                <a:lnTo>
                  <a:pt x="2187864" y="1536700"/>
                </a:lnTo>
                <a:lnTo>
                  <a:pt x="2139123" y="1511300"/>
                </a:lnTo>
                <a:lnTo>
                  <a:pt x="2090532" y="1498600"/>
                </a:lnTo>
                <a:lnTo>
                  <a:pt x="2042094" y="1473200"/>
                </a:lnTo>
                <a:lnTo>
                  <a:pt x="1945681" y="1447800"/>
                </a:lnTo>
                <a:lnTo>
                  <a:pt x="1897708" y="1422400"/>
                </a:lnTo>
                <a:lnTo>
                  <a:pt x="1849892" y="1409700"/>
                </a:lnTo>
                <a:lnTo>
                  <a:pt x="1802235" y="1384300"/>
                </a:lnTo>
                <a:lnTo>
                  <a:pt x="1754738" y="1371600"/>
                </a:lnTo>
                <a:lnTo>
                  <a:pt x="1707402" y="1346200"/>
                </a:lnTo>
                <a:lnTo>
                  <a:pt x="1660228" y="1333500"/>
                </a:lnTo>
                <a:lnTo>
                  <a:pt x="1613218" y="1308100"/>
                </a:lnTo>
                <a:lnTo>
                  <a:pt x="1566372" y="1295400"/>
                </a:lnTo>
                <a:lnTo>
                  <a:pt x="1519693" y="1270000"/>
                </a:lnTo>
                <a:lnTo>
                  <a:pt x="1473181" y="1257300"/>
                </a:lnTo>
                <a:lnTo>
                  <a:pt x="1426837" y="1231900"/>
                </a:lnTo>
                <a:lnTo>
                  <a:pt x="1380663" y="1219200"/>
                </a:lnTo>
                <a:lnTo>
                  <a:pt x="1334660" y="1193800"/>
                </a:lnTo>
                <a:lnTo>
                  <a:pt x="1288828" y="1181100"/>
                </a:lnTo>
                <a:lnTo>
                  <a:pt x="1197687" y="1130300"/>
                </a:lnTo>
                <a:lnTo>
                  <a:pt x="1152380" y="1117600"/>
                </a:lnTo>
                <a:lnTo>
                  <a:pt x="1062297" y="1066800"/>
                </a:lnTo>
                <a:lnTo>
                  <a:pt x="1017525" y="1054100"/>
                </a:lnTo>
                <a:lnTo>
                  <a:pt x="884295" y="977900"/>
                </a:lnTo>
                <a:lnTo>
                  <a:pt x="840253" y="965200"/>
                </a:lnTo>
                <a:lnTo>
                  <a:pt x="622848" y="838200"/>
                </a:lnTo>
                <a:lnTo>
                  <a:pt x="579937" y="825500"/>
                </a:lnTo>
                <a:lnTo>
                  <a:pt x="326566" y="673100"/>
                </a:lnTo>
                <a:lnTo>
                  <a:pt x="285031" y="647700"/>
                </a:lnTo>
                <a:lnTo>
                  <a:pt x="243698" y="609600"/>
                </a:lnTo>
                <a:lnTo>
                  <a:pt x="40098" y="482600"/>
                </a:lnTo>
                <a:lnTo>
                  <a:pt x="0" y="444500"/>
                </a:lnTo>
                <a:close/>
              </a:path>
              <a:path w="3289935" h="1676400">
                <a:moveTo>
                  <a:pt x="187545" y="0"/>
                </a:moveTo>
                <a:lnTo>
                  <a:pt x="0" y="0"/>
                </a:lnTo>
                <a:lnTo>
                  <a:pt x="0" y="101600"/>
                </a:lnTo>
                <a:lnTo>
                  <a:pt x="35650" y="139700"/>
                </a:lnTo>
                <a:lnTo>
                  <a:pt x="71645" y="165100"/>
                </a:lnTo>
                <a:lnTo>
                  <a:pt x="107981" y="203200"/>
                </a:lnTo>
                <a:lnTo>
                  <a:pt x="144653" y="228600"/>
                </a:lnTo>
                <a:lnTo>
                  <a:pt x="181656" y="266700"/>
                </a:lnTo>
                <a:lnTo>
                  <a:pt x="218987" y="292100"/>
                </a:lnTo>
                <a:lnTo>
                  <a:pt x="256640" y="330200"/>
                </a:lnTo>
                <a:lnTo>
                  <a:pt x="332896" y="381000"/>
                </a:lnTo>
                <a:lnTo>
                  <a:pt x="371489" y="419100"/>
                </a:lnTo>
                <a:lnTo>
                  <a:pt x="449586" y="469900"/>
                </a:lnTo>
                <a:lnTo>
                  <a:pt x="489079" y="508000"/>
                </a:lnTo>
                <a:lnTo>
                  <a:pt x="649918" y="609600"/>
                </a:lnTo>
                <a:lnTo>
                  <a:pt x="690821" y="647700"/>
                </a:lnTo>
                <a:lnTo>
                  <a:pt x="773428" y="698500"/>
                </a:lnTo>
                <a:lnTo>
                  <a:pt x="984407" y="825500"/>
                </a:lnTo>
                <a:lnTo>
                  <a:pt x="1245347" y="977900"/>
                </a:lnTo>
                <a:lnTo>
                  <a:pt x="1289597" y="990600"/>
                </a:lnTo>
                <a:lnTo>
                  <a:pt x="1468607" y="1092200"/>
                </a:lnTo>
                <a:lnTo>
                  <a:pt x="1513838" y="1104900"/>
                </a:lnTo>
                <a:lnTo>
                  <a:pt x="1604845" y="1155700"/>
                </a:lnTo>
                <a:lnTo>
                  <a:pt x="1650612" y="1168400"/>
                </a:lnTo>
                <a:lnTo>
                  <a:pt x="1742647" y="1219200"/>
                </a:lnTo>
                <a:lnTo>
                  <a:pt x="1788908" y="1231900"/>
                </a:lnTo>
                <a:lnTo>
                  <a:pt x="1835323" y="1257300"/>
                </a:lnTo>
                <a:lnTo>
                  <a:pt x="1881891" y="1270000"/>
                </a:lnTo>
                <a:lnTo>
                  <a:pt x="1928604" y="1295400"/>
                </a:lnTo>
                <a:lnTo>
                  <a:pt x="1975460" y="1308100"/>
                </a:lnTo>
                <a:lnTo>
                  <a:pt x="2022454" y="1333500"/>
                </a:lnTo>
                <a:lnTo>
                  <a:pt x="2069580" y="1346200"/>
                </a:lnTo>
                <a:lnTo>
                  <a:pt x="2116835" y="1371600"/>
                </a:lnTo>
                <a:lnTo>
                  <a:pt x="2164214" y="1384300"/>
                </a:lnTo>
                <a:lnTo>
                  <a:pt x="2211713" y="1409700"/>
                </a:lnTo>
                <a:lnTo>
                  <a:pt x="2307051" y="1435100"/>
                </a:lnTo>
                <a:lnTo>
                  <a:pt x="2354882" y="1460500"/>
                </a:lnTo>
                <a:lnTo>
                  <a:pt x="2450843" y="1485900"/>
                </a:lnTo>
                <a:lnTo>
                  <a:pt x="2498964" y="1511300"/>
                </a:lnTo>
                <a:lnTo>
                  <a:pt x="2643838" y="1549400"/>
                </a:lnTo>
                <a:lnTo>
                  <a:pt x="2692285" y="1574800"/>
                </a:lnTo>
                <a:lnTo>
                  <a:pt x="3081994" y="1676400"/>
                </a:lnTo>
                <a:lnTo>
                  <a:pt x="3289838" y="1676400"/>
                </a:lnTo>
                <a:lnTo>
                  <a:pt x="3093435" y="1625600"/>
                </a:lnTo>
                <a:lnTo>
                  <a:pt x="3044482" y="1600200"/>
                </a:lnTo>
                <a:lnTo>
                  <a:pt x="2946788" y="1574800"/>
                </a:lnTo>
                <a:lnTo>
                  <a:pt x="2898056" y="1549400"/>
                </a:lnTo>
                <a:lnTo>
                  <a:pt x="2800844" y="1524000"/>
                </a:lnTo>
                <a:lnTo>
                  <a:pt x="2752373" y="1498600"/>
                </a:lnTo>
                <a:lnTo>
                  <a:pt x="2655726" y="1473200"/>
                </a:lnTo>
                <a:lnTo>
                  <a:pt x="2607558" y="1447800"/>
                </a:lnTo>
                <a:lnTo>
                  <a:pt x="2511560" y="1422400"/>
                </a:lnTo>
                <a:lnTo>
                  <a:pt x="2463738" y="1397000"/>
                </a:lnTo>
                <a:lnTo>
                  <a:pt x="2416040" y="1384300"/>
                </a:lnTo>
                <a:lnTo>
                  <a:pt x="2368471" y="1358900"/>
                </a:lnTo>
                <a:lnTo>
                  <a:pt x="2273739" y="1333500"/>
                </a:lnTo>
                <a:lnTo>
                  <a:pt x="2226584" y="1308100"/>
                </a:lnTo>
                <a:lnTo>
                  <a:pt x="2179578" y="1295400"/>
                </a:lnTo>
                <a:lnTo>
                  <a:pt x="2132723" y="1270000"/>
                </a:lnTo>
                <a:lnTo>
                  <a:pt x="2086025" y="1257300"/>
                </a:lnTo>
                <a:lnTo>
                  <a:pt x="1993118" y="1206500"/>
                </a:lnTo>
                <a:lnTo>
                  <a:pt x="1946918" y="1193800"/>
                </a:lnTo>
                <a:lnTo>
                  <a:pt x="1900894" y="1168400"/>
                </a:lnTo>
                <a:lnTo>
                  <a:pt x="1855049" y="1155700"/>
                </a:lnTo>
                <a:lnTo>
                  <a:pt x="1763918" y="1104900"/>
                </a:lnTo>
                <a:lnTo>
                  <a:pt x="1718641" y="1092200"/>
                </a:lnTo>
                <a:lnTo>
                  <a:pt x="1584020" y="1016000"/>
                </a:lnTo>
                <a:lnTo>
                  <a:pt x="1539565" y="1003300"/>
                </a:lnTo>
                <a:lnTo>
                  <a:pt x="1277553" y="850900"/>
                </a:lnTo>
                <a:lnTo>
                  <a:pt x="1065899" y="723900"/>
                </a:lnTo>
                <a:lnTo>
                  <a:pt x="901373" y="622300"/>
                </a:lnTo>
                <a:lnTo>
                  <a:pt x="860946" y="584200"/>
                </a:lnTo>
                <a:lnTo>
                  <a:pt x="741431" y="508000"/>
                </a:lnTo>
                <a:lnTo>
                  <a:pt x="702197" y="469900"/>
                </a:lnTo>
                <a:lnTo>
                  <a:pt x="663272" y="444500"/>
                </a:lnTo>
                <a:lnTo>
                  <a:pt x="624662" y="406400"/>
                </a:lnTo>
                <a:lnTo>
                  <a:pt x="586370" y="381000"/>
                </a:lnTo>
                <a:lnTo>
                  <a:pt x="548403" y="342900"/>
                </a:lnTo>
                <a:lnTo>
                  <a:pt x="510763" y="317500"/>
                </a:lnTo>
                <a:lnTo>
                  <a:pt x="473457" y="279400"/>
                </a:lnTo>
                <a:lnTo>
                  <a:pt x="436488" y="254000"/>
                </a:lnTo>
                <a:lnTo>
                  <a:pt x="363581" y="177800"/>
                </a:lnTo>
                <a:lnTo>
                  <a:pt x="327652" y="152400"/>
                </a:lnTo>
                <a:lnTo>
                  <a:pt x="292080" y="114300"/>
                </a:lnTo>
                <a:lnTo>
                  <a:pt x="256868" y="76200"/>
                </a:lnTo>
                <a:lnTo>
                  <a:pt x="222021" y="38100"/>
                </a:lnTo>
                <a:lnTo>
                  <a:pt x="187545" y="0"/>
                </a:lnTo>
                <a:close/>
              </a:path>
              <a:path w="3289935" h="1676400">
                <a:moveTo>
                  <a:pt x="669050" y="0"/>
                </a:moveTo>
                <a:lnTo>
                  <a:pt x="509825" y="0"/>
                </a:lnTo>
                <a:lnTo>
                  <a:pt x="541793" y="38100"/>
                </a:lnTo>
                <a:lnTo>
                  <a:pt x="606739" y="88900"/>
                </a:lnTo>
                <a:lnTo>
                  <a:pt x="639722" y="127000"/>
                </a:lnTo>
                <a:lnTo>
                  <a:pt x="706723" y="177800"/>
                </a:lnTo>
                <a:lnTo>
                  <a:pt x="740747" y="215900"/>
                </a:lnTo>
                <a:lnTo>
                  <a:pt x="775123" y="241300"/>
                </a:lnTo>
                <a:lnTo>
                  <a:pt x="844945" y="292100"/>
                </a:lnTo>
                <a:lnTo>
                  <a:pt x="880396" y="330200"/>
                </a:lnTo>
                <a:lnTo>
                  <a:pt x="916211" y="355600"/>
                </a:lnTo>
                <a:lnTo>
                  <a:pt x="988944" y="406400"/>
                </a:lnTo>
                <a:lnTo>
                  <a:pt x="1025868" y="444500"/>
                </a:lnTo>
                <a:lnTo>
                  <a:pt x="1100845" y="495300"/>
                </a:lnTo>
                <a:lnTo>
                  <a:pt x="1216176" y="571500"/>
                </a:lnTo>
                <a:lnTo>
                  <a:pt x="1255395" y="609600"/>
                </a:lnTo>
                <a:lnTo>
                  <a:pt x="1295007" y="635000"/>
                </a:lnTo>
                <a:lnTo>
                  <a:pt x="1416225" y="711200"/>
                </a:lnTo>
                <a:lnTo>
                  <a:pt x="1541079" y="787400"/>
                </a:lnTo>
                <a:lnTo>
                  <a:pt x="1669645" y="863600"/>
                </a:lnTo>
                <a:lnTo>
                  <a:pt x="1802000" y="939800"/>
                </a:lnTo>
                <a:lnTo>
                  <a:pt x="1938221" y="1016000"/>
                </a:lnTo>
                <a:lnTo>
                  <a:pt x="1984500" y="1028700"/>
                </a:lnTo>
                <a:lnTo>
                  <a:pt x="2031221" y="1054100"/>
                </a:lnTo>
                <a:lnTo>
                  <a:pt x="2174057" y="1130300"/>
                </a:lnTo>
                <a:lnTo>
                  <a:pt x="2222570" y="1143000"/>
                </a:lnTo>
                <a:lnTo>
                  <a:pt x="2370853" y="1219200"/>
                </a:lnTo>
                <a:lnTo>
                  <a:pt x="2421204" y="1231900"/>
                </a:lnTo>
                <a:lnTo>
                  <a:pt x="2523309" y="1282700"/>
                </a:lnTo>
                <a:lnTo>
                  <a:pt x="2575069" y="1295400"/>
                </a:lnTo>
                <a:lnTo>
                  <a:pt x="2680018" y="1346200"/>
                </a:lnTo>
                <a:lnTo>
                  <a:pt x="2733212" y="1358900"/>
                </a:lnTo>
                <a:lnTo>
                  <a:pt x="2786890" y="1384300"/>
                </a:lnTo>
                <a:lnTo>
                  <a:pt x="2841054" y="1397000"/>
                </a:lnTo>
                <a:lnTo>
                  <a:pt x="2895708" y="1422400"/>
                </a:lnTo>
                <a:lnTo>
                  <a:pt x="2950855" y="1435100"/>
                </a:lnTo>
                <a:lnTo>
                  <a:pt x="2901497" y="1422400"/>
                </a:lnTo>
                <a:lnTo>
                  <a:pt x="2803471" y="1371600"/>
                </a:lnTo>
                <a:lnTo>
                  <a:pt x="2754808" y="1358900"/>
                </a:lnTo>
                <a:lnTo>
                  <a:pt x="2658193" y="1308100"/>
                </a:lnTo>
                <a:lnTo>
                  <a:pt x="2610245" y="1295400"/>
                </a:lnTo>
                <a:lnTo>
                  <a:pt x="2515080" y="1244600"/>
                </a:lnTo>
                <a:lnTo>
                  <a:pt x="2467867" y="1231900"/>
                </a:lnTo>
                <a:lnTo>
                  <a:pt x="2235588" y="1104900"/>
                </a:lnTo>
                <a:lnTo>
                  <a:pt x="2189906" y="1092200"/>
                </a:lnTo>
                <a:lnTo>
                  <a:pt x="1965479" y="965200"/>
                </a:lnTo>
                <a:lnTo>
                  <a:pt x="1747900" y="838200"/>
                </a:lnTo>
                <a:lnTo>
                  <a:pt x="1620756" y="762000"/>
                </a:lnTo>
                <a:lnTo>
                  <a:pt x="1578956" y="723900"/>
                </a:lnTo>
                <a:lnTo>
                  <a:pt x="1414715" y="622300"/>
                </a:lnTo>
                <a:lnTo>
                  <a:pt x="1374406" y="584200"/>
                </a:lnTo>
                <a:lnTo>
                  <a:pt x="1255320" y="508000"/>
                </a:lnTo>
                <a:lnTo>
                  <a:pt x="1216245" y="469900"/>
                </a:lnTo>
                <a:lnTo>
                  <a:pt x="1139040" y="419100"/>
                </a:lnTo>
                <a:lnTo>
                  <a:pt x="1100913" y="381000"/>
                </a:lnTo>
                <a:lnTo>
                  <a:pt x="1063108" y="355600"/>
                </a:lnTo>
                <a:lnTo>
                  <a:pt x="1025626" y="317500"/>
                </a:lnTo>
                <a:lnTo>
                  <a:pt x="951638" y="266700"/>
                </a:lnTo>
                <a:lnTo>
                  <a:pt x="915138" y="228600"/>
                </a:lnTo>
                <a:lnTo>
                  <a:pt x="878969" y="203200"/>
                </a:lnTo>
                <a:lnTo>
                  <a:pt x="843134" y="165100"/>
                </a:lnTo>
                <a:lnTo>
                  <a:pt x="807636" y="139700"/>
                </a:lnTo>
                <a:lnTo>
                  <a:pt x="772476" y="101600"/>
                </a:lnTo>
                <a:lnTo>
                  <a:pt x="737657" y="63500"/>
                </a:lnTo>
                <a:lnTo>
                  <a:pt x="703181" y="38100"/>
                </a:lnTo>
                <a:lnTo>
                  <a:pt x="669050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" y="670135"/>
            <a:ext cx="5758180" cy="19685"/>
          </a:xfrm>
          <a:custGeom>
            <a:avLst/>
            <a:gdLst/>
            <a:ahLst/>
            <a:cxnLst/>
            <a:rect l="l" t="t" r="r" b="b"/>
            <a:pathLst>
              <a:path w="5758180" h="19684">
                <a:moveTo>
                  <a:pt x="5757885" y="0"/>
                </a:moveTo>
                <a:lnTo>
                  <a:pt x="0" y="0"/>
                </a:lnTo>
                <a:lnTo>
                  <a:pt x="0" y="19261"/>
                </a:lnTo>
                <a:lnTo>
                  <a:pt x="5757885" y="19261"/>
                </a:lnTo>
                <a:lnTo>
                  <a:pt x="5757885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F5AF10E-0464-4E59-8E93-CFB730C053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2331"/>
            <a:ext cx="1901046" cy="39605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41AA811-8B26-44CD-A6BD-7034F8FF8F3B}"/>
              </a:ext>
            </a:extLst>
          </p:cNvPr>
          <p:cNvSpPr txBox="1"/>
          <p:nvPr/>
        </p:nvSpPr>
        <p:spPr>
          <a:xfrm>
            <a:off x="844550" y="1165225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Homework4 &amp; Homework6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263115C4-1DBD-4958-90E0-E919EFA10D2E}"/>
              </a:ext>
            </a:extLst>
          </p:cNvPr>
          <p:cNvSpPr txBox="1">
            <a:spLocks noChangeArrowheads="1"/>
          </p:cNvSpPr>
          <p:nvPr/>
        </p:nvSpPr>
        <p:spPr>
          <a:xfrm>
            <a:off x="1358900" y="1836407"/>
            <a:ext cx="3028527" cy="4660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514" dirty="0">
                <a:solidFill>
                  <a:schemeClr val="bg1"/>
                </a:solidFill>
                <a:latin typeface="+mn-ea"/>
              </a:rPr>
              <a:t>郑振东</a:t>
            </a:r>
            <a:endParaRPr lang="en-US" altLang="zh-CN" sz="1514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zh-CN" altLang="en-US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15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zh-CN" sz="151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E31B76-B6CF-4A65-87E8-E53FEEFF30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149345"/>
            <a:ext cx="1968500" cy="36835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9639C-8111-4276-BFFC-98DF992AEA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b="40429"/>
          <a:stretch/>
        </p:blipFill>
        <p:spPr>
          <a:xfrm>
            <a:off x="927052" y="420574"/>
            <a:ext cx="3606895" cy="533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C83619A-FE1E-41E0-9561-2DED56BC88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35" y="969590"/>
            <a:ext cx="3252730" cy="274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DCDDC6A-C04D-4EE7-B95D-F25A398543A5}"/>
                  </a:ext>
                </a:extLst>
              </p:cNvPr>
              <p:cNvSpPr txBox="1"/>
              <p:nvPr/>
            </p:nvSpPr>
            <p:spPr>
              <a:xfrm>
                <a:off x="2837311" y="919626"/>
                <a:ext cx="758797" cy="186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DCDDC6A-C04D-4EE7-B95D-F25A3985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11" y="919626"/>
                <a:ext cx="758797" cy="186782"/>
              </a:xfrm>
              <a:prstGeom prst="rect">
                <a:avLst/>
              </a:prstGeom>
              <a:blipFill>
                <a:blip r:embed="rId6"/>
                <a:stretch>
                  <a:fillRect l="-4000" t="-10000" r="-72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C5BC38A4-039A-47B5-AB70-D673A7967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50" y="1256314"/>
            <a:ext cx="1828800" cy="178109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144713C-7C76-42A7-BC8C-7E129D5AEEA1}"/>
              </a:ext>
            </a:extLst>
          </p:cNvPr>
          <p:cNvCxnSpPr>
            <a:cxnSpLocks/>
          </p:cNvCxnSpPr>
          <p:nvPr/>
        </p:nvCxnSpPr>
        <p:spPr>
          <a:xfrm flipH="1">
            <a:off x="2088246" y="1271159"/>
            <a:ext cx="1029908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7CA87F8-8C91-4DDB-A34C-C24328715C72}"/>
              </a:ext>
            </a:extLst>
          </p:cNvPr>
          <p:cNvCxnSpPr>
            <a:cxnSpLocks/>
          </p:cNvCxnSpPr>
          <p:nvPr/>
        </p:nvCxnSpPr>
        <p:spPr>
          <a:xfrm flipH="1">
            <a:off x="2349500" y="1271159"/>
            <a:ext cx="768654" cy="53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067F9D-5444-4133-BCC1-3E7D6FB28BC6}"/>
              </a:ext>
            </a:extLst>
          </p:cNvPr>
          <p:cNvCxnSpPr>
            <a:cxnSpLocks/>
          </p:cNvCxnSpPr>
          <p:nvPr/>
        </p:nvCxnSpPr>
        <p:spPr>
          <a:xfrm flipH="1">
            <a:off x="2654300" y="1270559"/>
            <a:ext cx="463854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B28DA9-D15D-4939-ACAA-2D5147DF0680}"/>
              </a:ext>
            </a:extLst>
          </p:cNvPr>
          <p:cNvCxnSpPr>
            <a:cxnSpLocks/>
          </p:cNvCxnSpPr>
          <p:nvPr/>
        </p:nvCxnSpPr>
        <p:spPr>
          <a:xfrm flipH="1">
            <a:off x="2800452" y="1241425"/>
            <a:ext cx="692048" cy="6397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9F901E-28F1-4BB9-AC8F-752458424A9E}"/>
                  </a:ext>
                </a:extLst>
              </p:cNvPr>
              <p:cNvSpPr txBox="1"/>
              <p:nvPr/>
            </p:nvSpPr>
            <p:spPr>
              <a:xfrm>
                <a:off x="3654575" y="1580322"/>
                <a:ext cx="1283557" cy="81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𝑉𝑎𝑙𝑖𝑑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𝑇𝑎𝑔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Data</m:t>
                          </m:r>
                        </m:den>
                      </m:f>
                    </m:oMath>
                  </m:oMathPara>
                </a14:m>
                <a:endParaRPr lang="en-US" altLang="zh-CN" sz="11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1+54+32∗8</m:t>
                          </m:r>
                        </m:num>
                        <m:den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32∗8</m:t>
                          </m:r>
                        </m:den>
                      </m:f>
                    </m:oMath>
                  </m:oMathPara>
                </a14:m>
                <a:endParaRPr lang="en-US" altLang="zh-CN" sz="11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1.215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9F901E-28F1-4BB9-AC8F-75245842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75" y="1580322"/>
                <a:ext cx="1283557" cy="812145"/>
              </a:xfrm>
              <a:prstGeom prst="rect">
                <a:avLst/>
              </a:prstGeom>
              <a:blipFill>
                <a:blip r:embed="rId8"/>
                <a:stretch>
                  <a:fillRect l="-4286"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7477D846-4CC8-4D27-8DC2-12EB1E52BC66}"/>
              </a:ext>
            </a:extLst>
          </p:cNvPr>
          <p:cNvGrpSpPr/>
          <p:nvPr/>
        </p:nvGrpSpPr>
        <p:grpSpPr>
          <a:xfrm>
            <a:off x="108257" y="1037404"/>
            <a:ext cx="1082591" cy="1837688"/>
            <a:chOff x="5476875" y="1436687"/>
            <a:chExt cx="3067050" cy="4610100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2EDD43E7-1519-40D3-96FD-794B9036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6875" y="1436687"/>
              <a:ext cx="3067050" cy="4610100"/>
            </a:xfrm>
            <a:prstGeom prst="rect">
              <a:avLst/>
            </a:prstGeom>
          </p:spPr>
        </p:pic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2E42078-02CF-44FD-A8A0-88069E27B6E5}"/>
                </a:ext>
              </a:extLst>
            </p:cNvPr>
            <p:cNvGrpSpPr/>
            <p:nvPr/>
          </p:nvGrpSpPr>
          <p:grpSpPr>
            <a:xfrm>
              <a:off x="6309586" y="1934751"/>
              <a:ext cx="1143876" cy="2691177"/>
              <a:chOff x="3457105" y="3914081"/>
              <a:chExt cx="718851" cy="2167090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8358AF-6746-4C07-8F0F-D89C8609A014}"/>
                  </a:ext>
                </a:extLst>
              </p:cNvPr>
              <p:cNvSpPr txBox="1"/>
              <p:nvPr/>
            </p:nvSpPr>
            <p:spPr bwMode="auto">
              <a:xfrm>
                <a:off x="3457105" y="3914081"/>
                <a:ext cx="718851" cy="8334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 b="1" dirty="0" err="1">
                    <a:cs typeface="Arial" panose="020B0604020202020204" pitchFamily="34" charset="0"/>
                  </a:rPr>
                  <a:t>DMem</a:t>
                </a:r>
                <a:endParaRPr lang="zh-CN" altLang="en-US" sz="5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56" name="箭头: 上下 55">
                <a:extLst>
                  <a:ext uri="{FF2B5EF4-FFF2-40B4-BE49-F238E27FC236}">
                    <a16:creationId xmlns:a16="http://schemas.microsoft.com/office/drawing/2014/main" id="{48BF6BB5-0422-4EBA-B97D-03093130B783}"/>
                  </a:ext>
                </a:extLst>
              </p:cNvPr>
              <p:cNvSpPr/>
              <p:nvPr/>
            </p:nvSpPr>
            <p:spPr bwMode="auto">
              <a:xfrm>
                <a:off x="3723432" y="4747514"/>
                <a:ext cx="200685" cy="376903"/>
              </a:xfrm>
              <a:prstGeom prst="upDownArrow">
                <a:avLst>
                  <a:gd name="adj1" fmla="val 38612"/>
                  <a:gd name="adj2" fmla="val 44306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E27B35F-0CA1-4C48-AEDD-F9DCFB3F9F67}"/>
                  </a:ext>
                </a:extLst>
              </p:cNvPr>
              <p:cNvSpPr txBox="1"/>
              <p:nvPr/>
            </p:nvSpPr>
            <p:spPr bwMode="auto">
              <a:xfrm>
                <a:off x="3457105" y="5131776"/>
                <a:ext cx="718851" cy="9493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 b="1" dirty="0" err="1">
                    <a:cs typeface="Arial" panose="020B0604020202020204" pitchFamily="34" charset="0"/>
                  </a:rPr>
                  <a:t>DCache</a:t>
                </a:r>
                <a:endParaRPr lang="zh-CN" altLang="en-US" sz="1400" b="1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B32596C-0A02-4295-BF4E-1EB7AB8FF5D4}"/>
                </a:ext>
              </a:extLst>
            </p:cNvPr>
            <p:cNvSpPr txBox="1"/>
            <p:nvPr/>
          </p:nvSpPr>
          <p:spPr bwMode="auto">
            <a:xfrm>
              <a:off x="6568564" y="1450854"/>
              <a:ext cx="473537" cy="30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 anchor="ctr" anchorCtr="1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dirty="0">
                  <a:latin typeface="+mn-ea"/>
                  <a:ea typeface="+mn-ea"/>
                  <a:cs typeface="Times New Roman" panose="02020603050405020304" pitchFamily="18" charset="0"/>
                </a:rPr>
                <a:t>MEM</a:t>
              </a:r>
              <a:endParaRPr lang="zh-CN" alt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A957758-A93F-499B-97F5-B8486482C8A5}"/>
                </a:ext>
              </a:extLst>
            </p:cNvPr>
            <p:cNvSpPr txBox="1"/>
            <p:nvPr/>
          </p:nvSpPr>
          <p:spPr bwMode="auto">
            <a:xfrm>
              <a:off x="8053390" y="1450854"/>
              <a:ext cx="315692" cy="30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 anchor="ctr" anchorCtr="1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dirty="0">
                  <a:latin typeface="+mn-ea"/>
                  <a:ea typeface="+mn-ea"/>
                  <a:cs typeface="Times New Roman" panose="02020603050405020304" pitchFamily="18" charset="0"/>
                </a:rPr>
                <a:t>WB</a:t>
              </a:r>
              <a:endParaRPr lang="zh-CN" alt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494A0B8-5D9A-489C-8A2F-E263A84C0A52}"/>
                </a:ext>
              </a:extLst>
            </p:cNvPr>
            <p:cNvCxnSpPr/>
            <p:nvPr/>
          </p:nvCxnSpPr>
          <p:spPr bwMode="auto">
            <a:xfrm>
              <a:off x="6309586" y="2744924"/>
              <a:ext cx="11438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89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2D80F9-C2B9-42F9-9C62-438732672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34" y="456282"/>
            <a:ext cx="3473683" cy="801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084203-5A01-442A-B775-C7D7A1369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5" y="1324276"/>
            <a:ext cx="3848615" cy="15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084203-5A01-442A-B775-C7D7A1369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061847"/>
            <a:ext cx="3848615" cy="15644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5F8894-76AE-4132-A7BA-AE1204A68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51529"/>
            <a:ext cx="4610200" cy="33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B4C673-9845-41BD-9CB5-282988165D17}"/>
                  </a:ext>
                </a:extLst>
              </p:cNvPr>
              <p:cNvSpPr txBox="1"/>
              <p:nvPr/>
            </p:nvSpPr>
            <p:spPr>
              <a:xfrm>
                <a:off x="2197100" y="396812"/>
                <a:ext cx="152400" cy="231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B4C673-9845-41BD-9CB5-28298816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0" y="396812"/>
                <a:ext cx="152400" cy="231217"/>
              </a:xfrm>
              <a:prstGeom prst="rect">
                <a:avLst/>
              </a:prstGeom>
              <a:blipFill>
                <a:blip r:embed="rId6"/>
                <a:stretch>
                  <a:fillRect t="-2632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06CF497-908B-488C-B12F-324164AC0C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546225"/>
            <a:ext cx="1676400" cy="8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93" y="171220"/>
            <a:ext cx="3867427" cy="842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F95657-24E8-4B9B-AEDD-C9CF5F41A2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052776"/>
            <a:ext cx="2362200" cy="190979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8C1A961-63E6-4AFF-AD40-B5743B325BFD}"/>
              </a:ext>
            </a:extLst>
          </p:cNvPr>
          <p:cNvSpPr txBox="1"/>
          <p:nvPr/>
        </p:nvSpPr>
        <p:spPr>
          <a:xfrm>
            <a:off x="3686389" y="2753796"/>
            <a:ext cx="810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5-18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A4581F-BAA0-45E2-BF6E-84151C83C6CC}"/>
              </a:ext>
            </a:extLst>
          </p:cNvPr>
          <p:cNvCxnSpPr>
            <a:cxnSpLocks/>
          </p:cNvCxnSpPr>
          <p:nvPr/>
        </p:nvCxnSpPr>
        <p:spPr>
          <a:xfrm flipH="1">
            <a:off x="3187700" y="1070734"/>
            <a:ext cx="609600" cy="90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5A2E4E-7B47-4EDB-99A3-DDB03F4D7003}"/>
              </a:ext>
            </a:extLst>
          </p:cNvPr>
          <p:cNvCxnSpPr>
            <a:cxnSpLocks/>
          </p:cNvCxnSpPr>
          <p:nvPr/>
        </p:nvCxnSpPr>
        <p:spPr>
          <a:xfrm flipH="1">
            <a:off x="3076789" y="1226112"/>
            <a:ext cx="609600" cy="90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5CCA25-0E2F-4742-A45B-69002F4866EA}"/>
              </a:ext>
            </a:extLst>
          </p:cNvPr>
          <p:cNvCxnSpPr>
            <a:cxnSpLocks/>
          </p:cNvCxnSpPr>
          <p:nvPr/>
        </p:nvCxnSpPr>
        <p:spPr>
          <a:xfrm>
            <a:off x="1663700" y="1546225"/>
            <a:ext cx="304800" cy="16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93AA9D-8B3A-4FEC-968B-35B2F2FB85E2}"/>
                  </a:ext>
                </a:extLst>
              </p:cNvPr>
              <p:cNvSpPr txBox="1"/>
              <p:nvPr/>
            </p:nvSpPr>
            <p:spPr>
              <a:xfrm>
                <a:off x="3849610" y="1016873"/>
                <a:ext cx="55729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700" i="1">
                        <a:latin typeface="+mj-ea"/>
                        <a:ea typeface="+mj-ea"/>
                      </a:rPr>
                      <m:t>字段</m:t>
                    </m:r>
                  </m:oMath>
                </a14:m>
                <a:r>
                  <a:rPr lang="zh-CN" altLang="en-US" sz="700" dirty="0">
                    <a:latin typeface="+mj-ea"/>
                    <a:ea typeface="+mj-ea"/>
                  </a:rPr>
                  <a:t>标清楚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93AA9D-8B3A-4FEC-968B-35B2F2FB8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10" y="1016873"/>
                <a:ext cx="557290" cy="107722"/>
              </a:xfrm>
              <a:prstGeom prst="rect">
                <a:avLst/>
              </a:prstGeom>
              <a:blipFill>
                <a:blip r:embed="rId6"/>
                <a:stretch>
                  <a:fillRect l="-7609" t="-41176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A7736D-DC10-44AE-94B6-FB9FA664A10C}"/>
                  </a:ext>
                </a:extLst>
              </p:cNvPr>
              <p:cNvSpPr txBox="1"/>
              <p:nvPr/>
            </p:nvSpPr>
            <p:spPr>
              <a:xfrm>
                <a:off x="3718138" y="1199351"/>
                <a:ext cx="688761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700" i="1" smtClean="0">
                        <a:latin typeface="+mj-ea"/>
                        <a:ea typeface="+mj-ea"/>
                      </a:rPr>
                      <m:t>总位数</m:t>
                    </m:r>
                  </m:oMath>
                </a14:m>
                <a:r>
                  <a:rPr lang="zh-CN" altLang="en-US" sz="700" dirty="0">
                    <a:latin typeface="+mj-ea"/>
                    <a:ea typeface="+mj-ea"/>
                  </a:rPr>
                  <a:t>最好标下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A7736D-DC10-44AE-94B6-FB9FA664A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38" y="1199351"/>
                <a:ext cx="688761" cy="107722"/>
              </a:xfrm>
              <a:prstGeom prst="rect">
                <a:avLst/>
              </a:prstGeom>
              <a:blipFill>
                <a:blip r:embed="rId7"/>
                <a:stretch>
                  <a:fillRect l="-7080" t="-41176" b="-4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C48FD01-6FAD-46CC-A436-5708BE0E057D}"/>
              </a:ext>
            </a:extLst>
          </p:cNvPr>
          <p:cNvSpPr txBox="1"/>
          <p:nvPr/>
        </p:nvSpPr>
        <p:spPr>
          <a:xfrm>
            <a:off x="732414" y="1401689"/>
            <a:ext cx="8550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index </a:t>
            </a:r>
            <a:r>
              <a:rPr lang="zh-CN" altLang="en-US" sz="700" dirty="0">
                <a:latin typeface="+mn-ea"/>
                <a:ea typeface="+mn-ea"/>
              </a:rPr>
              <a:t>的起始标清楚，中间的块可省略不画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1DAC50-7ADF-4FEF-9AFF-962536CD569D}"/>
              </a:ext>
            </a:extLst>
          </p:cNvPr>
          <p:cNvSpPr txBox="1"/>
          <p:nvPr/>
        </p:nvSpPr>
        <p:spPr>
          <a:xfrm>
            <a:off x="4267300" y="1741017"/>
            <a:ext cx="114300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几路组相联需体现出来</a:t>
            </a:r>
            <a:endParaRPr lang="en-US" altLang="zh-CN" sz="7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中间的最好别省 省略的话需清晰标明省略了多少路</a:t>
            </a:r>
            <a:endParaRPr lang="zh-CN" altLang="en-US" sz="700" dirty="0">
              <a:latin typeface="+mn-ea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F990E2-811B-40AE-A5D3-A90447D1F3BA}"/>
              </a:ext>
            </a:extLst>
          </p:cNvPr>
          <p:cNvSpPr txBox="1"/>
          <p:nvPr/>
        </p:nvSpPr>
        <p:spPr>
          <a:xfrm>
            <a:off x="4025900" y="2406807"/>
            <a:ext cx="1143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下面的电路图一定要正确</a:t>
            </a:r>
            <a:endParaRPr lang="zh-CN" altLang="en-US" sz="700" dirty="0">
              <a:latin typeface="+mn-ea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92699F9-BBA4-4DFE-AF81-4B29EBCC7B65}"/>
              </a:ext>
            </a:extLst>
          </p:cNvPr>
          <p:cNvCxnSpPr>
            <a:cxnSpLocks/>
          </p:cNvCxnSpPr>
          <p:nvPr/>
        </p:nvCxnSpPr>
        <p:spPr>
          <a:xfrm flipH="1">
            <a:off x="4025900" y="1413228"/>
            <a:ext cx="609600" cy="90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6CD1CC8-7B9E-4BD1-B8F0-3771291EE100}"/>
              </a:ext>
            </a:extLst>
          </p:cNvPr>
          <p:cNvSpPr txBox="1"/>
          <p:nvPr/>
        </p:nvSpPr>
        <p:spPr>
          <a:xfrm>
            <a:off x="4635500" y="1317023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7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每一维存的什么数据最好标下</a:t>
            </a:r>
            <a:endParaRPr lang="zh-CN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65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91" y="577506"/>
            <a:ext cx="3115417" cy="6788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7754B7-33EB-4747-A80A-CA3E69439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8866" cy="324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F4ED77-FE80-4D96-AE66-097F2DF604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546225"/>
            <a:ext cx="2208403" cy="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b="33424"/>
          <a:stretch/>
        </p:blipFill>
        <p:spPr>
          <a:xfrm>
            <a:off x="63500" y="405887"/>
            <a:ext cx="3039217" cy="4519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E30696-A8A7-426B-8546-76E1F68D53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57842"/>
            <a:ext cx="2819400" cy="810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698F6B-BF81-490B-8936-DB296EF9AD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991387"/>
            <a:ext cx="3644900" cy="18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3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b="35875"/>
          <a:stretch/>
        </p:blipFill>
        <p:spPr>
          <a:xfrm>
            <a:off x="2555086" y="580701"/>
            <a:ext cx="3043408" cy="4353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6C3E88-BB27-4A5F-9778-51D28F7678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0"/>
          <a:stretch/>
        </p:blipFill>
        <p:spPr>
          <a:xfrm>
            <a:off x="160340" y="708025"/>
            <a:ext cx="2364901" cy="22887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390C4E-C179-43CD-9439-B6FBF75BF5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27" y="1698625"/>
            <a:ext cx="2161546" cy="3521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8C324-5DB8-4FA3-926B-CD54E02C6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53" y="1038745"/>
            <a:ext cx="3178291" cy="2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b="33424"/>
          <a:stretch/>
        </p:blipFill>
        <p:spPr>
          <a:xfrm>
            <a:off x="63500" y="418587"/>
            <a:ext cx="3039217" cy="451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11229D-2EEF-44B4-AFBA-6AEF90ECF2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39850"/>
            <a:ext cx="3200400" cy="916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59F0D2-C0C6-4397-A4FA-3E2B9A2ACF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991049"/>
            <a:ext cx="3733800" cy="20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9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b="35875"/>
          <a:stretch/>
        </p:blipFill>
        <p:spPr>
          <a:xfrm>
            <a:off x="2555086" y="580701"/>
            <a:ext cx="3043408" cy="4353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26496E-0B4E-4FB7-8B54-744F8FA6B8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86" y="1014422"/>
            <a:ext cx="3115599" cy="22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EAE625-51E4-4F6B-945B-6754D71858A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/>
          <a:stretch/>
        </p:blipFill>
        <p:spPr>
          <a:xfrm>
            <a:off x="135556" y="580701"/>
            <a:ext cx="2307522" cy="2293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DD985D-CE19-4424-9C8E-23F3375AE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1" y="1604125"/>
            <a:ext cx="2209800" cy="3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6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b="33424"/>
          <a:stretch/>
        </p:blipFill>
        <p:spPr>
          <a:xfrm>
            <a:off x="63500" y="418587"/>
            <a:ext cx="3039217" cy="4519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94571A-D5F7-4427-AC45-BD4533C1B6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70542"/>
            <a:ext cx="2971800" cy="8395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7E7E54-AF18-4885-9025-AB23133931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975767"/>
            <a:ext cx="4149679" cy="19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>
            <a:extLst>
              <a:ext uri="{FF2B5EF4-FFF2-40B4-BE49-F238E27FC236}">
                <a16:creationId xmlns:a16="http://schemas.microsoft.com/office/drawing/2014/main" id="{58EDEFE9-C7DF-420A-8631-B27EE6BF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3573C7-E9E8-4D32-B2A0-240CD612D04A}"/>
              </a:ext>
            </a:extLst>
          </p:cNvPr>
          <p:cNvSpPr txBox="1"/>
          <p:nvPr/>
        </p:nvSpPr>
        <p:spPr>
          <a:xfrm>
            <a:off x="444500" y="1774825"/>
            <a:ext cx="609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4.16.1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83FBB-1D32-4960-BD89-F34D1B8C4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25859"/>
          <a:stretch/>
        </p:blipFill>
        <p:spPr>
          <a:xfrm>
            <a:off x="960368" y="403225"/>
            <a:ext cx="3845064" cy="12522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79B2029-C85E-4937-84A7-1B14F513CB3B}"/>
              </a:ext>
            </a:extLst>
          </p:cNvPr>
          <p:cNvSpPr txBox="1"/>
          <p:nvPr/>
        </p:nvSpPr>
        <p:spPr>
          <a:xfrm>
            <a:off x="977900" y="2045879"/>
            <a:ext cx="609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流水化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94C0E-F26C-4DF8-974B-58C6B834A87D}"/>
              </a:ext>
            </a:extLst>
          </p:cNvPr>
          <p:cNvSpPr txBox="1"/>
          <p:nvPr/>
        </p:nvSpPr>
        <p:spPr>
          <a:xfrm>
            <a:off x="939800" y="2307489"/>
            <a:ext cx="685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非流水化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17115-D8D1-4B94-BD45-A1E8397444FE}"/>
                  </a:ext>
                </a:extLst>
              </p:cNvPr>
              <p:cNvSpPr txBox="1"/>
              <p:nvPr/>
            </p:nvSpPr>
            <p:spPr>
              <a:xfrm>
                <a:off x="1625600" y="2076656"/>
                <a:ext cx="3021083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𝑊𝐵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=350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≈2.86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817115-D8D1-4B94-BD45-A1E839744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2076656"/>
                <a:ext cx="3021083" cy="182294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D88F84-5FAF-4E81-B533-AF4E9C8312D2}"/>
                  </a:ext>
                </a:extLst>
              </p:cNvPr>
              <p:cNvSpPr txBox="1"/>
              <p:nvPr/>
            </p:nvSpPr>
            <p:spPr>
              <a:xfrm>
                <a:off x="1625600" y="2338266"/>
                <a:ext cx="2842509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=1250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=0.8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8D88F84-5FAF-4E81-B533-AF4E9C83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2338266"/>
                <a:ext cx="2842509" cy="182294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9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F3FBE-295C-4CD7-A368-735078CA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b="33424"/>
          <a:stretch/>
        </p:blipFill>
        <p:spPr>
          <a:xfrm>
            <a:off x="63500" y="418587"/>
            <a:ext cx="3039217" cy="4519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05D3B-E4C7-4231-8B8C-26BFE6354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89025"/>
            <a:ext cx="3949700" cy="18661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DB1657-5C2A-48E0-88E4-53CE79C0A4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49023"/>
            <a:ext cx="2743200" cy="188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7F1656-2216-441B-BDC6-F63675EAE8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4" y="774695"/>
            <a:ext cx="1238396" cy="2354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52CB2C1-ACC3-4E8B-A751-7F5A778D6717}"/>
              </a:ext>
            </a:extLst>
          </p:cNvPr>
          <p:cNvSpPr txBox="1"/>
          <p:nvPr/>
        </p:nvSpPr>
        <p:spPr>
          <a:xfrm>
            <a:off x="-88900" y="1393825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Cache</a:t>
            </a:r>
            <a:r>
              <a:rPr lang="zh-CN" altLang="en-US" sz="1000" dirty="0">
                <a:solidFill>
                  <a:srgbClr val="FF0000"/>
                </a:solidFill>
              </a:rPr>
              <a:t>组织结构图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7DD272-FDE4-43DB-8042-C31B7601F779}"/>
              </a:ext>
            </a:extLst>
          </p:cNvPr>
          <p:cNvSpPr txBox="1"/>
          <p:nvPr/>
        </p:nvSpPr>
        <p:spPr>
          <a:xfrm>
            <a:off x="-41851" y="1594637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Cache</a:t>
            </a:r>
            <a:r>
              <a:rPr lang="zh-CN" altLang="en-US" sz="1000" dirty="0">
                <a:solidFill>
                  <a:srgbClr val="FF0000"/>
                </a:solidFill>
              </a:rPr>
              <a:t>访问步骤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8A50C8-0486-4053-B0EF-D6BCDAF892CF}"/>
              </a:ext>
            </a:extLst>
          </p:cNvPr>
          <p:cNvSpPr txBox="1"/>
          <p:nvPr/>
        </p:nvSpPr>
        <p:spPr>
          <a:xfrm>
            <a:off x="31325" y="18053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替换策略含义</a:t>
            </a:r>
          </a:p>
        </p:txBody>
      </p:sp>
    </p:spTree>
    <p:extLst>
      <p:ext uri="{BB962C8B-B14F-4D97-AF65-F5344CB8AC3E}">
        <p14:creationId xmlns:p14="http://schemas.microsoft.com/office/powerpoint/2010/main" val="126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4">
            <a:extLst>
              <a:ext uri="{FF2B5EF4-FFF2-40B4-BE49-F238E27FC236}">
                <a16:creationId xmlns:a16="http://schemas.microsoft.com/office/drawing/2014/main" id="{D7D3DD6B-24DA-4420-B494-6A13B00A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115" y="1622425"/>
            <a:ext cx="1053893" cy="3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946" dirty="0">
                <a:solidFill>
                  <a:schemeClr val="bg1">
                    <a:lumMod val="65000"/>
                  </a:schemeClr>
                </a:solidFill>
              </a:rPr>
              <a:t>Presented By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946" dirty="0">
                <a:solidFill>
                  <a:schemeClr val="bg1">
                    <a:lumMod val="65000"/>
                  </a:schemeClr>
                </a:solidFill>
              </a:rPr>
              <a:t>郑振东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2CDE18-054C-4AB1-908B-526161E2D20C}"/>
              </a:ext>
            </a:extLst>
          </p:cNvPr>
          <p:cNvSpPr/>
          <p:nvPr/>
        </p:nvSpPr>
        <p:spPr>
          <a:xfrm>
            <a:off x="2163320" y="1241425"/>
            <a:ext cx="999484" cy="436871"/>
          </a:xfrm>
          <a:prstGeom prst="rect">
            <a:avLst/>
          </a:prstGeom>
          <a:noFill/>
        </p:spPr>
        <p:txBody>
          <a:bodyPr wrap="none" lIns="43265" tIns="21632" rIns="43265" bIns="21632">
            <a:spAutoFit/>
          </a:bodyPr>
          <a:lstStyle/>
          <a:p>
            <a:pPr algn="ctr"/>
            <a:r>
              <a:rPr lang="en-US" altLang="zh-CN" sz="2555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  <a:endParaRPr lang="zh-CN" altLang="en-US" sz="2555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7307AD-B33A-40AB-935B-841E2F9E792B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69A08-5D29-4CA9-81EB-31F77F9E78A7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F5D13B-F09F-4A84-B974-47657C6EC4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83FBB-1D32-4960-BD89-F34D1B8C4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8"/>
          <a:stretch/>
        </p:blipFill>
        <p:spPr>
          <a:xfrm>
            <a:off x="960368" y="394594"/>
            <a:ext cx="3845064" cy="1075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33D126-7F84-48E9-B01F-20F19B24D9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1" b="17908"/>
          <a:stretch/>
        </p:blipFill>
        <p:spPr>
          <a:xfrm>
            <a:off x="1071753" y="1455506"/>
            <a:ext cx="3845064" cy="152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FE98AF-7A1D-41EB-882E-AE88317F4637}"/>
              </a:ext>
            </a:extLst>
          </p:cNvPr>
          <p:cNvSpPr txBox="1"/>
          <p:nvPr/>
        </p:nvSpPr>
        <p:spPr>
          <a:xfrm>
            <a:off x="1473200" y="2045879"/>
            <a:ext cx="609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流水化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CFEF63-C606-4F3F-9D11-F4375A02C1C5}"/>
              </a:ext>
            </a:extLst>
          </p:cNvPr>
          <p:cNvSpPr txBox="1"/>
          <p:nvPr/>
        </p:nvSpPr>
        <p:spPr>
          <a:xfrm>
            <a:off x="1435100" y="2307489"/>
            <a:ext cx="685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非流水化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73B49A-30A2-4D2A-8B08-EFB8E71A0718}"/>
                  </a:ext>
                </a:extLst>
              </p:cNvPr>
              <p:cNvSpPr txBox="1"/>
              <p:nvPr/>
            </p:nvSpPr>
            <p:spPr>
              <a:xfrm>
                <a:off x="2120900" y="2076656"/>
                <a:ext cx="19580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𝑙𝑑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=1250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73B49A-30A2-4D2A-8B08-EFB8E71A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00" y="2076656"/>
                <a:ext cx="1958037" cy="169277"/>
              </a:xfrm>
              <a:prstGeom prst="rect">
                <a:avLst/>
              </a:prstGeom>
              <a:blipFill>
                <a:blip r:embed="rId5"/>
                <a:stretch>
                  <a:fillRect l="-935" r="-1246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218B7-5F6D-4533-BE45-768150F2E6B8}"/>
                  </a:ext>
                </a:extLst>
              </p:cNvPr>
              <p:cNvSpPr txBox="1"/>
              <p:nvPr/>
            </p:nvSpPr>
            <p:spPr>
              <a:xfrm>
                <a:off x="2120900" y="2338266"/>
                <a:ext cx="201895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𝑙𝑑</m:t>
                          </m:r>
                        </m:sub>
                      </m:sSub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=1250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86218B7-5F6D-4533-BE45-768150F2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00" y="2338266"/>
                <a:ext cx="2018951" cy="169277"/>
              </a:xfrm>
              <a:prstGeom prst="rect">
                <a:avLst/>
              </a:prstGeom>
              <a:blipFill>
                <a:blip r:embed="rId6"/>
                <a:stretch>
                  <a:fillRect l="-906" r="-1208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BDCCEE8-0711-4DD6-97D8-B3B72F999FCE}"/>
              </a:ext>
            </a:extLst>
          </p:cNvPr>
          <p:cNvSpPr txBox="1"/>
          <p:nvPr/>
        </p:nvSpPr>
        <p:spPr>
          <a:xfrm>
            <a:off x="444500" y="1774825"/>
            <a:ext cx="609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4.16.2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/>
              <a:t>HW4</a:t>
            </a:r>
            <a:endParaRPr lang="zh-CN" altLang="zh-CN" sz="1892" b="1" dirty="0"/>
          </a:p>
        </p:txBody>
      </p:sp>
    </p:spTree>
    <p:extLst>
      <p:ext uri="{BB962C8B-B14F-4D97-AF65-F5344CB8AC3E}">
        <p14:creationId xmlns:p14="http://schemas.microsoft.com/office/powerpoint/2010/main" val="101749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83FBB-1D32-4960-BD89-F34D1B8C4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8"/>
          <a:stretch/>
        </p:blipFill>
        <p:spPr>
          <a:xfrm>
            <a:off x="960368" y="394594"/>
            <a:ext cx="3845064" cy="10754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3A7578-C25D-428F-9776-FE704571EBA4}"/>
              </a:ext>
            </a:extLst>
          </p:cNvPr>
          <p:cNvSpPr txBox="1"/>
          <p:nvPr/>
        </p:nvSpPr>
        <p:spPr>
          <a:xfrm>
            <a:off x="444500" y="1774825"/>
            <a:ext cx="609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4.16.3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745F4D-253D-4E3A-B298-9B28C95B02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84"/>
          <a:stretch/>
        </p:blipFill>
        <p:spPr>
          <a:xfrm>
            <a:off x="901700" y="1466716"/>
            <a:ext cx="3845064" cy="2941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A58563-55E8-4E70-9775-0F6DF29EE1D0}"/>
              </a:ext>
            </a:extLst>
          </p:cNvPr>
          <p:cNvSpPr txBox="1"/>
          <p:nvPr/>
        </p:nvSpPr>
        <p:spPr>
          <a:xfrm>
            <a:off x="1282700" y="2045878"/>
            <a:ext cx="10214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流水</a:t>
            </a:r>
            <a:r>
              <a:rPr lang="zh-CN" alt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线性能瓶颈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270DF1-F5B1-4914-9E2C-127A24B3D6DC}"/>
                  </a:ext>
                </a:extLst>
              </p:cNvPr>
              <p:cNvSpPr txBox="1"/>
              <p:nvPr/>
            </p:nvSpPr>
            <p:spPr>
              <a:xfrm>
                <a:off x="2189807" y="2076656"/>
                <a:ext cx="16176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𝑊𝐵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270DF1-F5B1-4914-9E2C-127A24B3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07" y="2076656"/>
                <a:ext cx="1617687" cy="169277"/>
              </a:xfrm>
              <a:prstGeom prst="rect">
                <a:avLst/>
              </a:prstGeom>
              <a:blipFill>
                <a:blip r:embed="rId5"/>
                <a:stretch>
                  <a:fillRect l="-376" r="-376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64920E-B3C2-4B71-9121-74680CAB27DC}"/>
                  </a:ext>
                </a:extLst>
              </p:cNvPr>
              <p:cNvSpPr txBox="1"/>
              <p:nvPr/>
            </p:nvSpPr>
            <p:spPr>
              <a:xfrm>
                <a:off x="1435100" y="2340063"/>
                <a:ext cx="2803395" cy="174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300 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≈3.33 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464920E-B3C2-4B71-9121-74680CAB2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2340063"/>
                <a:ext cx="2803395" cy="174663"/>
              </a:xfrm>
              <a:prstGeom prst="rect">
                <a:avLst/>
              </a:prstGeom>
              <a:blipFill>
                <a:blip r:embed="rId6"/>
                <a:stretch>
                  <a:fillRect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8FD1083-7935-4933-B25E-6DB6C6AF5A2D}"/>
              </a:ext>
            </a:extLst>
          </p:cNvPr>
          <p:cNvSpPr txBox="1"/>
          <p:nvPr/>
        </p:nvSpPr>
        <p:spPr>
          <a:xfrm>
            <a:off x="292100" y="2728638"/>
            <a:ext cx="47788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时钟周期如何确定？指令延迟如何确定？ （单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多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流水线）流水线的性能瓶颈？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B2C56AD-12B8-4B59-9182-D579C63EF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</p:spTree>
    <p:extLst>
      <p:ext uri="{BB962C8B-B14F-4D97-AF65-F5344CB8AC3E}">
        <p14:creationId xmlns:p14="http://schemas.microsoft.com/office/powerpoint/2010/main" val="4980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>
            <a:extLst>
              <a:ext uri="{FF2B5EF4-FFF2-40B4-BE49-F238E27FC236}">
                <a16:creationId xmlns:a16="http://schemas.microsoft.com/office/drawing/2014/main" id="{58EDEFE9-C7DF-420A-8631-B27EE6BF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DF5D2-D652-4BED-83EA-10AA18E1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" y="400868"/>
            <a:ext cx="4639651" cy="961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FCE45-C93B-42DE-9627-205DD7E28F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/>
          <a:stretch/>
        </p:blipFill>
        <p:spPr>
          <a:xfrm>
            <a:off x="1246717" y="1362482"/>
            <a:ext cx="3187700" cy="163372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59BEDE2-52B8-41F9-8DC3-591FB14F6952}"/>
              </a:ext>
            </a:extLst>
          </p:cNvPr>
          <p:cNvSpPr/>
          <p:nvPr/>
        </p:nvSpPr>
        <p:spPr>
          <a:xfrm>
            <a:off x="2857499" y="1622425"/>
            <a:ext cx="740833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11D1B54-2223-43D0-B3D6-533B6C7D168B}"/>
              </a:ext>
            </a:extLst>
          </p:cNvPr>
          <p:cNvSpPr/>
          <p:nvPr/>
        </p:nvSpPr>
        <p:spPr>
          <a:xfrm>
            <a:off x="3608916" y="2056423"/>
            <a:ext cx="58843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7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>
            <a:extLst>
              <a:ext uri="{FF2B5EF4-FFF2-40B4-BE49-F238E27FC236}">
                <a16:creationId xmlns:a16="http://schemas.microsoft.com/office/drawing/2014/main" id="{58EDEFE9-C7DF-420A-8631-B27EE6BF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DF5D2-D652-4BED-83EA-10AA18E1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" y="400868"/>
            <a:ext cx="4639651" cy="961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FCE45-C93B-42DE-9627-205DD7E28F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/>
          <a:stretch/>
        </p:blipFill>
        <p:spPr>
          <a:xfrm>
            <a:off x="1289049" y="1394455"/>
            <a:ext cx="3187700" cy="1619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880E9B-EE91-4AE0-BBB9-CCC7DE205775}"/>
              </a:ext>
            </a:extLst>
          </p:cNvPr>
          <p:cNvSpPr txBox="1"/>
          <p:nvPr/>
        </p:nvSpPr>
        <p:spPr>
          <a:xfrm>
            <a:off x="3710136" y="134322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AC8F51-B578-42A0-8E51-9C6339C09488}"/>
              </a:ext>
            </a:extLst>
          </p:cNvPr>
          <p:cNvSpPr txBox="1"/>
          <p:nvPr/>
        </p:nvSpPr>
        <p:spPr>
          <a:xfrm>
            <a:off x="3035300" y="134123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2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>
            <a:extLst>
              <a:ext uri="{FF2B5EF4-FFF2-40B4-BE49-F238E27FC236}">
                <a16:creationId xmlns:a16="http://schemas.microsoft.com/office/drawing/2014/main" id="{58EDEFE9-C7DF-420A-8631-B27EE6BF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DF5D2-D652-4BED-83EA-10AA18E1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" y="400868"/>
            <a:ext cx="4639651" cy="961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FCE45-C93B-42DE-9627-205DD7E28F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/>
          <a:stretch/>
        </p:blipFill>
        <p:spPr>
          <a:xfrm>
            <a:off x="1289049" y="1394455"/>
            <a:ext cx="3187700" cy="1619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880E9B-EE91-4AE0-BBB9-CCC7DE205775}"/>
              </a:ext>
            </a:extLst>
          </p:cNvPr>
          <p:cNvSpPr txBox="1"/>
          <p:nvPr/>
        </p:nvSpPr>
        <p:spPr>
          <a:xfrm>
            <a:off x="3416300" y="139084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AC8F51-B578-42A0-8E51-9C6339C09488}"/>
              </a:ext>
            </a:extLst>
          </p:cNvPr>
          <p:cNvSpPr txBox="1"/>
          <p:nvPr/>
        </p:nvSpPr>
        <p:spPr>
          <a:xfrm>
            <a:off x="2349501" y="139445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2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>
            <a:extLst>
              <a:ext uri="{FF2B5EF4-FFF2-40B4-BE49-F238E27FC236}">
                <a16:creationId xmlns:a16="http://schemas.microsoft.com/office/drawing/2014/main" id="{58EDEFE9-C7DF-420A-8631-B27EE6BF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42300"/>
            <a:ext cx="1730587" cy="291170"/>
          </a:xfrm>
        </p:spPr>
        <p:txBody>
          <a:bodyPr/>
          <a:lstStyle/>
          <a:p>
            <a:pPr algn="l" eaLnBrk="1" hangingPunct="1"/>
            <a:r>
              <a:rPr lang="en-US" altLang="zh-CN" sz="1892" b="1" dirty="0"/>
              <a:t>HW4</a:t>
            </a:r>
            <a:endParaRPr lang="zh-CN" altLang="zh-CN" sz="1892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9DF5D2-D652-4BED-83EA-10AA18E1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" y="400868"/>
            <a:ext cx="4639651" cy="961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FCE45-C93B-42DE-9627-205DD7E28F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"/>
          <a:stretch/>
        </p:blipFill>
        <p:spPr>
          <a:xfrm>
            <a:off x="749300" y="1358053"/>
            <a:ext cx="3187700" cy="16337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510A77-72EA-44C5-B2AE-52708FE6DD17}"/>
              </a:ext>
            </a:extLst>
          </p:cNvPr>
          <p:cNvSpPr txBox="1"/>
          <p:nvPr/>
        </p:nvSpPr>
        <p:spPr>
          <a:xfrm>
            <a:off x="-12700" y="1851025"/>
            <a:ext cx="1447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LD/ST 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LD/ST+ADD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6AFCD-C364-4008-979B-2BC5B725605A}"/>
              </a:ext>
            </a:extLst>
          </p:cNvPr>
          <p:cNvSpPr txBox="1"/>
          <p:nvPr/>
        </p:nvSpPr>
        <p:spPr>
          <a:xfrm>
            <a:off x="3179340" y="6171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相关有哪些？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352EE3-60E2-4416-AACB-4571F1BA524C}"/>
              </a:ext>
            </a:extLst>
          </p:cNvPr>
          <p:cNvSpPr txBox="1"/>
          <p:nvPr/>
        </p:nvSpPr>
        <p:spPr>
          <a:xfrm>
            <a:off x="3179340" y="817627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有无结构相关？为什么？如何解决？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2A1292-1C27-4A4B-B3FF-EA26C6E8D961}"/>
              </a:ext>
            </a:extLst>
          </p:cNvPr>
          <p:cNvSpPr txBox="1"/>
          <p:nvPr/>
        </p:nvSpPr>
        <p:spPr>
          <a:xfrm>
            <a:off x="3179340" y="101282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具体什么情况下会引起分支相关？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如何解决或缓解？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92D8A6-E92F-4FF0-AE5E-4BD12FDFBAEC}"/>
              </a:ext>
            </a:extLst>
          </p:cNvPr>
          <p:cNvSpPr txBox="1"/>
          <p:nvPr/>
        </p:nvSpPr>
        <p:spPr>
          <a:xfrm>
            <a:off x="3669645" y="143456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数据相关具体有哪几类？如何解决？</a:t>
            </a:r>
          </a:p>
        </p:txBody>
      </p:sp>
    </p:spTree>
    <p:extLst>
      <p:ext uri="{BB962C8B-B14F-4D97-AF65-F5344CB8AC3E}">
        <p14:creationId xmlns:p14="http://schemas.microsoft.com/office/powerpoint/2010/main" val="2861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6C39A72-6394-4475-BC37-A9A5E6B40991}"/>
              </a:ext>
            </a:extLst>
          </p:cNvPr>
          <p:cNvSpPr/>
          <p:nvPr/>
        </p:nvSpPr>
        <p:spPr>
          <a:xfrm>
            <a:off x="4140000" y="2898000"/>
            <a:ext cx="762000" cy="15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1DE1C-E84D-4621-9FF1-0225443B5F09}"/>
              </a:ext>
            </a:extLst>
          </p:cNvPr>
          <p:cNvSpPr/>
          <p:nvPr/>
        </p:nvSpPr>
        <p:spPr>
          <a:xfrm>
            <a:off x="4025900" y="3049200"/>
            <a:ext cx="762000" cy="14400"/>
          </a:xfrm>
          <a:prstGeom prst="rect">
            <a:avLst/>
          </a:prstGeom>
          <a:solidFill>
            <a:srgbClr val="EAEBE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F867CE-37DD-45D7-A8B8-00D8261406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900" y="24342"/>
            <a:ext cx="1625800" cy="3085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CCEE8-0711-4DD6-97D8-B3B72F999FCE}"/>
              </a:ext>
            </a:extLst>
          </p:cNvPr>
          <p:cNvSpPr txBox="1"/>
          <p:nvPr/>
        </p:nvSpPr>
        <p:spPr>
          <a:xfrm>
            <a:off x="2681864" y="1209134"/>
            <a:ext cx="457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.5.1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0018CDA-59BC-4721-B6D1-824A2F3D8937}"/>
              </a:ext>
            </a:extLst>
          </p:cNvPr>
          <p:cNvSpPr txBox="1">
            <a:spLocks noChangeArrowheads="1"/>
          </p:cNvSpPr>
          <p:nvPr/>
        </p:nvSpPr>
        <p:spPr>
          <a:xfrm>
            <a:off x="292100" y="42300"/>
            <a:ext cx="1730587" cy="29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algn="l"/>
            <a:r>
              <a:rPr lang="en-US" altLang="zh-CN" sz="1892" b="1" dirty="0"/>
              <a:t>HW6</a:t>
            </a:r>
            <a:endParaRPr lang="zh-CN" altLang="zh-CN" sz="1892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9639C-8111-4276-BFFC-98DF992AEA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b="40429"/>
          <a:stretch/>
        </p:blipFill>
        <p:spPr>
          <a:xfrm>
            <a:off x="1435100" y="414845"/>
            <a:ext cx="3606895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40979A-5B4B-4D19-ADBE-5E151F032E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47442"/>
            <a:ext cx="2199283" cy="21419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3CB014-998B-4AF1-AA8A-A268162E3B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64396" r="31508" b="17021"/>
          <a:stretch/>
        </p:blipFill>
        <p:spPr>
          <a:xfrm>
            <a:off x="3035300" y="974736"/>
            <a:ext cx="2438400" cy="166396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ED0C36BB-550F-4DD2-BC5D-DD1F5FD6BD5E}"/>
              </a:ext>
            </a:extLst>
          </p:cNvPr>
          <p:cNvSpPr/>
          <p:nvPr/>
        </p:nvSpPr>
        <p:spPr>
          <a:xfrm>
            <a:off x="1673438" y="806469"/>
            <a:ext cx="357716" cy="200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80B6BE1-8F19-456B-9CC7-89D15E2D2C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1927225"/>
            <a:ext cx="2133600" cy="424713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E6C0DAF-F3E2-4A1E-A171-89D28689671F}"/>
              </a:ext>
            </a:extLst>
          </p:cNvPr>
          <p:cNvCxnSpPr/>
          <p:nvPr/>
        </p:nvCxnSpPr>
        <p:spPr>
          <a:xfrm>
            <a:off x="3949700" y="2251811"/>
            <a:ext cx="990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EAF3C9-57C9-4CFC-8C4C-28AA5252873E}"/>
              </a:ext>
            </a:extLst>
          </p:cNvPr>
          <p:cNvCxnSpPr>
            <a:cxnSpLocks/>
          </p:cNvCxnSpPr>
          <p:nvPr/>
        </p:nvCxnSpPr>
        <p:spPr>
          <a:xfrm>
            <a:off x="2837311" y="2334463"/>
            <a:ext cx="10773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DCDDC6A-C04D-4EE7-B95D-F25A398543A5}"/>
                  </a:ext>
                </a:extLst>
              </p:cNvPr>
              <p:cNvSpPr txBox="1"/>
              <p:nvPr/>
            </p:nvSpPr>
            <p:spPr>
              <a:xfrm>
                <a:off x="3129655" y="1465718"/>
                <a:ext cx="1772345" cy="186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𝑤𝑜𝑟𝑑𝑠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DCDDC6A-C04D-4EE7-B95D-F25A3985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55" y="1465718"/>
                <a:ext cx="1772345" cy="186782"/>
              </a:xfrm>
              <a:prstGeom prst="rect">
                <a:avLst/>
              </a:prstGeom>
              <a:blipFill>
                <a:blip r:embed="rId7"/>
                <a:stretch>
                  <a:fillRect l="-1375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6DF0D30D-62BF-4E08-B08E-5D3CA8DAB2EC}"/>
              </a:ext>
            </a:extLst>
          </p:cNvPr>
          <p:cNvSpPr txBox="1"/>
          <p:nvPr/>
        </p:nvSpPr>
        <p:spPr>
          <a:xfrm>
            <a:off x="3568700" y="2334463"/>
            <a:ext cx="457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P47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6BB576-7973-4A5E-B390-28112BDCD02C}"/>
              </a:ext>
            </a:extLst>
          </p:cNvPr>
          <p:cNvSpPr txBox="1"/>
          <p:nvPr/>
        </p:nvSpPr>
        <p:spPr>
          <a:xfrm>
            <a:off x="1141084" y="2743368"/>
            <a:ext cx="457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P270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2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299</Words>
  <Application>Microsoft Office PowerPoint</Application>
  <PresentationFormat>自定义</PresentationFormat>
  <Paragraphs>96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HW4</vt:lpstr>
      <vt:lpstr>PowerPoint 演示文稿</vt:lpstr>
      <vt:lpstr>HW4</vt:lpstr>
      <vt:lpstr>HW4</vt:lpstr>
      <vt:lpstr>HW4</vt:lpstr>
      <vt:lpstr>HW4</vt:lpstr>
      <vt:lpstr>HW4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开放量子体系理论 </dc:title>
  <dc:creator>报告人：XXX</dc:creator>
  <cp:lastModifiedBy>振东</cp:lastModifiedBy>
  <cp:revision>408</cp:revision>
  <dcterms:created xsi:type="dcterms:W3CDTF">2023-06-05T09:37:33Z</dcterms:created>
  <dcterms:modified xsi:type="dcterms:W3CDTF">2023-06-23T10:56:30Z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2023-06-05T00:00:00Z</vt:filetime>
  </property>
</Properties>
</file>