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0" r:id="rId6"/>
    <p:sldId id="261" r:id="rId7"/>
    <p:sldId id="259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96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C85EB-6816-4F30-8522-98E6F70CE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808BDE-718B-42AA-B0DF-86F18F769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13207B-283C-404B-B6E6-1EBA6D70B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7DA1-8499-458C-9D27-C4D91528379D}" type="datetimeFigureOut">
              <a:rPr lang="zh-CN" altLang="en-US" smtClean="0"/>
              <a:t>2023/6/22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5D3B69-18B3-4C13-A1AB-42A178292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E44E80-6654-41EE-8C90-B424A431F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F930B-AAA2-4557-99D7-C74275E5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450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B6CAA0-522C-4982-A5B9-EA9A0994A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67B884-C9CE-411E-BD7E-7938120B6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F4E8EA-7460-4434-8BB7-AF19FBB80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7DA1-8499-458C-9D27-C4D91528379D}" type="datetimeFigureOut">
              <a:rPr lang="zh-CN" altLang="en-US" smtClean="0"/>
              <a:t>2023/6/22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9D44DE-D0AB-44E1-AF9C-4CAC54330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D81BFE-4503-43B4-B6E9-F565F94A3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F930B-AAA2-4557-99D7-C74275E5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076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9EA4FB-1C74-48D4-95FC-1AC2DC1BD8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E970BD-10AD-4E3A-9092-594B6DEF8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819FED-8887-4040-A08F-FA50E2D47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7DA1-8499-458C-9D27-C4D91528379D}" type="datetimeFigureOut">
              <a:rPr lang="zh-CN" altLang="en-US" smtClean="0"/>
              <a:t>2023/6/22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9AB0AA-BCC9-4514-BA78-2DD637A0E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0B18E0-03B4-49AF-8533-1BFB87ECE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F930B-AAA2-4557-99D7-C74275E5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073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3A47B-856A-4C57-B535-A7AB57C64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082C78-90ED-4050-A9D1-67AF330ED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3D75B0-D852-40A8-8C4F-F9B9FB332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7DA1-8499-458C-9D27-C4D91528379D}" type="datetimeFigureOut">
              <a:rPr lang="zh-CN" altLang="en-US" smtClean="0"/>
              <a:t>2023/6/22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814BC8-FCB3-4F96-BE05-21A9AA3F7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556244-A364-4CFC-9B8F-13A846930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F930B-AAA2-4557-99D7-C74275E5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918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0C3436-E7D0-49D8-A132-4DF126B44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1D970C-DEE5-4913-BF2F-C5CA8BB53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0A928D-105B-4313-8A3F-848C800A8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7DA1-8499-458C-9D27-C4D91528379D}" type="datetimeFigureOut">
              <a:rPr lang="zh-CN" altLang="en-US" smtClean="0"/>
              <a:t>2023/6/22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493EDC-EEFF-4942-954A-DEBF895F3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AAD316-C80F-4859-997A-E271CA34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F930B-AAA2-4557-99D7-C74275E5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791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98A42-30FC-4FB2-A7A4-AED52047F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921BD2-F7C4-4F2E-A96D-78DD482DEC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95A16D-B064-49CA-9ED4-06981F2C5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CE1434-51CD-426A-8959-839FF9D5B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7DA1-8499-458C-9D27-C4D91528379D}" type="datetimeFigureOut">
              <a:rPr lang="zh-CN" altLang="en-US" smtClean="0"/>
              <a:t>2023/6/22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59BEE-C86B-4CC8-9DB8-217CA4522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2D0386-27F4-4B1A-80EB-234CE31C0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F930B-AAA2-4557-99D7-C74275E5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419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F9694-FB73-4820-ABA9-7F7D194E5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8E79D7-026D-4D7F-8780-7B9253FCD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5F8588-B5BF-492A-9537-A852B9090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BF9111-15D0-49D5-A1C8-EC5DFA9C96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7C3EB8-890E-4048-97E9-9531654A0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715DBB-7567-4EAA-90DB-276C63791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7DA1-8499-458C-9D27-C4D91528379D}" type="datetimeFigureOut">
              <a:rPr lang="zh-CN" altLang="en-US" smtClean="0"/>
              <a:t>2023/6/22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7CBCC1-0AAA-47CD-A9CA-8E92C8117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2FEE318-BC3F-4305-B70F-79DBD38F0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F930B-AAA2-4557-99D7-C74275E5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751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CFF8F8-AB5F-4F3A-B479-99DE10E35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AC970D-0516-40BE-9ACF-E5DB84351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7DA1-8499-458C-9D27-C4D91528379D}" type="datetimeFigureOut">
              <a:rPr lang="zh-CN" altLang="en-US" smtClean="0"/>
              <a:t>2023/6/22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AC9CD0-8BFA-464D-964A-296D0BF01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713BCB-18E1-41A5-BCEB-3A37B20D4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F930B-AAA2-4557-99D7-C74275E5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497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73BE77-97CB-4461-8236-572F5C931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7DA1-8499-458C-9D27-C4D91528379D}" type="datetimeFigureOut">
              <a:rPr lang="zh-CN" altLang="en-US" smtClean="0"/>
              <a:t>2023/6/22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840F57-B0B7-415D-8F5C-DBFF30C7F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705D1A-E1A4-4E77-873F-76DDF39BB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F930B-AAA2-4557-99D7-C74275E5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729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0D9A1-6317-4E94-AD8E-97A4688B6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8AF1EF-80BC-4D66-96D0-E54D78B07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7F547C-EA03-4B2E-9FA1-323B059B3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506B27-ED38-4C43-AD24-8D4A8FF39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7DA1-8499-458C-9D27-C4D91528379D}" type="datetimeFigureOut">
              <a:rPr lang="zh-CN" altLang="en-US" smtClean="0"/>
              <a:t>2023/6/22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3552D2-8079-492A-BDCB-A65DD8467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26488C-5D2A-4747-913A-7D5370439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F930B-AAA2-4557-99D7-C74275E5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074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5245E9-FC48-48D9-9468-BA3D3EC4F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8435CF-58A4-4F52-A8A0-742A5BB664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3CD3D9-46DB-46C3-BFF4-2A51D5A70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77D89B-379B-4EEA-9F3F-8DE443746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7DA1-8499-458C-9D27-C4D91528379D}" type="datetimeFigureOut">
              <a:rPr lang="zh-CN" altLang="en-US" smtClean="0"/>
              <a:t>2023/6/22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D46534-9BFF-4A6A-BC52-4CDAC2191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7FCDE2-14E5-4528-A9E3-309F71950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F930B-AAA2-4557-99D7-C74275E5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0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909451B-7200-459F-9B63-51CF94849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E693E0-2501-4660-8564-02F0AFC55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F7281B-8C6A-4573-A6A3-8A999582AB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37DA1-8499-458C-9D27-C4D91528379D}" type="datetimeFigureOut">
              <a:rPr lang="zh-CN" altLang="en-US" smtClean="0"/>
              <a:t>2023/6/22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A5BBD0-D030-4BBD-8AD9-D05501FA89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6187CA-0763-4511-A2B9-3D87C9A90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F930B-AAA2-4557-99D7-C74275E5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533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76F0B-2925-49B5-8925-CB8D97A632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en-US" altLang="zh-CN" b="1" dirty="0"/>
              <a:t>Homework 5</a:t>
            </a:r>
            <a:endParaRPr lang="zh-CN" alt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26EEB6-DE28-46CB-B50E-B84757376E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7800"/>
            <a:ext cx="9144000" cy="1655762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9624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32DF7EA-7408-4FFD-AA94-E4762CCC9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537" y="583605"/>
            <a:ext cx="8208963" cy="307399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50F9BBB-BF27-4684-99FE-C9F8FED054CA}"/>
              </a:ext>
            </a:extLst>
          </p:cNvPr>
          <p:cNvSpPr txBox="1"/>
          <p:nvPr/>
        </p:nvSpPr>
        <p:spPr>
          <a:xfrm>
            <a:off x="1650999" y="3896360"/>
            <a:ext cx="4312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4.16.4	Load + Store = 20% + 15% = 35%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75A982C-A567-4D05-AFA9-7BA04653FF4A}"/>
              </a:ext>
            </a:extLst>
          </p:cNvPr>
          <p:cNvSpPr txBox="1"/>
          <p:nvPr/>
        </p:nvSpPr>
        <p:spPr>
          <a:xfrm>
            <a:off x="1650999" y="4479052"/>
            <a:ext cx="6385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4.16.4	ALU/Logic + </a:t>
            </a:r>
            <a:r>
              <a:rPr lang="en-US" altLang="zh-CN" dirty="0">
                <a:solidFill>
                  <a:srgbClr val="FF0000"/>
                </a:solidFill>
              </a:rPr>
              <a:t>Jump</a:t>
            </a:r>
            <a:r>
              <a:rPr lang="en-US" altLang="zh-CN" dirty="0"/>
              <a:t> + Load = 45% + x + 20% = 65% + x</a:t>
            </a:r>
            <a:endParaRPr lang="zh-CN" altLang="en-US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CD1C869-D93C-4B44-849D-6BFC08617791}"/>
              </a:ext>
            </a:extLst>
          </p:cNvPr>
          <p:cNvCxnSpPr/>
          <p:nvPr/>
        </p:nvCxnSpPr>
        <p:spPr>
          <a:xfrm>
            <a:off x="5232400" y="3162300"/>
            <a:ext cx="73099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A8BBFFE-4731-4ED5-9E1F-E5063EEDFCC4}"/>
              </a:ext>
            </a:extLst>
          </p:cNvPr>
          <p:cNvSpPr txBox="1"/>
          <p:nvPr/>
        </p:nvSpPr>
        <p:spPr>
          <a:xfrm>
            <a:off x="7366666" y="28829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数据存储器</a:t>
            </a:r>
          </a:p>
        </p:txBody>
      </p:sp>
    </p:spTree>
    <p:extLst>
      <p:ext uri="{BB962C8B-B14F-4D97-AF65-F5344CB8AC3E}">
        <p14:creationId xmlns:p14="http://schemas.microsoft.com/office/powerpoint/2010/main" val="1794383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8A56D23F-BBF2-4937-8A9D-31838EC861F1}"/>
              </a:ext>
            </a:extLst>
          </p:cNvPr>
          <p:cNvSpPr txBox="1"/>
          <p:nvPr/>
        </p:nvSpPr>
        <p:spPr>
          <a:xfrm>
            <a:off x="7070725" y="2060168"/>
            <a:ext cx="4455066" cy="1712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问题：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结构冒险、数据冒险、控制冒险的区别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流水图作图要包括停顿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NOP </a:t>
            </a:r>
            <a:r>
              <a:rPr lang="zh-CN" altLang="en-US" dirty="0"/>
              <a:t>和 停顿 的区别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3880F6A-7716-4BD3-9411-95FB368ED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49" y="625474"/>
            <a:ext cx="6006649" cy="5089526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A7CB718-9E27-412C-8256-DF875B772B49}"/>
              </a:ext>
            </a:extLst>
          </p:cNvPr>
          <p:cNvCxnSpPr/>
          <p:nvPr/>
        </p:nvCxnSpPr>
        <p:spPr>
          <a:xfrm>
            <a:off x="2489200" y="3073400"/>
            <a:ext cx="4292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885D1EE-E8AC-42B5-9470-A93746D71872}"/>
              </a:ext>
            </a:extLst>
          </p:cNvPr>
          <p:cNvCxnSpPr/>
          <p:nvPr/>
        </p:nvCxnSpPr>
        <p:spPr>
          <a:xfrm>
            <a:off x="1003300" y="3263900"/>
            <a:ext cx="18161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682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4041F64-8F07-4EC3-A2C6-2CB4F5F32C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283" y="198945"/>
            <a:ext cx="8848163" cy="6460110"/>
          </a:xfrm>
        </p:spPr>
      </p:pic>
    </p:spTree>
    <p:extLst>
      <p:ext uri="{BB962C8B-B14F-4D97-AF65-F5344CB8AC3E}">
        <p14:creationId xmlns:p14="http://schemas.microsoft.com/office/powerpoint/2010/main" val="3642366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F78FD2A-D7C0-4A2E-99EC-4F9E28B4E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951" y="1346479"/>
            <a:ext cx="6016371" cy="239300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7877882-4A4F-4072-B951-4DE338CB58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28" y="478856"/>
            <a:ext cx="8325091" cy="84497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01917C7-D4D9-4707-B42C-721A85BDF163}"/>
              </a:ext>
            </a:extLst>
          </p:cNvPr>
          <p:cNvSpPr/>
          <p:nvPr/>
        </p:nvSpPr>
        <p:spPr>
          <a:xfrm>
            <a:off x="3439235" y="1487602"/>
            <a:ext cx="368489" cy="3002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C7C811F-6806-457D-B065-099640240A06}"/>
              </a:ext>
            </a:extLst>
          </p:cNvPr>
          <p:cNvSpPr/>
          <p:nvPr/>
        </p:nvSpPr>
        <p:spPr>
          <a:xfrm>
            <a:off x="3875962" y="1760557"/>
            <a:ext cx="368489" cy="3002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A62A57B-39E3-47D1-859D-032A3A82A30C}"/>
              </a:ext>
            </a:extLst>
          </p:cNvPr>
          <p:cNvSpPr/>
          <p:nvPr/>
        </p:nvSpPr>
        <p:spPr>
          <a:xfrm>
            <a:off x="4283539" y="2832993"/>
            <a:ext cx="368489" cy="3002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DE98DE7-D0DB-4C12-B048-876538AEDF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848" y="4115815"/>
            <a:ext cx="7698049" cy="68310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C26A0E7-4738-4340-B4BF-5260BA387BB8}"/>
              </a:ext>
            </a:extLst>
          </p:cNvPr>
          <p:cNvSpPr txBox="1"/>
          <p:nvPr/>
        </p:nvSpPr>
        <p:spPr>
          <a:xfrm>
            <a:off x="1317823" y="5175251"/>
            <a:ext cx="5931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不能通过指令重排解决，指令重排只会改变冲突的时间</a:t>
            </a:r>
          </a:p>
        </p:txBody>
      </p:sp>
    </p:spTree>
    <p:extLst>
      <p:ext uri="{BB962C8B-B14F-4D97-AF65-F5344CB8AC3E}">
        <p14:creationId xmlns:p14="http://schemas.microsoft.com/office/powerpoint/2010/main" val="1954821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A371A67-4982-46E0-8540-EC22CD5DC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331" y="779627"/>
            <a:ext cx="8106321" cy="98093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E275589-F85E-4218-8373-01C86356002C}"/>
              </a:ext>
            </a:extLst>
          </p:cNvPr>
          <p:cNvSpPr txBox="1"/>
          <p:nvPr/>
        </p:nvSpPr>
        <p:spPr>
          <a:xfrm>
            <a:off x="1590778" y="1940731"/>
            <a:ext cx="7164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不能通过插入 </a:t>
            </a:r>
            <a:r>
              <a:rPr lang="en-US" altLang="zh-CN" dirty="0"/>
              <a:t>NOP </a:t>
            </a:r>
            <a:r>
              <a:rPr lang="zh-CN" altLang="en-US" dirty="0"/>
              <a:t>指令解决，</a:t>
            </a:r>
            <a:r>
              <a:rPr lang="en-US" altLang="zh-CN" dirty="0"/>
              <a:t>NOP </a:t>
            </a:r>
            <a:r>
              <a:rPr lang="zh-CN" altLang="en-US" dirty="0"/>
              <a:t>指令首先也需要从存储器中取指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7ECEA60-3A09-4513-83DE-E11AFBB6C0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993" y="2922530"/>
            <a:ext cx="7716995" cy="101293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E8F2BA1-0687-4993-AB18-DBCA0E66A2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515" y="3621143"/>
            <a:ext cx="5307712" cy="97851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3761430-5221-4B35-85B0-64C249DF9CE4}"/>
              </a:ext>
            </a:extLst>
          </p:cNvPr>
          <p:cNvSpPr txBox="1"/>
          <p:nvPr/>
        </p:nvSpPr>
        <p:spPr>
          <a:xfrm>
            <a:off x="1590778" y="4857703"/>
            <a:ext cx="5232523" cy="8811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每条 </a:t>
            </a:r>
            <a:r>
              <a:rPr lang="en-US" altLang="zh-CN" dirty="0" err="1"/>
              <a:t>ld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sd</a:t>
            </a:r>
            <a:r>
              <a:rPr lang="en-US" altLang="zh-CN" dirty="0"/>
              <a:t> </a:t>
            </a:r>
            <a:r>
              <a:rPr lang="zh-CN" altLang="en-US" dirty="0"/>
              <a:t>都会访问存储器导致流水线取指停顿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25% + 11% = 36%</a:t>
            </a:r>
          </a:p>
        </p:txBody>
      </p:sp>
    </p:spTree>
    <p:extLst>
      <p:ext uri="{BB962C8B-B14F-4D97-AF65-F5344CB8AC3E}">
        <p14:creationId xmlns:p14="http://schemas.microsoft.com/office/powerpoint/2010/main" val="1508642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4B44300-FAF4-49D2-B3F9-1850B44BC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324" y="833598"/>
            <a:ext cx="9048750" cy="363163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35C97DA-39ED-4F35-83E1-0B3C313097BD}"/>
              </a:ext>
            </a:extLst>
          </p:cNvPr>
          <p:cNvSpPr txBox="1"/>
          <p:nvPr/>
        </p:nvSpPr>
        <p:spPr>
          <a:xfrm>
            <a:off x="1393825" y="4465232"/>
            <a:ext cx="6580648" cy="12966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问题：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没有注意 </a:t>
            </a:r>
            <a:r>
              <a:rPr lang="en-US" altLang="zh-CN" dirty="0"/>
              <a:t>Load-Use</a:t>
            </a:r>
            <a:r>
              <a:rPr lang="zh-CN" altLang="en-US" dirty="0"/>
              <a:t> 停顿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什么是有用操作，流水图中什么时候是流水级都在有用操作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3B0D597-A2BE-44E4-8CE4-11CB0838B1FB}"/>
              </a:ext>
            </a:extLst>
          </p:cNvPr>
          <p:cNvCxnSpPr/>
          <p:nvPr/>
        </p:nvCxnSpPr>
        <p:spPr>
          <a:xfrm>
            <a:off x="9374094" y="2838823"/>
            <a:ext cx="6477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60E83A51-3055-4B47-81BF-F22CC55F00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144" y="343145"/>
            <a:ext cx="2575859" cy="220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262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A4E0CA3-AAF9-4615-B4FF-293CAA38D5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99" y="671792"/>
            <a:ext cx="9624284" cy="446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074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D2605DA-9857-4062-B78C-17DC85538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88" y="840636"/>
            <a:ext cx="10068064" cy="408098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3E99093-D746-4A95-B693-72AC75D50D4C}"/>
              </a:ext>
            </a:extLst>
          </p:cNvPr>
          <p:cNvSpPr txBox="1"/>
          <p:nvPr/>
        </p:nvSpPr>
        <p:spPr>
          <a:xfrm>
            <a:off x="1842247" y="5832698"/>
            <a:ext cx="5202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所有</a:t>
            </a:r>
            <a:r>
              <a:rPr lang="en-US" altLang="zh-CN" dirty="0"/>
              <a:t>5</a:t>
            </a:r>
            <a:r>
              <a:rPr lang="zh-CN" altLang="en-US" dirty="0"/>
              <a:t>个流水级都在进行有用操作的情况不会出现</a:t>
            </a:r>
          </a:p>
        </p:txBody>
      </p:sp>
    </p:spTree>
    <p:extLst>
      <p:ext uri="{BB962C8B-B14F-4D97-AF65-F5344CB8AC3E}">
        <p14:creationId xmlns:p14="http://schemas.microsoft.com/office/powerpoint/2010/main" val="1389456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152</Words>
  <Application>Microsoft Office PowerPoint</Application>
  <PresentationFormat>宽屏</PresentationFormat>
  <Paragraphs>16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Homework 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5</dc:title>
  <dc:creator>覃 云集</dc:creator>
  <cp:lastModifiedBy>覃 云集</cp:lastModifiedBy>
  <cp:revision>10</cp:revision>
  <dcterms:created xsi:type="dcterms:W3CDTF">2023-06-22T05:52:48Z</dcterms:created>
  <dcterms:modified xsi:type="dcterms:W3CDTF">2023-06-22T07:27:40Z</dcterms:modified>
</cp:coreProperties>
</file>