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735" r:id="rId3"/>
    <p:sldId id="762" r:id="rId4"/>
    <p:sldId id="535" r:id="rId5"/>
    <p:sldId id="764" r:id="rId6"/>
    <p:sldId id="536" r:id="rId7"/>
    <p:sldId id="800" r:id="rId8"/>
    <p:sldId id="621" r:id="rId9"/>
    <p:sldId id="799" r:id="rId10"/>
    <p:sldId id="542" r:id="rId11"/>
    <p:sldId id="28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8" autoAdjust="0"/>
    <p:restoredTop sz="95256" autoAdjust="0"/>
  </p:normalViewPr>
  <p:slideViewPr>
    <p:cSldViewPr>
      <p:cViewPr varScale="1">
        <p:scale>
          <a:sx n="85" d="100"/>
          <a:sy n="85" d="100"/>
        </p:scale>
        <p:origin x="19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9125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40B72EF-41B7-4887-9B85-D6D1CD43FA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D6E566-28B8-4D4F-BC98-55F2C27227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C42690-AF5D-4D12-9580-A7F002E3FEA8}" type="datetimeFigureOut">
              <a:rPr lang="zh-CN" altLang="en-US"/>
              <a:pPr>
                <a:defRPr/>
              </a:pPr>
              <a:t>2022/10/29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B3C3E47-4AC8-4328-BC47-8503EC7FD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C7431DA-AB2B-437E-9CF6-7251E801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6F558-E2B2-4442-A333-56ACC7AB69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5F453-DF70-47D1-8143-848446F6B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8A36D9-BE76-4C0E-B1FB-FCF8015284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0343CD4-2FB2-46B9-AA09-B63502C05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03ABEB49-2CC2-4C87-B42D-119B25583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时间：周五 </a:t>
            </a:r>
            <a:r>
              <a:rPr lang="en-US" altLang="zh-CN"/>
              <a:t>14:30~17:30</a:t>
            </a:r>
          </a:p>
          <a:p>
            <a:r>
              <a:rPr lang="zh-CN" altLang="en-US"/>
              <a:t>地点：电三楼</a:t>
            </a:r>
            <a:r>
              <a:rPr lang="en-US" altLang="zh-CN"/>
              <a:t>412</a:t>
            </a:r>
            <a:r>
              <a:rPr lang="zh-CN" altLang="en-US"/>
              <a:t>、</a:t>
            </a:r>
            <a:r>
              <a:rPr lang="en-US" altLang="zh-CN"/>
              <a:t>414</a:t>
            </a:r>
          </a:p>
          <a:p>
            <a:endParaRPr lang="en-US" altLang="zh-CN"/>
          </a:p>
          <a:p>
            <a:r>
              <a:rPr lang="zh-CN" altLang="en-US"/>
              <a:t>序列检测</a:t>
            </a:r>
            <a:endParaRPr lang="en-US" altLang="zh-CN"/>
          </a:p>
          <a:p>
            <a:r>
              <a:rPr lang="zh-CN" altLang="en-US"/>
              <a:t>去抖动</a:t>
            </a:r>
            <a:endParaRPr lang="en-US" altLang="zh-CN"/>
          </a:p>
          <a:p>
            <a:r>
              <a:rPr lang="zh-CN" altLang="en-US"/>
              <a:t>动态扫描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7C6471E-865B-4E16-91C9-260533F8F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E0F17D-CE29-4BF4-A810-7E8245E422D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机械开关触点震颤的延续时间因开关结构、几何形状和尺寸以及材料的差异而不同，从数毫秒到上百毫秒不等。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8A36D9-BE76-4C0E-B1FB-FCF8015284C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8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FD72E2AF-3281-4159-B081-17A098D85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D368B3B-FDC0-4D51-8F6F-49B53B75D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异步信号的同步化，俗称“打一拍</a:t>
            </a:r>
            <a:r>
              <a:rPr lang="en-US" altLang="zh-CN" b="1" dirty="0"/>
              <a:t>”</a:t>
            </a:r>
            <a:r>
              <a:rPr lang="zh-CN" altLang="en-US" b="1" dirty="0"/>
              <a:t>或寄存一拍</a:t>
            </a:r>
            <a:endParaRPr lang="en-US" altLang="zh-CN" b="1" dirty="0"/>
          </a:p>
          <a:p>
            <a:r>
              <a:rPr lang="en-US" altLang="zh-CN" dirty="0"/>
              <a:t>(https://blog.csdn.net/kaopuguyue110/article/details/47341069)</a:t>
            </a: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输入信号为什么要寄存</a:t>
            </a:r>
            <a:br>
              <a:rPr lang="zh-CN" altLang="en-US" dirty="0"/>
            </a:br>
            <a:r>
              <a:rPr lang="zh-CN" altLang="en-US" dirty="0"/>
              <a:t>一般来说，在全同步设计中，如果信号来自同一时钟域，各模块的输入不需要寄存。只要满足建立时间，保持时间的约束，可以保证在时钟上升沿到来时，输入信号已经稳定，可以采样得到正确的值。但是如果模块需要使用输入信号的跳变沿</a:t>
            </a:r>
            <a:r>
              <a:rPr lang="en-US" altLang="zh-CN" dirty="0"/>
              <a:t>(</a:t>
            </a:r>
            <a:r>
              <a:rPr lang="zh-CN" altLang="en-US" dirty="0"/>
              <a:t>比如帧同步信号</a:t>
            </a:r>
            <a:r>
              <a:rPr lang="en-US" altLang="zh-CN" dirty="0"/>
              <a:t>)</a:t>
            </a:r>
            <a:r>
              <a:rPr lang="zh-CN" altLang="en-US" dirty="0"/>
              <a:t>，千万不要直接这样哦。</a:t>
            </a:r>
            <a:br>
              <a:rPr lang="zh-CN" altLang="en-US" dirty="0"/>
            </a:br>
            <a:r>
              <a:rPr lang="en-US" altLang="zh-CN" dirty="0"/>
              <a:t>always @ (</a:t>
            </a:r>
            <a:r>
              <a:rPr lang="en-US" altLang="zh-CN" dirty="0" err="1"/>
              <a:t>posedge</a:t>
            </a:r>
            <a:r>
              <a:rPr lang="en-US" altLang="zh-CN" dirty="0"/>
              <a:t> inputs)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/>
              <a:t>end</a:t>
            </a:r>
          </a:p>
          <a:p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所有信号都需要寄存两拍吗</a:t>
            </a:r>
            <a:br>
              <a:rPr lang="zh-CN" altLang="en-US" dirty="0"/>
            </a:br>
            <a:r>
              <a:rPr lang="zh-CN" altLang="en-US" dirty="0"/>
              <a:t>如果这个输入信号来自异步时钟域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FPGA</a:t>
            </a:r>
            <a:r>
              <a:rPr lang="zh-CN" altLang="en-US" dirty="0"/>
              <a:t>芯片外部的输入</a:t>
            </a:r>
            <a:r>
              <a:rPr lang="en-US" altLang="zh-CN" dirty="0"/>
              <a:t>)</a:t>
            </a:r>
            <a:r>
              <a:rPr lang="zh-CN" altLang="en-US" dirty="0"/>
              <a:t>，必须寄存两拍。第一拍将输入信号同步化，同步化后的输出可能带来建立</a:t>
            </a:r>
            <a:r>
              <a:rPr lang="en-US" altLang="zh-CN" dirty="0"/>
              <a:t>/</a:t>
            </a:r>
            <a:r>
              <a:rPr lang="zh-CN" altLang="en-US" dirty="0"/>
              <a:t>保持时间的冲突，产生亚稳态。需要再寄存一拍，减少</a:t>
            </a:r>
            <a:r>
              <a:rPr lang="en-US" altLang="zh-CN" dirty="0"/>
              <a:t>(</a:t>
            </a:r>
            <a:r>
              <a:rPr lang="zh-CN" altLang="en-US" dirty="0"/>
              <a:t>注意是减少</a:t>
            </a:r>
            <a:r>
              <a:rPr lang="en-US" altLang="zh-CN" dirty="0"/>
              <a:t>)</a:t>
            </a:r>
            <a:r>
              <a:rPr lang="zh-CN" altLang="en-US" dirty="0"/>
              <a:t>亚稳态带来的影响。</a:t>
            </a:r>
            <a:br>
              <a:rPr lang="zh-CN" altLang="en-US" dirty="0"/>
            </a:br>
            <a:r>
              <a:rPr lang="zh-CN" altLang="en-US" dirty="0"/>
              <a:t>如果这个输入信号来自于同一时钟域且需要用到跳变沿，需要寄存一拍。否则时序报告多半会报</a:t>
            </a:r>
            <a:r>
              <a:rPr lang="en-US" altLang="zh-CN" dirty="0"/>
              <a:t>clock skew &gt; data delay</a:t>
            </a:r>
            <a:r>
              <a:rPr lang="zh-CN" altLang="en-US" dirty="0"/>
              <a:t>，造成建立</a:t>
            </a:r>
            <a:r>
              <a:rPr lang="en-US" altLang="zh-CN" dirty="0"/>
              <a:t>/</a:t>
            </a:r>
            <a:r>
              <a:rPr lang="zh-CN" altLang="en-US" dirty="0"/>
              <a:t>保持时间的冲突。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总而言之，五条原则：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全局时钟的跳变沿最可靠。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来自异步时钟域的输入需要寄存一次以同步化，再寄存一次以减少亚稳态带来的影响。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不需要用到跳变沿的来自同一时钟域的输入，没有必要对信号进行寄存。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需要用到跳变沿的来自同一时钟域的输入，寄存一次即可。</a:t>
            </a:r>
            <a:br>
              <a:rPr lang="zh-CN" altLang="en-US" dirty="0"/>
            </a:br>
            <a:r>
              <a:rPr lang="en-US" altLang="zh-CN" dirty="0"/>
              <a:t>5.</a:t>
            </a:r>
            <a:r>
              <a:rPr lang="zh-CN" altLang="en-US" dirty="0"/>
              <a:t>需要用到跳变沿的来自不同时钟域的输入，需要用到</a:t>
            </a:r>
            <a:r>
              <a:rPr lang="en-US" altLang="zh-CN" dirty="0"/>
              <a:t>3</a:t>
            </a:r>
            <a:r>
              <a:rPr lang="zh-CN" altLang="en-US" dirty="0"/>
              <a:t>个触发器，前两个用以同步，第</a:t>
            </a:r>
            <a:r>
              <a:rPr lang="en-US" altLang="zh-CN" dirty="0"/>
              <a:t>3</a:t>
            </a:r>
            <a:r>
              <a:rPr lang="zh-CN" altLang="en-US" dirty="0"/>
              <a:t>个触发器的输出和第</a:t>
            </a:r>
            <a:r>
              <a:rPr lang="en-US" altLang="zh-CN" dirty="0"/>
              <a:t>2</a:t>
            </a:r>
            <a:r>
              <a:rPr lang="zh-CN" altLang="en-US" dirty="0"/>
              <a:t>个的输出经过逻辑门来判断跳变沿。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给出一个</a:t>
            </a:r>
            <a:r>
              <a:rPr lang="en-US" altLang="zh-CN" dirty="0" err="1"/>
              <a:t>verilog</a:t>
            </a:r>
            <a:r>
              <a:rPr lang="zh-CN" altLang="en-US" dirty="0"/>
              <a:t>模板：</a:t>
            </a:r>
            <a:br>
              <a:rPr lang="zh-CN" altLang="en-US" dirty="0"/>
            </a:br>
            <a:r>
              <a:rPr lang="en-US" altLang="zh-CN" dirty="0"/>
              <a:t>always @ 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 //</a:t>
            </a:r>
            <a:r>
              <a:rPr lang="zh-CN" altLang="en-US" dirty="0"/>
              <a:t>不对输入信号进行寄存</a:t>
            </a:r>
            <a:br>
              <a:rPr lang="zh-CN" altLang="en-US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if (inputs)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/>
              <a:t>end</a:t>
            </a:r>
          </a:p>
          <a:p>
            <a:br>
              <a:rPr lang="en-US" altLang="zh-CN" dirty="0"/>
            </a:br>
            <a:r>
              <a:rPr lang="en-US" altLang="zh-CN" dirty="0"/>
              <a:t>always @ 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 //</a:t>
            </a:r>
            <a:r>
              <a:rPr lang="zh-CN" altLang="en-US" dirty="0"/>
              <a:t>对输入信号寄存一拍</a:t>
            </a:r>
            <a:br>
              <a:rPr lang="zh-CN" altLang="en-US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 err="1"/>
              <a:t>inputs_reg</a:t>
            </a:r>
            <a:r>
              <a:rPr lang="en-US" altLang="zh-CN" dirty="0"/>
              <a:t> &lt;= inputs;</a:t>
            </a:r>
            <a:br>
              <a:rPr lang="en-US" altLang="zh-CN" dirty="0"/>
            </a:br>
            <a:r>
              <a:rPr lang="en-US" altLang="zh-CN" dirty="0"/>
              <a:t>if (</a:t>
            </a:r>
            <a:r>
              <a:rPr lang="en-US" altLang="zh-CN" dirty="0" err="1"/>
              <a:t>inputs_reg</a:t>
            </a:r>
            <a:r>
              <a:rPr lang="en-US" altLang="zh-CN" dirty="0"/>
              <a:t> == 1'b0 &amp;&amp; inputs == 1'b1)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/>
              <a:t>end</a:t>
            </a:r>
          </a:p>
          <a:p>
            <a:br>
              <a:rPr lang="en-US" altLang="zh-CN" dirty="0"/>
            </a:br>
            <a:r>
              <a:rPr lang="en-US" altLang="zh-CN" dirty="0"/>
              <a:t>always @ 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 //</a:t>
            </a:r>
            <a:r>
              <a:rPr lang="zh-CN" altLang="en-US" dirty="0"/>
              <a:t>对输入信号寄存三拍</a:t>
            </a:r>
            <a:br>
              <a:rPr lang="zh-CN" altLang="en-US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inputs_reg1 &lt;= inputs;</a:t>
            </a:r>
            <a:br>
              <a:rPr lang="en-US" altLang="zh-CN" dirty="0"/>
            </a:br>
            <a:r>
              <a:rPr lang="en-US" altLang="zh-CN" dirty="0"/>
              <a:t>inputs_reg2 &lt;= inputs_reg1;</a:t>
            </a:r>
            <a:br>
              <a:rPr lang="en-US" altLang="zh-CN" dirty="0"/>
            </a:br>
            <a:r>
              <a:rPr lang="en-US" altLang="zh-CN" dirty="0"/>
              <a:t>inputs_reg3 &lt;= inputs_reg2;</a:t>
            </a:r>
            <a:br>
              <a:rPr lang="en-US" altLang="zh-CN" dirty="0"/>
            </a:br>
            <a:r>
              <a:rPr lang="en-US" altLang="zh-CN" dirty="0"/>
              <a:t>if (inputs_reg2 == 1'b1 &amp;&amp; inputs_reg3 == 1'b0)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...</a:t>
            </a:r>
            <a:br>
              <a:rPr lang="en-US" altLang="zh-CN" dirty="0"/>
            </a:br>
            <a:r>
              <a:rPr lang="en-US" altLang="zh-CN" dirty="0"/>
              <a:t>end</a:t>
            </a:r>
          </a:p>
          <a:p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6C9BBFED-0A21-4E83-A778-08B957FF7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F7E800-A564-4F13-82FE-68A19A74BA6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3025BB-334B-4721-8906-90D8E73C1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D78EA749-3C4B-4405-B107-45A5A98B4F01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0C15F3-C403-49C0-94AF-107A5FC17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4419600" cy="339725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9C4CB-2A18-4684-A8D0-A702922AB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1676400" cy="339725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D4F34A6-D7C2-4715-9011-AD6A3624E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5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5D1B68-0E45-405B-BBD6-60A3B73C2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EB3A6-11C8-42CD-9851-2F07AA96A768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EE0374-3F20-4507-8467-45720F720C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3A18A-3783-4747-90B2-0346CE778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81230-D201-4F28-B02B-CA60645BF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11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D31877-D78A-406A-92D9-E463C38AC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6349D-D360-45B3-A18E-58DAF749A7D2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F34CA4-9399-4AFF-ADF1-6DA2599B8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26ADBF-E96C-4AFC-BAC3-9695D2BDD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9BF1F-A836-4607-825D-0688B9A0A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7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3000"/>
            <a:ext cx="8229600" cy="489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D0757D-6BE4-40E2-AFCA-9CAD8A395B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10FC046F-C8B0-4E23-B1AA-02926C53D775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BD6457-052B-4A54-A4B0-27C7DBEE8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4495800" cy="339725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36BB9A-6392-42A6-863C-B27F05446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381750"/>
            <a:ext cx="1600200" cy="339725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6D601D92-7DBD-45E5-8861-874C856BB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6532C-3D6E-40D4-A393-39A0F3ED59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0B073-89B5-4B5A-9E45-0B3B6D53DAA5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94878-DC8C-4294-AC64-12D225B4D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A5E9A4-2C67-4ADF-A69E-1B00BC33A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F84C4-8774-46EC-A188-A8D0EAD9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08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643D8-18D6-4794-B4DA-CE32FBD5B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C5ED3-5780-461A-92B8-181EB8E17BA6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52658-65F3-4A69-B87B-09C981042B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9656B-9C73-4D23-B32F-90E695B63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1616E-E4A3-4E4A-B149-95C2FE892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4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078B6E-4136-4D73-8E99-7DC5CC89C9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23BD-57B5-42D1-ACAA-56D4915A9DE7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639515-C955-4ACE-9E8B-608CD453FD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1BE647-6CFD-4DB9-9834-49B62F497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27D17-5BC0-4629-B6AD-9FB1E754C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7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09DF53-94B5-4FE7-A513-8DAEAEB37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30928-766E-4227-A934-9BABC1E16E5F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B328E-AE24-4B8C-B41F-4C9A646CF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7E553A-EEB2-4274-8EBA-FFDF9736B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E496C-A059-4B46-9D91-199232D9E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9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92B59061-54F9-4285-B865-49BE12B4F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81000"/>
            <a:ext cx="8575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9A4187E-5D4E-46BE-935D-A49D946C9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D4E4-82C8-4C16-A258-07FBF00A35FB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2F496C-7F0D-4D90-9B1B-4E3DADEEBF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82AEEC-ED13-4563-B497-5514E42D9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206C4-345A-44F7-A3FE-9FB18F9C1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47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C6083-4893-49E0-BD51-22CAB0B16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3B41B-3A6B-461D-AE54-46C3C2FCD612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2DE86-E1FB-4E1E-8491-39E7ECD10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6A6C2-F9D5-490E-A8ED-2839ED2F9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009E3-56A4-4F39-9F35-AB0F7C685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68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D8114-FCA0-49D4-A2C2-266BA64558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F85E0-0A24-4761-8111-3A408CD421DA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86DAE-0B37-4067-89C5-17E907F38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ED3464-7A92-4F78-9F69-8F8378A21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F6682-7168-4E10-B33D-126E6908D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E9DD25-C14B-48E9-9550-32E34B13B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A08995-FA17-4909-BB6A-C759AE8E3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666F136-C1FD-4F09-B050-D4EE46BD49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B11424E-960E-4D02-8688-136A1E7B595B}" type="datetime1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716FC9B-B7DC-4B10-9651-BD6A13FFB8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zh-CN" altLang="en-US" dirty="0"/>
              <a:t>数字逻辑设计进阶实验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AA7B35-05C5-4B26-AA05-FA2B87934F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4432A76-D428-482F-9511-D8BD57B96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C99F6052-7A8B-46AA-B5BF-77D7A077453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3087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65FFAA4-AA51-46F0-8814-8C1C47381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数字逻辑设计进阶实验</a:t>
            </a:r>
          </a:p>
        </p:txBody>
      </p:sp>
      <p:sp>
        <p:nvSpPr>
          <p:cNvPr id="14339" name="副标题 2">
            <a:extLst>
              <a:ext uri="{FF2B5EF4-FFF2-40B4-BE49-F238E27FC236}">
                <a16:creationId xmlns:a16="http://schemas.microsoft.com/office/drawing/2014/main" id="{9F73A125-80DB-4BF6-8251-F89F614737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1371600"/>
          </a:xfrm>
        </p:spPr>
        <p:txBody>
          <a:bodyPr/>
          <a:lstStyle/>
          <a:p>
            <a:r>
              <a:rPr lang="zh-CN" altLang="en-US" sz="3600"/>
              <a:t>实验四 计数器</a:t>
            </a:r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9EE023A8-C25C-4524-A44C-3F8D13326D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29849-FACF-4588-8AD3-5CB8F3C26BCD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1" name="页脚占位符 4">
            <a:extLst>
              <a:ext uri="{FF2B5EF4-FFF2-40B4-BE49-F238E27FC236}">
                <a16:creationId xmlns:a16="http://schemas.microsoft.com/office/drawing/2014/main" id="{579D1E18-246C-40E9-B736-89D6500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44958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4342" name="灯片编号占位符 5">
            <a:extLst>
              <a:ext uri="{FF2B5EF4-FFF2-40B4-BE49-F238E27FC236}">
                <a16:creationId xmlns:a16="http://schemas.microsoft.com/office/drawing/2014/main" id="{A302F6C3-C51A-42B5-BB62-190DC46D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81750"/>
            <a:ext cx="16002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6AF8F-EE9D-4B1D-93DF-07C9ACE0B60B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C39820C-9F43-4C7E-B2B0-48B2131B2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数码管动态显示</a:t>
            </a:r>
          </a:p>
        </p:txBody>
      </p:sp>
      <p:grpSp>
        <p:nvGrpSpPr>
          <p:cNvPr id="21507" name="组合 18484">
            <a:extLst>
              <a:ext uri="{FF2B5EF4-FFF2-40B4-BE49-F238E27FC236}">
                <a16:creationId xmlns:a16="http://schemas.microsoft.com/office/drawing/2014/main" id="{3D113304-C9D2-4E8D-89DA-387E8B4F952B}"/>
              </a:ext>
            </a:extLst>
          </p:cNvPr>
          <p:cNvGrpSpPr>
            <a:grpSpLocks/>
          </p:cNvGrpSpPr>
          <p:nvPr/>
        </p:nvGrpSpPr>
        <p:grpSpPr bwMode="auto">
          <a:xfrm>
            <a:off x="417799" y="1373587"/>
            <a:ext cx="3683149" cy="4898070"/>
            <a:chOff x="426803" y="622565"/>
            <a:chExt cx="3836123" cy="5720286"/>
          </a:xfrm>
        </p:grpSpPr>
        <p:grpSp>
          <p:nvGrpSpPr>
            <p:cNvPr id="21650" name="组合 18463">
              <a:extLst>
                <a:ext uri="{FF2B5EF4-FFF2-40B4-BE49-F238E27FC236}">
                  <a16:creationId xmlns:a16="http://schemas.microsoft.com/office/drawing/2014/main" id="{F45E0126-9DC1-4B42-802A-BA4DF7D32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803" y="622565"/>
              <a:ext cx="3836123" cy="5720286"/>
              <a:chOff x="426803" y="684789"/>
              <a:chExt cx="3836123" cy="5720286"/>
            </a:xfrm>
          </p:grpSpPr>
          <p:sp>
            <p:nvSpPr>
              <p:cNvPr id="21665" name="TextBox 78">
                <a:extLst>
                  <a:ext uri="{FF2B5EF4-FFF2-40B4-BE49-F238E27FC236}">
                    <a16:creationId xmlns:a16="http://schemas.microsoft.com/office/drawing/2014/main" id="{82126285-C99B-4936-8034-5E9F8E9AA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348" y="2198304"/>
                <a:ext cx="606392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/>
                  <a:t>clkd</a:t>
                </a:r>
                <a:endParaRPr lang="zh-CN" altLang="en-US" sz="1800" b="0" dirty="0"/>
              </a:p>
            </p:txBody>
          </p:sp>
          <p:sp>
            <p:nvSpPr>
              <p:cNvPr id="21652" name="TextBox 52">
                <a:extLst>
                  <a:ext uri="{FF2B5EF4-FFF2-40B4-BE49-F238E27FC236}">
                    <a16:creationId xmlns:a16="http://schemas.microsoft.com/office/drawing/2014/main" id="{57E508AE-ECB9-4170-8965-7F912F4DB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897" y="1552300"/>
                <a:ext cx="949329" cy="5989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分频器</a:t>
                </a:r>
              </a:p>
            </p:txBody>
          </p:sp>
          <p:sp>
            <p:nvSpPr>
              <p:cNvPr id="21653" name="TextBox 53">
                <a:extLst>
                  <a:ext uri="{FF2B5EF4-FFF2-40B4-BE49-F238E27FC236}">
                    <a16:creationId xmlns:a16="http://schemas.microsoft.com/office/drawing/2014/main" id="{DF17968C-1277-4F41-B52B-9058F12F5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0233" y="2716065"/>
                <a:ext cx="949329" cy="5756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/>
                  <a:t>计数器</a:t>
                </a:r>
              </a:p>
            </p:txBody>
          </p:sp>
          <p:grpSp>
            <p:nvGrpSpPr>
              <p:cNvPr id="21654" name="组合 18450">
                <a:extLst>
                  <a:ext uri="{FF2B5EF4-FFF2-40B4-BE49-F238E27FC236}">
                    <a16:creationId xmlns:a16="http://schemas.microsoft.com/office/drawing/2014/main" id="{3E297087-339B-4C44-896F-074DF5430B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803" y="4056947"/>
                <a:ext cx="1012109" cy="1538670"/>
                <a:chOff x="441839" y="4050685"/>
                <a:chExt cx="1012109" cy="1643329"/>
              </a:xfrm>
            </p:grpSpPr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139B7C74-3D69-4DCB-BDCD-3F16CD1DC76A}"/>
                    </a:ext>
                  </a:extLst>
                </p:cNvPr>
                <p:cNvCxnSpPr/>
                <p:nvPr/>
              </p:nvCxnSpPr>
              <p:spPr bwMode="auto">
                <a:xfrm>
                  <a:off x="906312" y="4426392"/>
                  <a:ext cx="547636" cy="16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335A1F94-7B67-4264-901A-D5067C22EF55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1129261" y="4373323"/>
                  <a:ext cx="101739" cy="1095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80" name="TextBox 63">
                  <a:extLst>
                    <a:ext uri="{FF2B5EF4-FFF2-40B4-BE49-F238E27FC236}">
                      <a16:creationId xmlns:a16="http://schemas.microsoft.com/office/drawing/2014/main" id="{15D4F206-0521-4B0B-8624-7D22F72C60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979" y="4050685"/>
                  <a:ext cx="312545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/>
                    <a:t>4</a:t>
                  </a:r>
                  <a:endParaRPr lang="zh-CN" altLang="en-US" sz="1800" b="0" dirty="0"/>
                </a:p>
              </p:txBody>
            </p:sp>
            <p:sp>
              <p:nvSpPr>
                <p:cNvPr id="21681" name="TextBox 64">
                  <a:extLst>
                    <a:ext uri="{FF2B5EF4-FFF2-40B4-BE49-F238E27FC236}">
                      <a16:creationId xmlns:a16="http://schemas.microsoft.com/office/drawing/2014/main" id="{5DDBCF49-A397-4915-A71E-8E0C7DE279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777" y="4164972"/>
                  <a:ext cx="446113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/>
                    <a:t>d0</a:t>
                  </a:r>
                  <a:endParaRPr lang="zh-CN" altLang="en-US" sz="1800" b="0" dirty="0"/>
                </a:p>
              </p:txBody>
            </p: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B9797535-407C-4BA4-8C4B-8E27C803EC39}"/>
                    </a:ext>
                  </a:extLst>
                </p:cNvPr>
                <p:cNvCxnSpPr/>
                <p:nvPr/>
              </p:nvCxnSpPr>
              <p:spPr bwMode="auto">
                <a:xfrm>
                  <a:off x="898375" y="4785868"/>
                  <a:ext cx="547637" cy="16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D4EFA8F4-B51E-43AA-86D9-292C50043F24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1121324" y="4732799"/>
                  <a:ext cx="101739" cy="1095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84" name="TextBox 67">
                  <a:extLst>
                    <a:ext uri="{FF2B5EF4-FFF2-40B4-BE49-F238E27FC236}">
                      <a16:creationId xmlns:a16="http://schemas.microsoft.com/office/drawing/2014/main" id="{2A4D035F-9B76-4BD5-8819-D147581736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3691" y="4420772"/>
                  <a:ext cx="312545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/>
                    <a:t>4</a:t>
                  </a:r>
                  <a:endParaRPr lang="zh-CN" altLang="en-US" sz="1800" b="0"/>
                </a:p>
              </p:txBody>
            </p:sp>
            <p:sp>
              <p:nvSpPr>
                <p:cNvPr id="21685" name="TextBox 68">
                  <a:extLst>
                    <a:ext uri="{FF2B5EF4-FFF2-40B4-BE49-F238E27FC236}">
                      <a16:creationId xmlns:a16="http://schemas.microsoft.com/office/drawing/2014/main" id="{DDE2BE31-0F4C-4365-B5E6-E057C509A4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839" y="4523742"/>
                  <a:ext cx="446112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/>
                    <a:t>d1</a:t>
                  </a:r>
                  <a:endParaRPr lang="zh-CN" altLang="en-US" sz="1800" b="0"/>
                </a:p>
              </p:txBody>
            </p: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797A1740-528B-4242-860B-C0A3DAE55EDB}"/>
                    </a:ext>
                  </a:extLst>
                </p:cNvPr>
                <p:cNvCxnSpPr/>
                <p:nvPr/>
              </p:nvCxnSpPr>
              <p:spPr bwMode="auto">
                <a:xfrm>
                  <a:off x="906312" y="5136865"/>
                  <a:ext cx="547636" cy="16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4E28C411-C257-48EA-90AF-E8C87D785D61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1130109" y="5082950"/>
                  <a:ext cx="100042" cy="1095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88" name="TextBox 71">
                  <a:extLst>
                    <a:ext uri="{FF2B5EF4-FFF2-40B4-BE49-F238E27FC236}">
                      <a16:creationId xmlns:a16="http://schemas.microsoft.com/office/drawing/2014/main" id="{AF6C0E32-63C4-4379-B359-473AC83E7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1628" y="4758639"/>
                  <a:ext cx="312545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/>
                    <a:t>4</a:t>
                  </a:r>
                  <a:endParaRPr lang="zh-CN" altLang="en-US" sz="1800" b="0" dirty="0"/>
                </a:p>
              </p:txBody>
            </p:sp>
            <p:sp>
              <p:nvSpPr>
                <p:cNvPr id="21689" name="TextBox 72">
                  <a:extLst>
                    <a:ext uri="{FF2B5EF4-FFF2-40B4-BE49-F238E27FC236}">
                      <a16:creationId xmlns:a16="http://schemas.microsoft.com/office/drawing/2014/main" id="{C14F17D3-4C87-47C6-8CE8-E00894950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778" y="4874574"/>
                  <a:ext cx="446113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/>
                    <a:t>d2</a:t>
                  </a:r>
                  <a:endParaRPr lang="zh-CN" altLang="en-US" sz="1800" b="0"/>
                </a:p>
              </p:txBody>
            </p: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9CF06FAE-15FE-4E2D-8463-ED4573A42FEC}"/>
                    </a:ext>
                  </a:extLst>
                </p:cNvPr>
                <p:cNvCxnSpPr/>
                <p:nvPr/>
              </p:nvCxnSpPr>
              <p:spPr bwMode="auto">
                <a:xfrm>
                  <a:off x="898375" y="5494646"/>
                  <a:ext cx="547637" cy="16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BB26A0F0-A961-4B1C-B9DB-24E936B4946B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1121324" y="5441578"/>
                  <a:ext cx="101739" cy="10952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92" name="TextBox 75">
                  <a:extLst>
                    <a:ext uri="{FF2B5EF4-FFF2-40B4-BE49-F238E27FC236}">
                      <a16:creationId xmlns:a16="http://schemas.microsoft.com/office/drawing/2014/main" id="{1E0A7D1C-27A2-4CCE-8D79-4CF5A306C6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3691" y="5117410"/>
                  <a:ext cx="312545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/>
                    <a:t>4</a:t>
                  </a:r>
                  <a:endParaRPr lang="zh-CN" altLang="en-US" sz="1800" b="0" dirty="0"/>
                </a:p>
              </p:txBody>
            </p:sp>
            <p:sp>
              <p:nvSpPr>
                <p:cNvPr id="21693" name="TextBox 76">
                  <a:extLst>
                    <a:ext uri="{FF2B5EF4-FFF2-40B4-BE49-F238E27FC236}">
                      <a16:creationId xmlns:a16="http://schemas.microsoft.com/office/drawing/2014/main" id="{8CB10CB3-0C1E-4DB5-827B-A46BAC9CBD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839" y="5233345"/>
                  <a:ext cx="446113" cy="460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/>
                    <a:t>d3</a:t>
                  </a:r>
                  <a:endParaRPr lang="zh-CN" altLang="en-US" sz="1800" b="0" dirty="0"/>
                </a:p>
              </p:txBody>
            </p:sp>
          </p:grpSp>
          <p:sp>
            <p:nvSpPr>
              <p:cNvPr id="21656" name="TextBox 78">
                <a:extLst>
                  <a:ext uri="{FF2B5EF4-FFF2-40B4-BE49-F238E27FC236}">
                    <a16:creationId xmlns:a16="http://schemas.microsoft.com/office/drawing/2014/main" id="{8A703C67-85BE-42A0-9CD0-DDCC619B5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5897" y="684789"/>
                <a:ext cx="499538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/>
                  <a:t>clk</a:t>
                </a:r>
                <a:endParaRPr lang="zh-CN" altLang="en-US" sz="1800" b="0" dirty="0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3C71D84-0921-45B3-B613-9816C7367691}"/>
                  </a:ext>
                </a:extLst>
              </p:cNvPr>
              <p:cNvCxnSpPr/>
              <p:nvPr/>
            </p:nvCxnSpPr>
            <p:spPr bwMode="auto">
              <a:xfrm rot="16200000" flipH="1">
                <a:off x="2646874" y="4813587"/>
                <a:ext cx="131775" cy="109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58" name="TextBox 88">
                <a:extLst>
                  <a:ext uri="{FF2B5EF4-FFF2-40B4-BE49-F238E27FC236}">
                    <a16:creationId xmlns:a16="http://schemas.microsoft.com/office/drawing/2014/main" id="{337AFB2F-9988-47AB-8FD7-D5CBC5FBB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9730" y="4479828"/>
                <a:ext cx="312545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4</a:t>
                </a:r>
                <a:endParaRPr lang="zh-CN" altLang="en-US" sz="1800" b="0"/>
              </a:p>
            </p:txBody>
          </p:sp>
          <p:sp>
            <p:nvSpPr>
              <p:cNvPr id="21659" name="TextBox 91">
                <a:extLst>
                  <a:ext uri="{FF2B5EF4-FFF2-40B4-BE49-F238E27FC236}">
                    <a16:creationId xmlns:a16="http://schemas.microsoft.com/office/drawing/2014/main" id="{ABAE6F55-DF8D-4135-92BF-BD71AFC46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885" y="5973745"/>
                <a:ext cx="419398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/>
                  <a:t>cn</a:t>
                </a:r>
                <a:endParaRPr lang="zh-CN" altLang="en-US" sz="1800" b="0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34FFDCAD-D028-4908-9E09-4BDE57581E38}"/>
                  </a:ext>
                </a:extLst>
              </p:cNvPr>
              <p:cNvCxnSpPr>
                <a:stCxn id="21652" idx="2"/>
                <a:endCxn id="21653" idx="0"/>
              </p:cNvCxnSpPr>
              <p:nvPr/>
            </p:nvCxnSpPr>
            <p:spPr bwMode="auto">
              <a:xfrm>
                <a:off x="1878562" y="2151285"/>
                <a:ext cx="6336" cy="5647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61" name="TextBox 110">
                <a:extLst>
                  <a:ext uri="{FF2B5EF4-FFF2-40B4-BE49-F238E27FC236}">
                    <a16:creationId xmlns:a16="http://schemas.microsoft.com/office/drawing/2014/main" id="{4A1DCEE3-DE34-4080-A953-66432CE2A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2385" y="3354412"/>
                <a:ext cx="312545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2</a:t>
                </a:r>
                <a:endParaRPr lang="zh-CN" altLang="en-US" sz="1800" b="0"/>
              </a:p>
            </p:txBody>
          </p:sp>
          <p:sp>
            <p:nvSpPr>
              <p:cNvPr id="21662" name="TextBox 112">
                <a:extLst>
                  <a:ext uri="{FF2B5EF4-FFF2-40B4-BE49-F238E27FC236}">
                    <a16:creationId xmlns:a16="http://schemas.microsoft.com/office/drawing/2014/main" id="{1E823C0D-1A4B-457D-99ED-F685F56C2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3528" y="3513409"/>
                <a:ext cx="419398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/>
                  <a:t>an</a:t>
                </a:r>
                <a:endParaRPr lang="zh-CN" altLang="en-US" sz="1800" b="0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0945F2E-F587-4B9E-8410-E3E258B247F4}"/>
                  </a:ext>
                </a:extLst>
              </p:cNvPr>
              <p:cNvCxnSpPr>
                <a:stCxn id="21653" idx="2"/>
                <a:endCxn id="21664" idx="0"/>
              </p:cNvCxnSpPr>
              <p:nvPr/>
            </p:nvCxnSpPr>
            <p:spPr bwMode="auto">
              <a:xfrm>
                <a:off x="1884958" y="3291019"/>
                <a:ext cx="4762" cy="9510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64" name="TextBox 54">
                <a:extLst>
                  <a:ext uri="{FF2B5EF4-FFF2-40B4-BE49-F238E27FC236}">
                    <a16:creationId xmlns:a16="http://schemas.microsoft.com/office/drawing/2014/main" id="{94AF07AC-8438-41C8-9E65-3CB1B8E73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351" y="4242673"/>
                <a:ext cx="949329" cy="13264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多路</a:t>
                </a:r>
                <a:endParaRPr lang="en-US" altLang="zh-CN" sz="180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选择器</a:t>
                </a:r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72227145-0C2D-4D41-B285-1C53F4B272BE}"/>
                  </a:ext>
                </a:extLst>
              </p:cNvPr>
              <p:cNvCxnSpPr>
                <a:stCxn id="21661" idx="3"/>
              </p:cNvCxnSpPr>
              <p:nvPr/>
            </p:nvCxnSpPr>
            <p:spPr bwMode="auto">
              <a:xfrm>
                <a:off x="1834930" y="3570077"/>
                <a:ext cx="134158" cy="337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67" name="TextBox 110">
                <a:extLst>
                  <a:ext uri="{FF2B5EF4-FFF2-40B4-BE49-F238E27FC236}">
                    <a16:creationId xmlns:a16="http://schemas.microsoft.com/office/drawing/2014/main" id="{D0C33488-79BC-49DC-8021-D684D767B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9201" y="3332239"/>
                <a:ext cx="312545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/>
                  <a:t>4</a:t>
                </a:r>
                <a:endParaRPr lang="zh-CN" altLang="en-US" sz="1800" b="0" dirty="0"/>
              </a:p>
            </p:txBody>
          </p:sp>
          <p:sp>
            <p:nvSpPr>
              <p:cNvPr id="21668" name="TextBox 53">
                <a:extLst>
                  <a:ext uri="{FF2B5EF4-FFF2-40B4-BE49-F238E27FC236}">
                    <a16:creationId xmlns:a16="http://schemas.microsoft.com/office/drawing/2014/main" id="{1EDDDEE5-00EE-4547-9148-1B8853E34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609" y="3492874"/>
                <a:ext cx="949329" cy="5844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译码器</a:t>
                </a: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70BF3B5D-9678-46F2-882E-65986C62DDE4}"/>
                  </a:ext>
                </a:extLst>
              </p:cNvPr>
              <p:cNvCxnSpPr>
                <a:cxnSpLocks/>
                <a:endCxn id="21668" idx="1"/>
              </p:cNvCxnSpPr>
              <p:nvPr/>
            </p:nvCxnSpPr>
            <p:spPr bwMode="auto">
              <a:xfrm>
                <a:off x="1884958" y="3784778"/>
                <a:ext cx="527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70" name="TextBox 78">
                <a:extLst>
                  <a:ext uri="{FF2B5EF4-FFF2-40B4-BE49-F238E27FC236}">
                    <a16:creationId xmlns:a16="http://schemas.microsoft.com/office/drawing/2014/main" id="{05109DD9-D69B-4F06-B554-946CFCE13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781" y="707326"/>
                <a:ext cx="1234155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/>
                  <a:t>(100MHz)</a:t>
                </a:r>
                <a:endParaRPr lang="zh-CN" altLang="en-US" sz="1800" b="0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F83B37D-B900-4555-BC54-3A547941F9C7}"/>
                  </a:ext>
                </a:extLst>
              </p:cNvPr>
              <p:cNvCxnSpPr/>
              <p:nvPr/>
            </p:nvCxnSpPr>
            <p:spPr bwMode="auto">
              <a:xfrm rot="16200000" flipH="1">
                <a:off x="3577060" y="3710170"/>
                <a:ext cx="131776" cy="109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72" name="TextBox 53">
                <a:extLst>
                  <a:ext uri="{FF2B5EF4-FFF2-40B4-BE49-F238E27FC236}">
                    <a16:creationId xmlns:a16="http://schemas.microsoft.com/office/drawing/2014/main" id="{3A106F46-D106-42DD-8ECC-466D8E44D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639" y="5119472"/>
                <a:ext cx="949329" cy="72303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7</a:t>
                </a:r>
                <a:r>
                  <a:rPr lang="zh-CN" altLang="en-US" sz="1800"/>
                  <a:t>段</a:t>
                </a:r>
                <a:endParaRPr lang="en-US" altLang="zh-CN" sz="180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译码器</a:t>
                </a:r>
              </a:p>
            </p:txBody>
          </p:sp>
          <p:sp>
            <p:nvSpPr>
              <p:cNvPr id="21673" name="TextBox 110">
                <a:extLst>
                  <a:ext uri="{FF2B5EF4-FFF2-40B4-BE49-F238E27FC236}">
                    <a16:creationId xmlns:a16="http://schemas.microsoft.com/office/drawing/2014/main" id="{D30CFB20-A31A-4C5C-BC0B-123F48C53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0139" y="5861184"/>
                <a:ext cx="312545" cy="431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/>
                  <a:t>7</a:t>
                </a:r>
                <a:endParaRPr lang="zh-CN" altLang="en-US" sz="1800" b="0" dirty="0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DD28F11D-FC28-4DFC-9A4A-A159907B08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43724" y="5842374"/>
                <a:ext cx="0" cy="485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1EC7BA8A-1C87-400E-9AA0-9BFC1293C2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982321" y="6070630"/>
                <a:ext cx="132833" cy="3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DC3E1A77-429D-4548-BA20-77EE425691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53226" y="4877082"/>
                <a:ext cx="6968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C2F45CF0-767C-483B-93E6-F2221E0D78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56432" y="3765727"/>
                <a:ext cx="527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60B4730B-4EB8-4B8A-BAAB-D8F4795B27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88988" y="1175705"/>
                <a:ext cx="0" cy="3690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4F33E00-30E9-40BF-96B3-E53768E395E7}"/>
                </a:ext>
              </a:extLst>
            </p:cNvPr>
            <p:cNvCxnSpPr>
              <a:cxnSpLocks/>
            </p:cNvCxnSpPr>
            <p:nvPr/>
          </p:nvCxnSpPr>
          <p:spPr>
            <a:xfrm>
              <a:off x="3043724" y="4814858"/>
              <a:ext cx="0" cy="24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C908C2F7-AB2F-4A50-AA26-3FDA95FEFB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FD2DE-871D-4624-82E4-760E8689EDF3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1E0E682B-3266-462F-B8C3-0ECEBA6C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C0DEEA42-9B55-4B1E-B101-E662AC94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AF152-17B5-4109-B9D6-759651E9E23E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21511" name="组合 123">
            <a:extLst>
              <a:ext uri="{FF2B5EF4-FFF2-40B4-BE49-F238E27FC236}">
                <a16:creationId xmlns:a16="http://schemas.microsoft.com/office/drawing/2014/main" id="{CEC9D208-2298-4698-AE01-4455A2291E50}"/>
              </a:ext>
            </a:extLst>
          </p:cNvPr>
          <p:cNvGrpSpPr>
            <a:grpSpLocks/>
          </p:cNvGrpSpPr>
          <p:nvPr/>
        </p:nvGrpSpPr>
        <p:grpSpPr bwMode="auto">
          <a:xfrm>
            <a:off x="4163975" y="3441700"/>
            <a:ext cx="4548225" cy="2674938"/>
            <a:chOff x="899022" y="3246958"/>
            <a:chExt cx="7316291" cy="2990330"/>
          </a:xfrm>
        </p:grpSpPr>
        <p:grpSp>
          <p:nvGrpSpPr>
            <p:cNvPr id="21544" name="组合 253">
              <a:extLst>
                <a:ext uri="{FF2B5EF4-FFF2-40B4-BE49-F238E27FC236}">
                  <a16:creationId xmlns:a16="http://schemas.microsoft.com/office/drawing/2014/main" id="{C4BCCEF5-83DD-4A21-80FF-B30474CEE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125" y="3429000"/>
              <a:ext cx="5400675" cy="2592388"/>
              <a:chOff x="2016120" y="2930097"/>
              <a:chExt cx="5399994" cy="2565606"/>
            </a:xfrm>
          </p:grpSpPr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C925E4F2-6C50-4602-81EC-034B717E394C}"/>
                  </a:ext>
                </a:extLst>
              </p:cNvPr>
              <p:cNvCxnSpPr/>
              <p:nvPr/>
            </p:nvCxnSpPr>
            <p:spPr bwMode="auto">
              <a:xfrm flipH="1" flipV="1">
                <a:off x="2773368" y="3287376"/>
                <a:ext cx="0" cy="218137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58857801-86DD-4C0C-A751-378BC9F225BB}"/>
                  </a:ext>
                </a:extLst>
              </p:cNvPr>
              <p:cNvCxnSpPr/>
              <p:nvPr/>
            </p:nvCxnSpPr>
            <p:spPr bwMode="auto">
              <a:xfrm flipH="1" flipV="1">
                <a:off x="4330903" y="3290889"/>
                <a:ext cx="0" cy="218137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A597B5E4-4BD0-4D99-B68E-821553C251E4}"/>
                  </a:ext>
                </a:extLst>
              </p:cNvPr>
              <p:cNvCxnSpPr/>
              <p:nvPr/>
            </p:nvCxnSpPr>
            <p:spPr bwMode="auto">
              <a:xfrm flipH="1" flipV="1">
                <a:off x="5852692" y="3297914"/>
                <a:ext cx="0" cy="218137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4E9AD55B-FE6E-42E8-82C8-828E68219E06}"/>
                  </a:ext>
                </a:extLst>
              </p:cNvPr>
              <p:cNvCxnSpPr/>
              <p:nvPr/>
            </p:nvCxnSpPr>
            <p:spPr bwMode="auto">
              <a:xfrm flipH="1" flipV="1">
                <a:off x="7415334" y="3303184"/>
                <a:ext cx="0" cy="218137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2B0C0ACC-75DE-4CC3-86ED-22DD5DE4F08B}"/>
                  </a:ext>
                </a:extLst>
              </p:cNvPr>
              <p:cNvCxnSpPr/>
              <p:nvPr/>
            </p:nvCxnSpPr>
            <p:spPr bwMode="auto">
              <a:xfrm flipH="1" flipV="1">
                <a:off x="6641672" y="3311965"/>
                <a:ext cx="0" cy="218313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>
                <a:extLst>
                  <a:ext uri="{FF2B5EF4-FFF2-40B4-BE49-F238E27FC236}">
                    <a16:creationId xmlns:a16="http://schemas.microsoft.com/office/drawing/2014/main" id="{2798B9CD-AD79-424E-87B2-A68E2E3404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015026" y="2930839"/>
                <a:ext cx="0" cy="2548452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A913B340-B27F-473A-81CF-D1D001A984FA}"/>
                  </a:ext>
                </a:extLst>
              </p:cNvPr>
              <p:cNvCxnSpPr/>
              <p:nvPr/>
            </p:nvCxnSpPr>
            <p:spPr bwMode="auto">
              <a:xfrm flipH="1" flipV="1">
                <a:off x="3557242" y="3301427"/>
                <a:ext cx="0" cy="218313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1AD374FD-5F1D-4539-9BBD-A0F5820115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099457" y="2930839"/>
                <a:ext cx="0" cy="255899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45" name="直接箭头连接符 124">
              <a:extLst>
                <a:ext uri="{FF2B5EF4-FFF2-40B4-BE49-F238E27FC236}">
                  <a16:creationId xmlns:a16="http://schemas.microsoft.com/office/drawing/2014/main" id="{C5EF71B1-427F-430D-9D8B-3F25A6EB49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06600" y="3644900"/>
              <a:ext cx="309562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6" name="Line 66">
              <a:extLst>
                <a:ext uri="{FF2B5EF4-FFF2-40B4-BE49-F238E27FC236}">
                  <a16:creationId xmlns:a16="http://schemas.microsoft.com/office/drawing/2014/main" id="{D72CCB15-4F93-491E-AB7A-1C768D3F2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125" y="4424363"/>
              <a:ext cx="766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Line 42">
              <a:extLst>
                <a:ext uri="{FF2B5EF4-FFF2-40B4-BE49-F238E27FC236}">
                  <a16:creationId xmlns:a16="http://schemas.microsoft.com/office/drawing/2014/main" id="{2EBD353E-A76D-407F-9C53-764804187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950" y="4184650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64">
              <a:extLst>
                <a:ext uri="{FF2B5EF4-FFF2-40B4-BE49-F238E27FC236}">
                  <a16:creationId xmlns:a16="http://schemas.microsoft.com/office/drawing/2014/main" id="{323031E7-7E42-43DF-AD6C-E493C0D03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3063" y="4187825"/>
              <a:ext cx="369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42">
              <a:extLst>
                <a:ext uri="{FF2B5EF4-FFF2-40B4-BE49-F238E27FC236}">
                  <a16:creationId xmlns:a16="http://schemas.microsoft.com/office/drawing/2014/main" id="{E04820F9-F480-42FD-98C2-1B2E10C97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888" y="4187825"/>
              <a:ext cx="0" cy="239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64">
              <a:extLst>
                <a:ext uri="{FF2B5EF4-FFF2-40B4-BE49-F238E27FC236}">
                  <a16:creationId xmlns:a16="http://schemas.microsoft.com/office/drawing/2014/main" id="{5FEC5FD3-DF2D-4D11-94C1-9B812AC9E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2888" y="4184650"/>
              <a:ext cx="2312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51" name="组合 11">
              <a:extLst>
                <a:ext uri="{FF2B5EF4-FFF2-40B4-BE49-F238E27FC236}">
                  <a16:creationId xmlns:a16="http://schemas.microsoft.com/office/drawing/2014/main" id="{E14592C4-3C81-48D7-95DA-0E12088F1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63" y="3783013"/>
              <a:ext cx="6548437" cy="250825"/>
              <a:chOff x="1287184" y="3017690"/>
              <a:chExt cx="4663381" cy="282748"/>
            </a:xfrm>
          </p:grpSpPr>
          <p:sp>
            <p:nvSpPr>
              <p:cNvPr id="21609" name="Line 23">
                <a:extLst>
                  <a:ext uri="{FF2B5EF4-FFF2-40B4-BE49-F238E27FC236}">
                    <a16:creationId xmlns:a16="http://schemas.microsoft.com/office/drawing/2014/main" id="{DB5C7508-C0EC-4E04-941A-57E52AB5B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4598" y="3295014"/>
                <a:ext cx="2880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0" name="Line 24">
                <a:extLst>
                  <a:ext uri="{FF2B5EF4-FFF2-40B4-BE49-F238E27FC236}">
                    <a16:creationId xmlns:a16="http://schemas.microsoft.com/office/drawing/2014/main" id="{8A9944A2-9A9E-44CE-8B61-EEB0ABC5E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2668" y="3017690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1" name="Line 25">
                <a:extLst>
                  <a:ext uri="{FF2B5EF4-FFF2-40B4-BE49-F238E27FC236}">
                    <a16:creationId xmlns:a16="http://schemas.microsoft.com/office/drawing/2014/main" id="{B4C67789-0420-4B44-AE6C-D0977030E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7882" y="3295014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2" name="Line 41">
                <a:extLst>
                  <a:ext uri="{FF2B5EF4-FFF2-40B4-BE49-F238E27FC236}">
                    <a16:creationId xmlns:a16="http://schemas.microsoft.com/office/drawing/2014/main" id="{DDDCF69E-E26B-44FF-9676-7D4F16A83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7065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3" name="Line 42">
                <a:extLst>
                  <a:ext uri="{FF2B5EF4-FFF2-40B4-BE49-F238E27FC236}">
                    <a16:creationId xmlns:a16="http://schemas.microsoft.com/office/drawing/2014/main" id="{5897114B-A271-40CC-BB9E-D6847E220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7882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4" name="Line 24">
                <a:extLst>
                  <a:ext uri="{FF2B5EF4-FFF2-40B4-BE49-F238E27FC236}">
                    <a16:creationId xmlns:a16="http://schemas.microsoft.com/office/drawing/2014/main" id="{3097990E-9E18-4D7C-8600-C7CD95C56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0107" y="3017690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5" name="Line 25">
                <a:extLst>
                  <a:ext uri="{FF2B5EF4-FFF2-40B4-BE49-F238E27FC236}">
                    <a16:creationId xmlns:a16="http://schemas.microsoft.com/office/drawing/2014/main" id="{43ED3043-019B-425C-843C-66776F737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320" y="3295014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6" name="Line 26">
                <a:extLst>
                  <a:ext uri="{FF2B5EF4-FFF2-40B4-BE49-F238E27FC236}">
                    <a16:creationId xmlns:a16="http://schemas.microsoft.com/office/drawing/2014/main" id="{CAA8CE25-35B4-465B-ACE9-2AE67B9DD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0533" y="3017690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7" name="Line 27">
                <a:extLst>
                  <a:ext uri="{FF2B5EF4-FFF2-40B4-BE49-F238E27FC236}">
                    <a16:creationId xmlns:a16="http://schemas.microsoft.com/office/drawing/2014/main" id="{4C6B5F82-886E-463E-B310-61FDB9E25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5747" y="3295014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8" name="Line 28">
                <a:extLst>
                  <a:ext uri="{FF2B5EF4-FFF2-40B4-BE49-F238E27FC236}">
                    <a16:creationId xmlns:a16="http://schemas.microsoft.com/office/drawing/2014/main" id="{4F941C9D-E9C7-483F-B222-2AF5200B4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0961" y="3017690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9" name="Line 29">
                <a:extLst>
                  <a:ext uri="{FF2B5EF4-FFF2-40B4-BE49-F238E27FC236}">
                    <a16:creationId xmlns:a16="http://schemas.microsoft.com/office/drawing/2014/main" id="{9A136E89-F3B4-4088-8596-778AC05BA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174" y="3295014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0" name="Line 30">
                <a:extLst>
                  <a:ext uri="{FF2B5EF4-FFF2-40B4-BE49-F238E27FC236}">
                    <a16:creationId xmlns:a16="http://schemas.microsoft.com/office/drawing/2014/main" id="{55ED29D6-565A-4969-89D8-D5E40CC5B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920" y="3017690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1" name="Line 31">
                <a:extLst>
                  <a:ext uri="{FF2B5EF4-FFF2-40B4-BE49-F238E27FC236}">
                    <a16:creationId xmlns:a16="http://schemas.microsoft.com/office/drawing/2014/main" id="{F639E29D-3342-41A0-9AEF-3A76AF5EA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134" y="3295014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2" name="Line 32">
                <a:extLst>
                  <a:ext uri="{FF2B5EF4-FFF2-40B4-BE49-F238E27FC236}">
                    <a16:creationId xmlns:a16="http://schemas.microsoft.com/office/drawing/2014/main" id="{7500CF9B-53FE-4CEA-A0DA-D38828F06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347" y="3017690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3" name="Line 34">
                <a:extLst>
                  <a:ext uri="{FF2B5EF4-FFF2-40B4-BE49-F238E27FC236}">
                    <a16:creationId xmlns:a16="http://schemas.microsoft.com/office/drawing/2014/main" id="{E1A91B11-1A78-42BA-AFBE-93F95EA09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0774" y="3017690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4" name="Line 35">
                <a:extLst>
                  <a:ext uri="{FF2B5EF4-FFF2-40B4-BE49-F238E27FC236}">
                    <a16:creationId xmlns:a16="http://schemas.microsoft.com/office/drawing/2014/main" id="{44062670-BC9C-429B-9416-A7B1EB4DF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561" y="3295014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5" name="Line 42">
                <a:extLst>
                  <a:ext uri="{FF2B5EF4-FFF2-40B4-BE49-F238E27FC236}">
                    <a16:creationId xmlns:a16="http://schemas.microsoft.com/office/drawing/2014/main" id="{FF89FBAA-FE77-42CE-B343-A904C23ED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320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6" name="Line 43">
                <a:extLst>
                  <a:ext uri="{FF2B5EF4-FFF2-40B4-BE49-F238E27FC236}">
                    <a16:creationId xmlns:a16="http://schemas.microsoft.com/office/drawing/2014/main" id="{BD2DDD6E-B346-4F93-9403-CCBBEB253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8310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7" name="Line 44">
                <a:extLst>
                  <a:ext uri="{FF2B5EF4-FFF2-40B4-BE49-F238E27FC236}">
                    <a16:creationId xmlns:a16="http://schemas.microsoft.com/office/drawing/2014/main" id="{87A78387-09D2-458A-895F-81AA57920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5747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8" name="Line 45">
                <a:extLst>
                  <a:ext uri="{FF2B5EF4-FFF2-40B4-BE49-F238E27FC236}">
                    <a16:creationId xmlns:a16="http://schemas.microsoft.com/office/drawing/2014/main" id="{2E3935C6-E20C-409E-9C95-FE92BDB0B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0961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9" name="Line 46">
                <a:extLst>
                  <a:ext uri="{FF2B5EF4-FFF2-40B4-BE49-F238E27FC236}">
                    <a16:creationId xmlns:a16="http://schemas.microsoft.com/office/drawing/2014/main" id="{C6AE3E21-BED9-4F3C-B83E-524FCFDDC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174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0" name="Line 47">
                <a:extLst>
                  <a:ext uri="{FF2B5EF4-FFF2-40B4-BE49-F238E27FC236}">
                    <a16:creationId xmlns:a16="http://schemas.microsoft.com/office/drawing/2014/main" id="{45A60C05-E7CC-4E91-B751-972CF63FB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9163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1" name="Line 48">
                <a:extLst>
                  <a:ext uri="{FF2B5EF4-FFF2-40B4-BE49-F238E27FC236}">
                    <a16:creationId xmlns:a16="http://schemas.microsoft.com/office/drawing/2014/main" id="{EBC5703C-D5C7-41D7-801D-676257EA1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134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2" name="Line 49">
                <a:extLst>
                  <a:ext uri="{FF2B5EF4-FFF2-40B4-BE49-F238E27FC236}">
                    <a16:creationId xmlns:a16="http://schemas.microsoft.com/office/drawing/2014/main" id="{DFE6E293-2065-4B85-B9E7-961125980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6345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3" name="Line 50">
                <a:extLst>
                  <a:ext uri="{FF2B5EF4-FFF2-40B4-BE49-F238E27FC236}">
                    <a16:creationId xmlns:a16="http://schemas.microsoft.com/office/drawing/2014/main" id="{6847A64B-51B1-4842-81BA-20458146F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561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4" name="Line 51">
                <a:extLst>
                  <a:ext uri="{FF2B5EF4-FFF2-40B4-BE49-F238E27FC236}">
                    <a16:creationId xmlns:a16="http://schemas.microsoft.com/office/drawing/2014/main" id="{8D5C2AB1-6116-4123-80A7-54BB20057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5027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5" name="Line 52">
                <a:extLst>
                  <a:ext uri="{FF2B5EF4-FFF2-40B4-BE49-F238E27FC236}">
                    <a16:creationId xmlns:a16="http://schemas.microsoft.com/office/drawing/2014/main" id="{EB50D665-9257-48D7-92EC-334315BB7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4598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6" name="Line 25">
                <a:extLst>
                  <a:ext uri="{FF2B5EF4-FFF2-40B4-BE49-F238E27FC236}">
                    <a16:creationId xmlns:a16="http://schemas.microsoft.com/office/drawing/2014/main" id="{98F274D6-57C0-44F6-9E41-26FAEA308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184" y="3295014"/>
                <a:ext cx="2629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7" name="Line 43">
                <a:extLst>
                  <a:ext uri="{FF2B5EF4-FFF2-40B4-BE49-F238E27FC236}">
                    <a16:creationId xmlns:a16="http://schemas.microsoft.com/office/drawing/2014/main" id="{04E20BC9-4C78-400E-9E10-78D5497D2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2617" y="3017690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8" name="Line 24">
                <a:extLst>
                  <a:ext uri="{FF2B5EF4-FFF2-40B4-BE49-F238E27FC236}">
                    <a16:creationId xmlns:a16="http://schemas.microsoft.com/office/drawing/2014/main" id="{4430CBB2-F057-448E-B96A-9CC5EBE9E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139" y="3023114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9" name="Line 25">
                <a:extLst>
                  <a:ext uri="{FF2B5EF4-FFF2-40B4-BE49-F238E27FC236}">
                    <a16:creationId xmlns:a16="http://schemas.microsoft.com/office/drawing/2014/main" id="{A0936443-82F0-4E97-8307-74B6E57CD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5352" y="3300438"/>
                <a:ext cx="2752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0" name="Line 42">
                <a:extLst>
                  <a:ext uri="{FF2B5EF4-FFF2-40B4-BE49-F238E27FC236}">
                    <a16:creationId xmlns:a16="http://schemas.microsoft.com/office/drawing/2014/main" id="{BA4CB621-890B-40C3-AA41-A6143B2DB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5352" y="3023114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1" name="Line 43">
                <a:extLst>
                  <a:ext uri="{FF2B5EF4-FFF2-40B4-BE49-F238E27FC236}">
                    <a16:creationId xmlns:a16="http://schemas.microsoft.com/office/drawing/2014/main" id="{800A7B2F-BF4C-4067-BC13-424C11828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00139" y="3023114"/>
                <a:ext cx="0" cy="277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52" name="Line 66">
              <a:extLst>
                <a:ext uri="{FF2B5EF4-FFF2-40B4-BE49-F238E27FC236}">
                  <a16:creationId xmlns:a16="http://schemas.microsoft.com/office/drawing/2014/main" id="{AC99789E-43EC-4E24-BDB4-AFE2E328D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0638" y="4424363"/>
              <a:ext cx="765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42">
              <a:extLst>
                <a:ext uri="{FF2B5EF4-FFF2-40B4-BE49-F238E27FC236}">
                  <a16:creationId xmlns:a16="http://schemas.microsoft.com/office/drawing/2014/main" id="{15B020F0-8D0F-4B25-A41B-55784A451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875" y="4184650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Line 64">
              <a:extLst>
                <a:ext uri="{FF2B5EF4-FFF2-40B4-BE49-F238E27FC236}">
                  <a16:creationId xmlns:a16="http://schemas.microsoft.com/office/drawing/2014/main" id="{484D18B2-E4AD-46A0-A81B-F8C6E3DCA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8513" y="4187825"/>
              <a:ext cx="233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42">
              <a:extLst>
                <a:ext uri="{FF2B5EF4-FFF2-40B4-BE49-F238E27FC236}">
                  <a16:creationId xmlns:a16="http://schemas.microsoft.com/office/drawing/2014/main" id="{43FAB719-830B-449C-9580-9561B4B81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5813" y="4187825"/>
              <a:ext cx="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66">
              <a:extLst>
                <a:ext uri="{FF2B5EF4-FFF2-40B4-BE49-F238E27FC236}">
                  <a16:creationId xmlns:a16="http://schemas.microsoft.com/office/drawing/2014/main" id="{1303B64F-04CA-4B93-BA6B-52C0950EE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487" y="4822300"/>
              <a:ext cx="766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Line 42">
              <a:extLst>
                <a:ext uri="{FF2B5EF4-FFF2-40B4-BE49-F238E27FC236}">
                  <a16:creationId xmlns:a16="http://schemas.microsoft.com/office/drawing/2014/main" id="{2FDAA87F-BC15-4667-B354-5CE6169E2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312" y="4581000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8" name="Line 64">
              <a:extLst>
                <a:ext uri="{FF2B5EF4-FFF2-40B4-BE49-F238E27FC236}">
                  <a16:creationId xmlns:a16="http://schemas.microsoft.com/office/drawing/2014/main" id="{A451EF4B-DEE4-4EE8-911E-BD4056C49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3550" y="4584175"/>
              <a:ext cx="1147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Line 42">
              <a:extLst>
                <a:ext uri="{FF2B5EF4-FFF2-40B4-BE49-F238E27FC236}">
                  <a16:creationId xmlns:a16="http://schemas.microsoft.com/office/drawing/2014/main" id="{6003C5F5-6410-45E9-8C48-2F1C1FE4F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909" y="4584175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Line 64">
              <a:extLst>
                <a:ext uri="{FF2B5EF4-FFF2-40B4-BE49-F238E27FC236}">
                  <a16:creationId xmlns:a16="http://schemas.microsoft.com/office/drawing/2014/main" id="{7D44C209-D44E-4F11-81A6-F2B155C69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1250" y="4581000"/>
              <a:ext cx="2300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Line 66">
              <a:extLst>
                <a:ext uri="{FF2B5EF4-FFF2-40B4-BE49-F238E27FC236}">
                  <a16:creationId xmlns:a16="http://schemas.microsoft.com/office/drawing/2014/main" id="{E0423EC0-119B-4629-8574-D22C19737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9000" y="4820712"/>
              <a:ext cx="765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Line 42">
              <a:extLst>
                <a:ext uri="{FF2B5EF4-FFF2-40B4-BE49-F238E27FC236}">
                  <a16:creationId xmlns:a16="http://schemas.microsoft.com/office/drawing/2014/main" id="{807D98FD-B820-431D-826F-65084928A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4237" y="4581000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3" name="Line 64">
              <a:extLst>
                <a:ext uri="{FF2B5EF4-FFF2-40B4-BE49-F238E27FC236}">
                  <a16:creationId xmlns:a16="http://schemas.microsoft.com/office/drawing/2014/main" id="{C7633881-7FE6-4ADC-9506-F3E361B51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6875" y="4584175"/>
              <a:ext cx="155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4" name="Line 42">
              <a:extLst>
                <a:ext uri="{FF2B5EF4-FFF2-40B4-BE49-F238E27FC236}">
                  <a16:creationId xmlns:a16="http://schemas.microsoft.com/office/drawing/2014/main" id="{4C7BD7E2-6620-42DF-9EAB-5CFA391A5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1938" y="4584175"/>
              <a:ext cx="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5" name="Line 66">
              <a:extLst>
                <a:ext uri="{FF2B5EF4-FFF2-40B4-BE49-F238E27FC236}">
                  <a16:creationId xmlns:a16="http://schemas.microsoft.com/office/drawing/2014/main" id="{07492EA4-6699-4BB5-A6C2-483E6C7C2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350" y="5221288"/>
              <a:ext cx="765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6" name="Line 42">
              <a:extLst>
                <a:ext uri="{FF2B5EF4-FFF2-40B4-BE49-F238E27FC236}">
                  <a16:creationId xmlns:a16="http://schemas.microsoft.com/office/drawing/2014/main" id="{31674F79-F6AC-403F-AA49-5A91919FB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588" y="4979988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7" name="Line 64">
              <a:extLst>
                <a:ext uri="{FF2B5EF4-FFF2-40B4-BE49-F238E27FC236}">
                  <a16:creationId xmlns:a16="http://schemas.microsoft.com/office/drawing/2014/main" id="{5B55F3EB-FFB5-431D-9948-8DD45157F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3063" y="4983163"/>
              <a:ext cx="1914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8" name="Line 42">
              <a:extLst>
                <a:ext uri="{FF2B5EF4-FFF2-40B4-BE49-F238E27FC236}">
                  <a16:creationId xmlns:a16="http://schemas.microsoft.com/office/drawing/2014/main" id="{7FC980E1-5D95-489A-8B3E-AEBAA58E3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525" y="4983163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Line 64">
              <a:extLst>
                <a:ext uri="{FF2B5EF4-FFF2-40B4-BE49-F238E27FC236}">
                  <a16:creationId xmlns:a16="http://schemas.microsoft.com/office/drawing/2014/main" id="{7BE03F4F-F07B-4C2B-9239-A2ABBB24E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7525" y="4979988"/>
              <a:ext cx="2301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0" name="Line 66">
              <a:extLst>
                <a:ext uri="{FF2B5EF4-FFF2-40B4-BE49-F238E27FC236}">
                  <a16:creationId xmlns:a16="http://schemas.microsoft.com/office/drawing/2014/main" id="{2E0949B0-E7D2-496C-92D6-67593275E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5275" y="5219700"/>
              <a:ext cx="766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1" name="Line 42">
              <a:extLst>
                <a:ext uri="{FF2B5EF4-FFF2-40B4-BE49-F238E27FC236}">
                  <a16:creationId xmlns:a16="http://schemas.microsoft.com/office/drawing/2014/main" id="{2CCA4928-65FC-4649-B208-AEAEBE612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2100" y="4979988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2" name="Line 64">
              <a:extLst>
                <a:ext uri="{FF2B5EF4-FFF2-40B4-BE49-F238E27FC236}">
                  <a16:creationId xmlns:a16="http://schemas.microsoft.com/office/drawing/2014/main" id="{9D9B7857-0340-4383-97A8-0F9465C36C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3150" y="4983163"/>
              <a:ext cx="768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3" name="Line 42">
              <a:extLst>
                <a:ext uri="{FF2B5EF4-FFF2-40B4-BE49-F238E27FC236}">
                  <a16:creationId xmlns:a16="http://schemas.microsoft.com/office/drawing/2014/main" id="{EAB0B852-5C69-4A05-A228-75C72371A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8578" y="4983163"/>
              <a:ext cx="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4" name="Line 66">
              <a:extLst>
                <a:ext uri="{FF2B5EF4-FFF2-40B4-BE49-F238E27FC236}">
                  <a16:creationId xmlns:a16="http://schemas.microsoft.com/office/drawing/2014/main" id="{B4AD8FE4-F0DE-4BFF-98FC-0D15D57AA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7050" y="5653088"/>
              <a:ext cx="765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5" name="Line 42">
              <a:extLst>
                <a:ext uri="{FF2B5EF4-FFF2-40B4-BE49-F238E27FC236}">
                  <a16:creationId xmlns:a16="http://schemas.microsoft.com/office/drawing/2014/main" id="{1D31F3FB-F2BF-4EA4-86CA-9B1573C40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288" y="5413375"/>
              <a:ext cx="0" cy="233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6" name="Line 64">
              <a:extLst>
                <a:ext uri="{FF2B5EF4-FFF2-40B4-BE49-F238E27FC236}">
                  <a16:creationId xmlns:a16="http://schemas.microsoft.com/office/drawing/2014/main" id="{24D8C25C-2C37-4F16-9BA8-628E7FA4D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125" y="5416550"/>
              <a:ext cx="2298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7" name="Line 42">
              <a:extLst>
                <a:ext uri="{FF2B5EF4-FFF2-40B4-BE49-F238E27FC236}">
                  <a16:creationId xmlns:a16="http://schemas.microsoft.com/office/drawing/2014/main" id="{56059325-D4E3-4BCA-8B63-1561A416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225" y="5414963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8" name="Line 64">
              <a:extLst>
                <a:ext uri="{FF2B5EF4-FFF2-40B4-BE49-F238E27FC236}">
                  <a16:creationId xmlns:a16="http://schemas.microsoft.com/office/drawing/2014/main" id="{32D3A2EE-014B-458D-BB98-20AA82912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2225" y="5413375"/>
              <a:ext cx="23098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9" name="Line 66">
              <a:extLst>
                <a:ext uri="{FF2B5EF4-FFF2-40B4-BE49-F238E27FC236}">
                  <a16:creationId xmlns:a16="http://schemas.microsoft.com/office/drawing/2014/main" id="{39862411-F5CE-4714-A85E-6806B5130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9975" y="5651500"/>
              <a:ext cx="795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0" name="Line 42">
              <a:extLst>
                <a:ext uri="{FF2B5EF4-FFF2-40B4-BE49-F238E27FC236}">
                  <a16:creationId xmlns:a16="http://schemas.microsoft.com/office/drawing/2014/main" id="{0BD0B375-080E-4432-ADA0-F5B48B4D3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6800" y="5411788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1" name="Line 42">
              <a:extLst>
                <a:ext uri="{FF2B5EF4-FFF2-40B4-BE49-F238E27FC236}">
                  <a16:creationId xmlns:a16="http://schemas.microsoft.com/office/drawing/2014/main" id="{BF74192F-F1C2-491E-8327-BDCED5E7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125" y="5419725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2" name="Line 64">
              <a:extLst>
                <a:ext uri="{FF2B5EF4-FFF2-40B4-BE49-F238E27FC236}">
                  <a16:creationId xmlns:a16="http://schemas.microsoft.com/office/drawing/2014/main" id="{DA59DEE6-077F-49C9-AFDF-7D731C010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6713" y="5646738"/>
              <a:ext cx="369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3" name="TextBox 56">
              <a:extLst>
                <a:ext uri="{FF2B5EF4-FFF2-40B4-BE49-F238E27FC236}">
                  <a16:creationId xmlns:a16="http://schemas.microsoft.com/office/drawing/2014/main" id="{448ECEE4-F20C-48C9-B0A1-C6E60EC5B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022" y="4114800"/>
              <a:ext cx="517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an0</a:t>
              </a:r>
              <a:endParaRPr lang="zh-CN" altLang="en-US" sz="1800" b="0" dirty="0"/>
            </a:p>
          </p:txBody>
        </p:sp>
        <p:sp>
          <p:nvSpPr>
            <p:cNvPr id="21584" name="TextBox 57">
              <a:extLst>
                <a:ext uri="{FF2B5EF4-FFF2-40B4-BE49-F238E27FC236}">
                  <a16:creationId xmlns:a16="http://schemas.microsoft.com/office/drawing/2014/main" id="{40C38D49-E9D8-4533-AE65-9BC924A9E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959" y="4510088"/>
              <a:ext cx="517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an1</a:t>
              </a:r>
              <a:endParaRPr lang="zh-CN" altLang="en-US" sz="1800" b="0"/>
            </a:p>
          </p:txBody>
        </p:sp>
        <p:sp>
          <p:nvSpPr>
            <p:cNvPr id="21585" name="TextBox 56">
              <a:extLst>
                <a:ext uri="{FF2B5EF4-FFF2-40B4-BE49-F238E27FC236}">
                  <a16:creationId xmlns:a16="http://schemas.microsoft.com/office/drawing/2014/main" id="{32F87493-1173-4766-9104-16E734C32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022" y="4895850"/>
              <a:ext cx="5175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an2</a:t>
              </a:r>
              <a:endParaRPr lang="zh-CN" altLang="en-US" sz="1800" b="0"/>
            </a:p>
          </p:txBody>
        </p:sp>
        <p:sp>
          <p:nvSpPr>
            <p:cNvPr id="21586" name="TextBox 57">
              <a:extLst>
                <a:ext uri="{FF2B5EF4-FFF2-40B4-BE49-F238E27FC236}">
                  <a16:creationId xmlns:a16="http://schemas.microsoft.com/office/drawing/2014/main" id="{E3050079-E061-4268-829F-7BD66ED1B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959" y="5292725"/>
              <a:ext cx="517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an3</a:t>
              </a:r>
              <a:endParaRPr lang="zh-CN" altLang="en-US" sz="1800" b="0"/>
            </a:p>
          </p:txBody>
        </p:sp>
        <p:sp>
          <p:nvSpPr>
            <p:cNvPr id="21587" name="TextBox 57">
              <a:extLst>
                <a:ext uri="{FF2B5EF4-FFF2-40B4-BE49-F238E27FC236}">
                  <a16:creationId xmlns:a16="http://schemas.microsoft.com/office/drawing/2014/main" id="{AA178058-426C-47AF-9F68-C4FADE8DE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351" y="5773738"/>
              <a:ext cx="647744" cy="412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cn</a:t>
              </a:r>
              <a:endParaRPr lang="zh-CN" altLang="en-US" sz="1800" b="0" dirty="0"/>
            </a:p>
          </p:txBody>
        </p:sp>
        <p:sp>
          <p:nvSpPr>
            <p:cNvPr id="21588" name="TextBox 56">
              <a:extLst>
                <a:ext uri="{FF2B5EF4-FFF2-40B4-BE49-F238E27FC236}">
                  <a16:creationId xmlns:a16="http://schemas.microsoft.com/office/drawing/2014/main" id="{65824397-27A1-4308-8BED-E47B41A8A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183" y="3675062"/>
              <a:ext cx="4667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clk</a:t>
              </a:r>
              <a:endParaRPr lang="zh-CN" altLang="en-US" sz="1800" b="0" dirty="0"/>
            </a:p>
          </p:txBody>
        </p:sp>
        <p:grpSp>
          <p:nvGrpSpPr>
            <p:cNvPr id="21589" name="组合 279">
              <a:extLst>
                <a:ext uri="{FF2B5EF4-FFF2-40B4-BE49-F238E27FC236}">
                  <a16:creationId xmlns:a16="http://schemas.microsoft.com/office/drawing/2014/main" id="{5F12938C-2841-4E56-A79C-4CFBC1D6C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63" y="5794375"/>
              <a:ext cx="6572250" cy="442913"/>
              <a:chOff x="1643435" y="5254351"/>
              <a:chExt cx="6572200" cy="371021"/>
            </a:xfrm>
          </p:grpSpPr>
          <p:sp>
            <p:nvSpPr>
              <p:cNvPr id="21591" name="Line 42">
                <a:extLst>
                  <a:ext uri="{FF2B5EF4-FFF2-40B4-BE49-F238E27FC236}">
                    <a16:creationId xmlns:a16="http://schemas.microsoft.com/office/drawing/2014/main" id="{D789AF0A-B7C8-442C-B3CD-52EAB8582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769" y="5295724"/>
                <a:ext cx="0" cy="2345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2" name="Line 64">
                <a:extLst>
                  <a:ext uri="{FF2B5EF4-FFF2-40B4-BE49-F238E27FC236}">
                    <a16:creationId xmlns:a16="http://schemas.microsoft.com/office/drawing/2014/main" id="{97A8212E-438E-4109-9DAD-F882BF5E9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3435" y="5298840"/>
                <a:ext cx="654769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3" name="Line 42">
                <a:extLst>
                  <a:ext uri="{FF2B5EF4-FFF2-40B4-BE49-F238E27FC236}">
                    <a16:creationId xmlns:a16="http://schemas.microsoft.com/office/drawing/2014/main" id="{7ED6AEDF-A24E-486E-B704-92E542895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482" y="5298448"/>
                <a:ext cx="0" cy="2391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4" name="Line 66">
                <a:extLst>
                  <a:ext uri="{FF2B5EF4-FFF2-40B4-BE49-F238E27FC236}">
                    <a16:creationId xmlns:a16="http://schemas.microsoft.com/office/drawing/2014/main" id="{1FF5C146-1750-4021-83BB-39740F838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3435" y="5535285"/>
                <a:ext cx="6572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5" name="Line 42">
                <a:extLst>
                  <a:ext uri="{FF2B5EF4-FFF2-40B4-BE49-F238E27FC236}">
                    <a16:creationId xmlns:a16="http://schemas.microsoft.com/office/drawing/2014/main" id="{9C8EF5FC-C262-4360-AD8C-761637831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6244" y="5295141"/>
                <a:ext cx="0" cy="2345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6" name="Line 42">
                <a:extLst>
                  <a:ext uri="{FF2B5EF4-FFF2-40B4-BE49-F238E27FC236}">
                    <a16:creationId xmlns:a16="http://schemas.microsoft.com/office/drawing/2014/main" id="{73BA6366-5F65-4EEF-B8D1-D17D7E655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596" y="5311699"/>
                <a:ext cx="0" cy="2345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7" name="Line 42">
                <a:extLst>
                  <a:ext uri="{FF2B5EF4-FFF2-40B4-BE49-F238E27FC236}">
                    <a16:creationId xmlns:a16="http://schemas.microsoft.com/office/drawing/2014/main" id="{42E3E779-78DD-4E64-8DB5-99BBA6E61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309" y="5314423"/>
                <a:ext cx="0" cy="2391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8" name="Line 42">
                <a:extLst>
                  <a:ext uri="{FF2B5EF4-FFF2-40B4-BE49-F238E27FC236}">
                    <a16:creationId xmlns:a16="http://schemas.microsoft.com/office/drawing/2014/main" id="{D4EB4DBC-7BF6-42FA-A239-191D5AC31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1120" y="5311699"/>
                <a:ext cx="0" cy="2345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9" name="Line 42">
                <a:extLst>
                  <a:ext uri="{FF2B5EF4-FFF2-40B4-BE49-F238E27FC236}">
                    <a16:creationId xmlns:a16="http://schemas.microsoft.com/office/drawing/2014/main" id="{BBC76315-DCA4-48A3-A503-DFE8E0609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9608" y="5314423"/>
                <a:ext cx="0" cy="2391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0" name="Line 42">
                <a:extLst>
                  <a:ext uri="{FF2B5EF4-FFF2-40B4-BE49-F238E27FC236}">
                    <a16:creationId xmlns:a16="http://schemas.microsoft.com/office/drawing/2014/main" id="{059A0EA9-2B9A-4C77-B24B-E8863F07B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8266" y="5311699"/>
                <a:ext cx="0" cy="2345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1" name="TextBox 57">
                <a:extLst>
                  <a:ext uri="{FF2B5EF4-FFF2-40B4-BE49-F238E27FC236}">
                    <a16:creationId xmlns:a16="http://schemas.microsoft.com/office/drawing/2014/main" id="{01E25198-2BC4-4697-8863-BA1DED5D6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6947" y="525530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4</a:t>
                </a:r>
                <a:endParaRPr lang="zh-CN" altLang="en-US" sz="1800" b="0"/>
              </a:p>
            </p:txBody>
          </p:sp>
          <p:sp>
            <p:nvSpPr>
              <p:cNvPr id="21602" name="TextBox 57">
                <a:extLst>
                  <a:ext uri="{FF2B5EF4-FFF2-40B4-BE49-F238E27FC236}">
                    <a16:creationId xmlns:a16="http://schemas.microsoft.com/office/drawing/2014/main" id="{303788F6-420C-4F58-8BFC-382244079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2763" y="5255299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3</a:t>
                </a:r>
                <a:endParaRPr lang="zh-CN" altLang="en-US" sz="1800" b="0"/>
              </a:p>
            </p:txBody>
          </p:sp>
          <p:sp>
            <p:nvSpPr>
              <p:cNvPr id="21603" name="TextBox 57">
                <a:extLst>
                  <a:ext uri="{FF2B5EF4-FFF2-40B4-BE49-F238E27FC236}">
                    <a16:creationId xmlns:a16="http://schemas.microsoft.com/office/drawing/2014/main" id="{E0F97138-CF2F-4CBB-9443-1984457CB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984" y="5254351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2</a:t>
                </a:r>
                <a:endParaRPr lang="zh-CN" altLang="en-US" sz="1800" b="0"/>
              </a:p>
            </p:txBody>
          </p:sp>
          <p:sp>
            <p:nvSpPr>
              <p:cNvPr id="21604" name="TextBox 57">
                <a:extLst>
                  <a:ext uri="{FF2B5EF4-FFF2-40B4-BE49-F238E27FC236}">
                    <a16:creationId xmlns:a16="http://schemas.microsoft.com/office/drawing/2014/main" id="{E4F056B0-8B3C-4000-929B-0992B12C68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800" y="5254352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1</a:t>
                </a:r>
                <a:endParaRPr lang="zh-CN" altLang="en-US" sz="1800" b="0"/>
              </a:p>
            </p:txBody>
          </p:sp>
          <p:sp>
            <p:nvSpPr>
              <p:cNvPr id="21605" name="TextBox 57">
                <a:extLst>
                  <a:ext uri="{FF2B5EF4-FFF2-40B4-BE49-F238E27FC236}">
                    <a16:creationId xmlns:a16="http://schemas.microsoft.com/office/drawing/2014/main" id="{C846120B-E79C-486F-85ED-752AEFE9B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8111" y="525604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4</a:t>
                </a:r>
                <a:endParaRPr lang="zh-CN" altLang="en-US" sz="1800" b="0"/>
              </a:p>
            </p:txBody>
          </p:sp>
          <p:sp>
            <p:nvSpPr>
              <p:cNvPr id="21606" name="TextBox 57">
                <a:extLst>
                  <a:ext uri="{FF2B5EF4-FFF2-40B4-BE49-F238E27FC236}">
                    <a16:creationId xmlns:a16="http://schemas.microsoft.com/office/drawing/2014/main" id="{208DF240-3A46-4C60-808A-31F7D1E3B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3927" y="5256040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3</a:t>
                </a:r>
                <a:endParaRPr lang="zh-CN" altLang="en-US" sz="1800" b="0"/>
              </a:p>
            </p:txBody>
          </p:sp>
          <p:sp>
            <p:nvSpPr>
              <p:cNvPr id="21607" name="TextBox 57">
                <a:extLst>
                  <a:ext uri="{FF2B5EF4-FFF2-40B4-BE49-F238E27FC236}">
                    <a16:creationId xmlns:a16="http://schemas.microsoft.com/office/drawing/2014/main" id="{4F3C8F9F-807B-4C27-9A0F-B2E9244E8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8148" y="5255093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2</a:t>
                </a:r>
                <a:endParaRPr lang="zh-CN" altLang="en-US" sz="1800" b="0"/>
              </a:p>
            </p:txBody>
          </p:sp>
          <p:sp>
            <p:nvSpPr>
              <p:cNvPr id="21608" name="TextBox 57">
                <a:extLst>
                  <a:ext uri="{FF2B5EF4-FFF2-40B4-BE49-F238E27FC236}">
                    <a16:creationId xmlns:a16="http://schemas.microsoft.com/office/drawing/2014/main" id="{2935E82A-81BF-4569-A7A8-7AC2F06CB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3964" y="5255093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1</a:t>
                </a:r>
                <a:endParaRPr lang="zh-CN" altLang="en-US" sz="1800" b="0"/>
              </a:p>
            </p:txBody>
          </p:sp>
        </p:grpSp>
        <p:sp>
          <p:nvSpPr>
            <p:cNvPr id="21590" name="TextBox 56">
              <a:extLst>
                <a:ext uri="{FF2B5EF4-FFF2-40B4-BE49-F238E27FC236}">
                  <a16:creationId xmlns:a16="http://schemas.microsoft.com/office/drawing/2014/main" id="{43BDEF1E-1CAD-4182-9A79-5D9990816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196" y="3246958"/>
              <a:ext cx="18907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刷新周期</a:t>
              </a:r>
              <a:r>
                <a:rPr lang="en-US" altLang="zh-CN" sz="1800" b="0"/>
                <a:t>1~20ms</a:t>
              </a:r>
              <a:endParaRPr lang="zh-CN" altLang="en-US" sz="1800" b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2537A7-8337-47D2-85F0-2C02E3B92324}"/>
              </a:ext>
            </a:extLst>
          </p:cNvPr>
          <p:cNvGrpSpPr/>
          <p:nvPr/>
        </p:nvGrpSpPr>
        <p:grpSpPr>
          <a:xfrm>
            <a:off x="6378623" y="1371721"/>
            <a:ext cx="2296459" cy="1700213"/>
            <a:chOff x="6158119" y="1381125"/>
            <a:chExt cx="2296459" cy="1700213"/>
          </a:xfrm>
        </p:grpSpPr>
        <p:sp>
          <p:nvSpPr>
            <p:cNvPr id="21513" name="TextBox 7">
              <a:extLst>
                <a:ext uri="{FF2B5EF4-FFF2-40B4-BE49-F238E27FC236}">
                  <a16:creationId xmlns:a16="http://schemas.microsoft.com/office/drawing/2014/main" id="{8AA068DB-96D4-47E0-B389-D2F84C2C1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801" y="1428526"/>
              <a:ext cx="687659" cy="16528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DIS</a:t>
              </a:r>
              <a:endParaRPr lang="zh-CN" altLang="en-US" sz="2000" b="0"/>
            </a:p>
          </p:txBody>
        </p: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E78E7822-14EC-44FF-90DF-3B4C3DB7155E}"/>
                </a:ext>
              </a:extLst>
            </p:cNvPr>
            <p:cNvCxnSpPr/>
            <p:nvPr/>
          </p:nvCxnSpPr>
          <p:spPr bwMode="auto">
            <a:xfrm>
              <a:off x="6545726" y="1657350"/>
              <a:ext cx="37644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42A86EB9-36C1-4AF1-A325-C95D47E33E10}"/>
                </a:ext>
              </a:extLst>
            </p:cNvPr>
            <p:cNvCxnSpPr/>
            <p:nvPr/>
          </p:nvCxnSpPr>
          <p:spPr bwMode="auto">
            <a:xfrm rot="16200000" flipH="1">
              <a:off x="6688614" y="1621714"/>
              <a:ext cx="92075" cy="74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6" name="TextBox 16">
              <a:extLst>
                <a:ext uri="{FF2B5EF4-FFF2-40B4-BE49-F238E27FC236}">
                  <a16:creationId xmlns:a16="http://schemas.microsoft.com/office/drawing/2014/main" id="{D97E8050-052E-402B-8A33-2372C8CC0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397" y="1381125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4</a:t>
              </a:r>
              <a:endParaRPr lang="zh-CN" altLang="en-US" sz="1600" b="0"/>
            </a:p>
          </p:txBody>
        </p:sp>
        <p:sp>
          <p:nvSpPr>
            <p:cNvPr id="21517" name="TextBox 17">
              <a:extLst>
                <a:ext uri="{FF2B5EF4-FFF2-40B4-BE49-F238E27FC236}">
                  <a16:creationId xmlns:a16="http://schemas.microsoft.com/office/drawing/2014/main" id="{BDF0134A-F453-4546-B7FA-B2A890D9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397" y="147963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d0</a:t>
              </a:r>
              <a:endParaRPr lang="zh-CN" altLang="en-US" sz="1600" b="0"/>
            </a:p>
          </p:txBody>
        </p: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ADB0685B-9D86-44DD-BDD7-D293F9659926}"/>
                </a:ext>
              </a:extLst>
            </p:cNvPr>
            <p:cNvCxnSpPr/>
            <p:nvPr/>
          </p:nvCxnSpPr>
          <p:spPr bwMode="auto">
            <a:xfrm>
              <a:off x="6541512" y="1981200"/>
              <a:ext cx="3750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2EBA81F4-8AF8-4635-82F4-9B8ED005A1C5}"/>
                </a:ext>
              </a:extLst>
            </p:cNvPr>
            <p:cNvCxnSpPr/>
            <p:nvPr/>
          </p:nvCxnSpPr>
          <p:spPr bwMode="auto">
            <a:xfrm rot="16200000" flipH="1">
              <a:off x="6682996" y="1945564"/>
              <a:ext cx="92075" cy="74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0" name="TextBox 20">
              <a:extLst>
                <a:ext uri="{FF2B5EF4-FFF2-40B4-BE49-F238E27FC236}">
                  <a16:creationId xmlns:a16="http://schemas.microsoft.com/office/drawing/2014/main" id="{C18BF70D-6C43-4848-BBF9-BC1CCC2E0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941" y="1704838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4</a:t>
              </a:r>
              <a:endParaRPr lang="zh-CN" altLang="en-US" sz="1600" b="0"/>
            </a:p>
          </p:txBody>
        </p:sp>
        <p:sp>
          <p:nvSpPr>
            <p:cNvPr id="21521" name="TextBox 21">
              <a:extLst>
                <a:ext uri="{FF2B5EF4-FFF2-40B4-BE49-F238E27FC236}">
                  <a16:creationId xmlns:a16="http://schemas.microsoft.com/office/drawing/2014/main" id="{09474813-8347-490A-BD3C-880F28E11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5941" y="180334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d1</a:t>
              </a:r>
              <a:endParaRPr lang="zh-CN" altLang="en-US" sz="1600" b="0"/>
            </a:p>
          </p:txBody>
        </p: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ED6DC061-18FB-42A0-9189-FA6C8C22CC65}"/>
                </a:ext>
              </a:extLst>
            </p:cNvPr>
            <p:cNvCxnSpPr/>
            <p:nvPr/>
          </p:nvCxnSpPr>
          <p:spPr bwMode="auto">
            <a:xfrm>
              <a:off x="6545726" y="2298700"/>
              <a:ext cx="3764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78E95BA7-F2A5-4EC7-B221-B2DD11FEA8FA}"/>
                </a:ext>
              </a:extLst>
            </p:cNvPr>
            <p:cNvCxnSpPr/>
            <p:nvPr/>
          </p:nvCxnSpPr>
          <p:spPr bwMode="auto">
            <a:xfrm rot="16200000" flipH="1">
              <a:off x="6687821" y="2262270"/>
              <a:ext cx="93662" cy="74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4" name="TextBox 24">
              <a:extLst>
                <a:ext uri="{FF2B5EF4-FFF2-40B4-BE49-F238E27FC236}">
                  <a16:creationId xmlns:a16="http://schemas.microsoft.com/office/drawing/2014/main" id="{9A291917-90FC-4D73-B6B7-D5831B33F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397" y="2021920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4</a:t>
              </a:r>
              <a:endParaRPr lang="zh-CN" altLang="en-US" sz="1600" b="0"/>
            </a:p>
          </p:txBody>
        </p:sp>
        <p:sp>
          <p:nvSpPr>
            <p:cNvPr id="21525" name="TextBox 25">
              <a:extLst>
                <a:ext uri="{FF2B5EF4-FFF2-40B4-BE49-F238E27FC236}">
                  <a16:creationId xmlns:a16="http://schemas.microsoft.com/office/drawing/2014/main" id="{473FA0DA-77B4-425A-A55C-113FFE292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397" y="212042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d2</a:t>
              </a:r>
              <a:endParaRPr lang="zh-CN" altLang="en-US" sz="1600" b="0"/>
            </a:p>
          </p:txBody>
        </p: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3EED3A9C-9C59-4AF2-90E4-16ADBD9328B0}"/>
                </a:ext>
              </a:extLst>
            </p:cNvPr>
            <p:cNvCxnSpPr/>
            <p:nvPr/>
          </p:nvCxnSpPr>
          <p:spPr bwMode="auto">
            <a:xfrm>
              <a:off x="6541512" y="2622550"/>
              <a:ext cx="3750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464A22E9-3D4A-4498-BE46-133FEFD24DBC}"/>
                </a:ext>
              </a:extLst>
            </p:cNvPr>
            <p:cNvCxnSpPr/>
            <p:nvPr/>
          </p:nvCxnSpPr>
          <p:spPr bwMode="auto">
            <a:xfrm rot="16200000" flipH="1">
              <a:off x="6682996" y="2586914"/>
              <a:ext cx="92075" cy="74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8" name="TextBox 28">
              <a:extLst>
                <a:ext uri="{FF2B5EF4-FFF2-40B4-BE49-F238E27FC236}">
                  <a16:creationId xmlns:a16="http://schemas.microsoft.com/office/drawing/2014/main" id="{2DABD504-6750-4B28-B918-043A0A757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941" y="2345634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4</a:t>
              </a:r>
              <a:endParaRPr lang="zh-CN" altLang="en-US" sz="1600" b="0"/>
            </a:p>
          </p:txBody>
        </p:sp>
        <p:sp>
          <p:nvSpPr>
            <p:cNvPr id="21529" name="TextBox 29">
              <a:extLst>
                <a:ext uri="{FF2B5EF4-FFF2-40B4-BE49-F238E27FC236}">
                  <a16:creationId xmlns:a16="http://schemas.microsoft.com/office/drawing/2014/main" id="{2E444EA0-BA44-40A4-B7C3-49448C6CA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5941" y="244414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d3</a:t>
              </a:r>
              <a:endParaRPr lang="zh-CN" altLang="en-US" sz="1600" b="0"/>
            </a:p>
          </p:txBody>
        </p: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F23905C1-9E1F-4E21-85FA-AA906148E912}"/>
                </a:ext>
              </a:extLst>
            </p:cNvPr>
            <p:cNvCxnSpPr/>
            <p:nvPr/>
          </p:nvCxnSpPr>
          <p:spPr bwMode="auto">
            <a:xfrm>
              <a:off x="6541512" y="2919413"/>
              <a:ext cx="37504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1" name="TextBox 31">
              <a:extLst>
                <a:ext uri="{FF2B5EF4-FFF2-40B4-BE49-F238E27FC236}">
                  <a16:creationId xmlns:a16="http://schemas.microsoft.com/office/drawing/2014/main" id="{185F1BD1-C2A2-44EB-AC9D-D971426ED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8119" y="2741337"/>
              <a:ext cx="4363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 dirty="0" err="1"/>
                <a:t>clk</a:t>
              </a:r>
              <a:endParaRPr lang="zh-CN" altLang="en-US" sz="1600" b="0" dirty="0"/>
            </a:p>
          </p:txBody>
        </p: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FB24CCFF-8A7D-40A7-851D-EBBA64E9AC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1505" y="1658938"/>
              <a:ext cx="3507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3" name="TextBox 35">
              <a:extLst>
                <a:ext uri="{FF2B5EF4-FFF2-40B4-BE49-F238E27FC236}">
                  <a16:creationId xmlns:a16="http://schemas.microsoft.com/office/drawing/2014/main" id="{6BA17988-378C-4BF8-AFED-4BCA4BE2B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3356" y="1458152"/>
              <a:ext cx="4812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an0</a:t>
              </a:r>
              <a:endParaRPr lang="zh-CN" altLang="en-US" sz="1600" b="0"/>
            </a:p>
          </p:txBody>
        </p: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E22D11BE-D956-49CA-B914-375BD523389C}"/>
                </a:ext>
              </a:extLst>
            </p:cNvPr>
            <p:cNvCxnSpPr/>
            <p:nvPr/>
          </p:nvCxnSpPr>
          <p:spPr bwMode="auto">
            <a:xfrm>
              <a:off x="7614665" y="1982788"/>
              <a:ext cx="376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5" name="TextBox 39">
              <a:extLst>
                <a:ext uri="{FF2B5EF4-FFF2-40B4-BE49-F238E27FC236}">
                  <a16:creationId xmlns:a16="http://schemas.microsoft.com/office/drawing/2014/main" id="{367DAB1F-C418-4CD2-8409-BE62068F3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7901" y="1781865"/>
              <a:ext cx="4812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an1</a:t>
              </a:r>
              <a:endParaRPr lang="zh-CN" altLang="en-US" sz="1600" b="0"/>
            </a:p>
          </p:txBody>
        </p: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7ECBE1B0-4E74-4F98-A0B8-139DC3C60533}"/>
                </a:ext>
              </a:extLst>
            </p:cNvPr>
            <p:cNvCxnSpPr/>
            <p:nvPr/>
          </p:nvCxnSpPr>
          <p:spPr bwMode="auto">
            <a:xfrm>
              <a:off x="7602284" y="2298700"/>
              <a:ext cx="376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43">
              <a:extLst>
                <a:ext uri="{FF2B5EF4-FFF2-40B4-BE49-F238E27FC236}">
                  <a16:creationId xmlns:a16="http://schemas.microsoft.com/office/drawing/2014/main" id="{92BA8276-BC42-4859-A0CF-3DC4F41D2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3356" y="2098948"/>
              <a:ext cx="4812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an2</a:t>
              </a:r>
              <a:endParaRPr lang="zh-CN" altLang="en-US" sz="1600" b="0"/>
            </a:p>
          </p:txBody>
        </p: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B50CAD36-23C0-41D9-81EC-582E2F09346B}"/>
                </a:ext>
              </a:extLst>
            </p:cNvPr>
            <p:cNvCxnSpPr/>
            <p:nvPr/>
          </p:nvCxnSpPr>
          <p:spPr bwMode="auto">
            <a:xfrm>
              <a:off x="7614665" y="2624138"/>
              <a:ext cx="376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8ED8BA37-9510-4417-BB93-DFF0EA1A07CF}"/>
                </a:ext>
              </a:extLst>
            </p:cNvPr>
            <p:cNvCxnSpPr/>
            <p:nvPr/>
          </p:nvCxnSpPr>
          <p:spPr bwMode="auto">
            <a:xfrm rot="16200000" flipH="1">
              <a:off x="7756057" y="2885456"/>
              <a:ext cx="93663" cy="75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0" name="TextBox 46">
              <a:extLst>
                <a:ext uri="{FF2B5EF4-FFF2-40B4-BE49-F238E27FC236}">
                  <a16:creationId xmlns:a16="http://schemas.microsoft.com/office/drawing/2014/main" id="{CBC30FAD-763F-4EDA-91E4-35D95BCE3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4697" y="2645040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7</a:t>
              </a:r>
              <a:endParaRPr lang="zh-CN" altLang="en-US" sz="1600" b="0"/>
            </a:p>
          </p:txBody>
        </p:sp>
        <p:sp>
          <p:nvSpPr>
            <p:cNvPr id="21541" name="TextBox 47">
              <a:extLst>
                <a:ext uri="{FF2B5EF4-FFF2-40B4-BE49-F238E27FC236}">
                  <a16:creationId xmlns:a16="http://schemas.microsoft.com/office/drawing/2014/main" id="{81BECC7C-6F5C-47C4-9804-90542EDD4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7901" y="2422661"/>
              <a:ext cx="4812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/>
                <a:t>an3</a:t>
              </a:r>
              <a:endParaRPr lang="zh-CN" altLang="en-US" sz="1600" b="0"/>
            </a:p>
          </p:txBody>
        </p: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2F80FA35-8AC2-410A-8057-5BDB0E332DBA}"/>
                </a:ext>
              </a:extLst>
            </p:cNvPr>
            <p:cNvCxnSpPr/>
            <p:nvPr/>
          </p:nvCxnSpPr>
          <p:spPr bwMode="auto">
            <a:xfrm>
              <a:off x="7614665" y="2921000"/>
              <a:ext cx="3764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49">
              <a:extLst>
                <a:ext uri="{FF2B5EF4-FFF2-40B4-BE49-F238E27FC236}">
                  <a16:creationId xmlns:a16="http://schemas.microsoft.com/office/drawing/2014/main" id="{32D306CB-65A1-42C8-A9D0-D8AE2153B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96" y="272116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 dirty="0" err="1"/>
                <a:t>cn</a:t>
              </a:r>
              <a:endParaRPr lang="zh-CN" altLang="en-US" sz="1600" b="0"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BFFD5028-4021-4FF7-B513-87FC320C57FA}"/>
              </a:ext>
            </a:extLst>
          </p:cNvPr>
          <p:cNvGrpSpPr/>
          <p:nvPr/>
        </p:nvGrpSpPr>
        <p:grpSpPr>
          <a:xfrm>
            <a:off x="3047552" y="1459931"/>
            <a:ext cx="2996906" cy="1226652"/>
            <a:chOff x="3933621" y="1078840"/>
            <a:chExt cx="4361064" cy="1785011"/>
          </a:xfrm>
        </p:grpSpPr>
        <p:sp>
          <p:nvSpPr>
            <p:cNvPr id="194" name="TextBox 78">
              <a:extLst>
                <a:ext uri="{FF2B5EF4-FFF2-40B4-BE49-F238E27FC236}">
                  <a16:creationId xmlns:a16="http://schemas.microsoft.com/office/drawing/2014/main" id="{1FFB744C-7EF2-4059-97BA-757FDBE4F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112" y="2456955"/>
              <a:ext cx="273672" cy="30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</a:rPr>
                <a:t>g</a:t>
              </a:r>
              <a:endParaRPr lang="zh-CN" alt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91" name="TextBox 78">
              <a:extLst>
                <a:ext uri="{FF2B5EF4-FFF2-40B4-BE49-F238E27FC236}">
                  <a16:creationId xmlns:a16="http://schemas.microsoft.com/office/drawing/2014/main" id="{86FC549D-40A6-46CC-AEC6-1186595DE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891" y="1608941"/>
              <a:ext cx="273672" cy="30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a</a:t>
              </a: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192" name="TextBox 78">
              <a:extLst>
                <a:ext uri="{FF2B5EF4-FFF2-40B4-BE49-F238E27FC236}">
                  <a16:creationId xmlns:a16="http://schemas.microsoft.com/office/drawing/2014/main" id="{B58695B6-FE90-4842-A00C-33A8BB2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502" y="1901748"/>
              <a:ext cx="273672" cy="30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b</a:t>
              </a: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193" name="TextBox 78">
              <a:extLst>
                <a:ext uri="{FF2B5EF4-FFF2-40B4-BE49-F238E27FC236}">
                  <a16:creationId xmlns:a16="http://schemas.microsoft.com/office/drawing/2014/main" id="{BEDB3412-A537-4F97-8B17-EC579C357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621" y="2272363"/>
              <a:ext cx="273672" cy="30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f</a:t>
              </a: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ABF3B10B-6C1A-466A-9617-2E7A4DB9A16C}"/>
                </a:ext>
              </a:extLst>
            </p:cNvPr>
            <p:cNvGrpSpPr/>
            <p:nvPr/>
          </p:nvGrpSpPr>
          <p:grpSpPr>
            <a:xfrm>
              <a:off x="4259262" y="1818719"/>
              <a:ext cx="4035423" cy="1045132"/>
              <a:chOff x="4259262" y="1818719"/>
              <a:chExt cx="4035423" cy="1045132"/>
            </a:xfrm>
          </p:grpSpPr>
          <p:grpSp>
            <p:nvGrpSpPr>
              <p:cNvPr id="204" name="组合 42">
                <a:extLst>
                  <a:ext uri="{FF2B5EF4-FFF2-40B4-BE49-F238E27FC236}">
                    <a16:creationId xmlns:a16="http://schemas.microsoft.com/office/drawing/2014/main" id="{14F569BD-4E0F-415E-A4FD-44E56DBD2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9262" y="1818719"/>
                <a:ext cx="1008942" cy="1045132"/>
                <a:chOff x="5691303" y="2565000"/>
                <a:chExt cx="1112697" cy="1152000"/>
              </a:xfrm>
            </p:grpSpPr>
            <p:grpSp>
              <p:nvGrpSpPr>
                <p:cNvPr id="274" name="Group 57">
                  <a:extLst>
                    <a:ext uri="{FF2B5EF4-FFF2-40B4-BE49-F238E27FC236}">
                      <a16:creationId xmlns:a16="http://schemas.microsoft.com/office/drawing/2014/main" id="{080C7ADE-8859-4179-A1F7-AE8DD6D224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56001" y="2636999"/>
                  <a:ext cx="572007" cy="1007999"/>
                  <a:chOff x="4767" y="1707"/>
                  <a:chExt cx="573" cy="1065"/>
                </a:xfrm>
              </p:grpSpPr>
              <p:sp>
                <p:nvSpPr>
                  <p:cNvPr id="281" name="Rectangle 58">
                    <a:extLst>
                      <a:ext uri="{FF2B5EF4-FFF2-40B4-BE49-F238E27FC236}">
                        <a16:creationId xmlns:a16="http://schemas.microsoft.com/office/drawing/2014/main" id="{81061886-944B-4F75-8399-3D3C57654B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4" y="1777"/>
                    <a:ext cx="56" cy="395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Rectangle 59">
                    <a:extLst>
                      <a:ext uri="{FF2B5EF4-FFF2-40B4-BE49-F238E27FC236}">
                        <a16:creationId xmlns:a16="http://schemas.microsoft.com/office/drawing/2014/main" id="{C1943C9C-A5DA-45B2-B74E-D3A8D7F070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8" y="1791"/>
                    <a:ext cx="56" cy="39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83" name="Rectangle 60">
                    <a:extLst>
                      <a:ext uri="{FF2B5EF4-FFF2-40B4-BE49-F238E27FC236}">
                        <a16:creationId xmlns:a16="http://schemas.microsoft.com/office/drawing/2014/main" id="{CC0B8136-3B3E-461C-9F51-E40E95F0AC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0" y="2305"/>
                    <a:ext cx="58" cy="39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84" name="Rectangle 61">
                    <a:extLst>
                      <a:ext uri="{FF2B5EF4-FFF2-40B4-BE49-F238E27FC236}">
                        <a16:creationId xmlns:a16="http://schemas.microsoft.com/office/drawing/2014/main" id="{85F073A0-86A6-4712-A311-3B1B5F309C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025" y="1531"/>
                    <a:ext cx="55" cy="40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85" name="Rectangle 62">
                    <a:extLst>
                      <a:ext uri="{FF2B5EF4-FFF2-40B4-BE49-F238E27FC236}">
                        <a16:creationId xmlns:a16="http://schemas.microsoft.com/office/drawing/2014/main" id="{4E73D593-5E7D-443A-A051-BCAA34A021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33" y="2036"/>
                    <a:ext cx="54" cy="40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86" name="Rectangle 66">
                    <a:extLst>
                      <a:ext uri="{FF2B5EF4-FFF2-40B4-BE49-F238E27FC236}">
                        <a16:creationId xmlns:a16="http://schemas.microsoft.com/office/drawing/2014/main" id="{8CB5514B-B763-4F11-9424-206FA73566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27" y="2542"/>
                    <a:ext cx="55" cy="40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87" name="Rectangle 67">
                    <a:extLst>
                      <a:ext uri="{FF2B5EF4-FFF2-40B4-BE49-F238E27FC236}">
                        <a16:creationId xmlns:a16="http://schemas.microsoft.com/office/drawing/2014/main" id="{94684DC5-C9DC-4B42-B930-B4DC62C3A5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779"/>
                    <a:ext cx="56" cy="394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Rectangle 73">
                    <a:extLst>
                      <a:ext uri="{FF2B5EF4-FFF2-40B4-BE49-F238E27FC236}">
                        <a16:creationId xmlns:a16="http://schemas.microsoft.com/office/drawing/2014/main" id="{9D640D0F-0DFF-4060-A643-5903984BA4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4" y="2296"/>
                    <a:ext cx="56" cy="39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75" name="矩形 31">
                  <a:extLst>
                    <a:ext uri="{FF2B5EF4-FFF2-40B4-BE49-F238E27FC236}">
                      <a16:creationId xmlns:a16="http://schemas.microsoft.com/office/drawing/2014/main" id="{14D488D1-E61C-450B-BBE4-CC25D407B1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4000" y="2565000"/>
                  <a:ext cx="720000" cy="1152000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76" name="直接连接符 275">
                  <a:extLst>
                    <a:ext uri="{FF2B5EF4-FFF2-40B4-BE49-F238E27FC236}">
                      <a16:creationId xmlns:a16="http://schemas.microsoft.com/office/drawing/2014/main" id="{7333ADE8-CB83-42C4-9F68-EA852451AE9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1303" y="2780842"/>
                  <a:ext cx="3886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>
                  <a:extLst>
                    <a:ext uri="{FF2B5EF4-FFF2-40B4-BE49-F238E27FC236}">
                      <a16:creationId xmlns:a16="http://schemas.microsoft.com/office/drawing/2014/main" id="{FCE4C318-6BBB-4D64-ACD3-9E395374D82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6555" y="2980323"/>
                  <a:ext cx="3869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>
                  <a:extLst>
                    <a:ext uri="{FF2B5EF4-FFF2-40B4-BE49-F238E27FC236}">
                      <a16:creationId xmlns:a16="http://schemas.microsoft.com/office/drawing/2014/main" id="{3B2EF751-49D5-44CD-97EB-EDD1E2031DF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1303" y="3372284"/>
                  <a:ext cx="3886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连接符 278">
                  <a:extLst>
                    <a:ext uri="{FF2B5EF4-FFF2-40B4-BE49-F238E27FC236}">
                      <a16:creationId xmlns:a16="http://schemas.microsoft.com/office/drawing/2014/main" id="{D5C68F14-7EA9-4A79-9A41-4E32485C72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6555" y="3571765"/>
                  <a:ext cx="3869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78">
                  <a:extLst>
                    <a:ext uri="{FF2B5EF4-FFF2-40B4-BE49-F238E27FC236}">
                      <a16:creationId xmlns:a16="http://schemas.microsoft.com/office/drawing/2014/main" id="{FC6529FF-3047-4078-A5BD-B1F9025D46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27148" y="2789808"/>
                  <a:ext cx="30181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 dirty="0">
                      <a:solidFill>
                        <a:srgbClr val="000000"/>
                      </a:solidFill>
                    </a:rPr>
                    <a:t>…</a:t>
                  </a:r>
                  <a:endParaRPr lang="zh-CN" altLang="en-US" sz="1800" b="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5" name="组合 43">
                <a:extLst>
                  <a:ext uri="{FF2B5EF4-FFF2-40B4-BE49-F238E27FC236}">
                    <a16:creationId xmlns:a16="http://schemas.microsoft.com/office/drawing/2014/main" id="{C141D979-E314-4635-8CFD-012D07027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68915" y="1818719"/>
                <a:ext cx="1007779" cy="1045132"/>
                <a:chOff x="5692586" y="2565000"/>
                <a:chExt cx="1111414" cy="1152000"/>
              </a:xfrm>
            </p:grpSpPr>
            <p:grpSp>
              <p:nvGrpSpPr>
                <p:cNvPr id="259" name="Group 57">
                  <a:extLst>
                    <a:ext uri="{FF2B5EF4-FFF2-40B4-BE49-F238E27FC236}">
                      <a16:creationId xmlns:a16="http://schemas.microsoft.com/office/drawing/2014/main" id="{68D162B8-8CA4-41D3-9D00-CC50D6C82A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56001" y="2636999"/>
                  <a:ext cx="572007" cy="1007999"/>
                  <a:chOff x="4767" y="1707"/>
                  <a:chExt cx="573" cy="1065"/>
                </a:xfrm>
              </p:grpSpPr>
              <p:sp>
                <p:nvSpPr>
                  <p:cNvPr id="267" name="Rectangle 58">
                    <a:extLst>
                      <a:ext uri="{FF2B5EF4-FFF2-40B4-BE49-F238E27FC236}">
                        <a16:creationId xmlns:a16="http://schemas.microsoft.com/office/drawing/2014/main" id="{1B60BDF4-068D-4689-B17D-BE8D8C09F1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4" y="1777"/>
                    <a:ext cx="56" cy="39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68" name="Rectangle 59">
                    <a:extLst>
                      <a:ext uri="{FF2B5EF4-FFF2-40B4-BE49-F238E27FC236}">
                        <a16:creationId xmlns:a16="http://schemas.microsoft.com/office/drawing/2014/main" id="{7947F4A9-E4B8-489C-8A9B-FD129179A5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9" y="1791"/>
                    <a:ext cx="56" cy="39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69" name="Rectangle 60">
                    <a:extLst>
                      <a:ext uri="{FF2B5EF4-FFF2-40B4-BE49-F238E27FC236}">
                        <a16:creationId xmlns:a16="http://schemas.microsoft.com/office/drawing/2014/main" id="{524CE39A-AAD1-4B6C-95AD-4F2884BCD1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0" y="2305"/>
                    <a:ext cx="57" cy="39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Rectangle 61">
                    <a:extLst>
                      <a:ext uri="{FF2B5EF4-FFF2-40B4-BE49-F238E27FC236}">
                        <a16:creationId xmlns:a16="http://schemas.microsoft.com/office/drawing/2014/main" id="{5DFFDE38-132F-4EF4-8477-41217210C0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24" y="1532"/>
                    <a:ext cx="55" cy="40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Rectangle 62">
                    <a:extLst>
                      <a:ext uri="{FF2B5EF4-FFF2-40B4-BE49-F238E27FC236}">
                        <a16:creationId xmlns:a16="http://schemas.microsoft.com/office/drawing/2014/main" id="{4C0C7220-3861-4E2A-BC73-5E401ECA15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31" y="2037"/>
                    <a:ext cx="55" cy="40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Rectangle 66">
                    <a:extLst>
                      <a:ext uri="{FF2B5EF4-FFF2-40B4-BE49-F238E27FC236}">
                        <a16:creationId xmlns:a16="http://schemas.microsoft.com/office/drawing/2014/main" id="{F7A3D04A-03BF-4D9B-B36B-C3F06E1261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26" y="2543"/>
                    <a:ext cx="55" cy="404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Rectangle 73">
                    <a:extLst>
                      <a:ext uri="{FF2B5EF4-FFF2-40B4-BE49-F238E27FC236}">
                        <a16:creationId xmlns:a16="http://schemas.microsoft.com/office/drawing/2014/main" id="{6157E6AF-95A6-4538-9380-C61A9237F1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8" y="2297"/>
                    <a:ext cx="56" cy="3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</p:grpSp>
            <p:sp>
              <p:nvSpPr>
                <p:cNvPr id="260" name="矩形 45">
                  <a:extLst>
                    <a:ext uri="{FF2B5EF4-FFF2-40B4-BE49-F238E27FC236}">
                      <a16:creationId xmlns:a16="http://schemas.microsoft.com/office/drawing/2014/main" id="{AB55062F-0298-4BA8-B2EB-24634C8C6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4000" y="2565000"/>
                  <a:ext cx="720000" cy="1152000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85664AA1-44E0-476E-A03D-53151F07BBE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2586" y="2780842"/>
                  <a:ext cx="3869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AECABB53-70D7-45F0-B0AD-9848BA4A15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7837" y="2980323"/>
                  <a:ext cx="3869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>
                  <a:extLst>
                    <a:ext uri="{FF2B5EF4-FFF2-40B4-BE49-F238E27FC236}">
                      <a16:creationId xmlns:a16="http://schemas.microsoft.com/office/drawing/2014/main" id="{A8E6F874-4C9D-42EB-A759-D7297D421A8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2586" y="3372284"/>
                  <a:ext cx="3869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8D6861CF-563A-4278-9802-4BA25E7DBCA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7837" y="3571765"/>
                  <a:ext cx="3869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78">
                  <a:extLst>
                    <a:ext uri="{FF2B5EF4-FFF2-40B4-BE49-F238E27FC236}">
                      <a16:creationId xmlns:a16="http://schemas.microsoft.com/office/drawing/2014/main" id="{9454A351-53E4-45A0-8EA9-AD757320CA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27148" y="2789808"/>
                  <a:ext cx="30181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…</a:t>
                  </a:r>
                  <a:endParaRPr lang="zh-CN" altLang="en-US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6" name="组合 64">
                <a:extLst>
                  <a:ext uri="{FF2B5EF4-FFF2-40B4-BE49-F238E27FC236}">
                    <a16:creationId xmlns:a16="http://schemas.microsoft.com/office/drawing/2014/main" id="{F2495B2D-59F2-46F6-909C-5D6A22F9D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76976" y="1818719"/>
                <a:ext cx="1009226" cy="1045132"/>
                <a:chOff x="5690990" y="2565000"/>
                <a:chExt cx="1113010" cy="1152000"/>
              </a:xfrm>
            </p:grpSpPr>
            <p:grpSp>
              <p:nvGrpSpPr>
                <p:cNvPr id="231" name="Group 57">
                  <a:extLst>
                    <a:ext uri="{FF2B5EF4-FFF2-40B4-BE49-F238E27FC236}">
                      <a16:creationId xmlns:a16="http://schemas.microsoft.com/office/drawing/2014/main" id="{93C779FF-D469-46C8-94D5-4AB50C2B6C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56000" y="2637000"/>
                  <a:ext cx="572007" cy="1008000"/>
                  <a:chOff x="4767" y="1707"/>
                  <a:chExt cx="573" cy="1065"/>
                </a:xfrm>
              </p:grpSpPr>
              <p:sp>
                <p:nvSpPr>
                  <p:cNvPr id="244" name="Rectangle 58">
                    <a:extLst>
                      <a:ext uri="{FF2B5EF4-FFF2-40B4-BE49-F238E27FC236}">
                        <a16:creationId xmlns:a16="http://schemas.microsoft.com/office/drawing/2014/main" id="{31898B2A-9148-4D3C-B2EA-529E816F5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4" y="1777"/>
                    <a:ext cx="56" cy="39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7" name="Rectangle 59">
                    <a:extLst>
                      <a:ext uri="{FF2B5EF4-FFF2-40B4-BE49-F238E27FC236}">
                        <a16:creationId xmlns:a16="http://schemas.microsoft.com/office/drawing/2014/main" id="{823ECE29-5D21-4C4E-AE0F-02DA05B5A8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1791"/>
                    <a:ext cx="56" cy="39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48" name="Rectangle 61">
                    <a:extLst>
                      <a:ext uri="{FF2B5EF4-FFF2-40B4-BE49-F238E27FC236}">
                        <a16:creationId xmlns:a16="http://schemas.microsoft.com/office/drawing/2014/main" id="{F813C8B3-190B-4C3D-ACD9-45E0DFE341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24" y="1532"/>
                    <a:ext cx="55" cy="40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0" name="Rectangle 62">
                    <a:extLst>
                      <a:ext uri="{FF2B5EF4-FFF2-40B4-BE49-F238E27FC236}">
                        <a16:creationId xmlns:a16="http://schemas.microsoft.com/office/drawing/2014/main" id="{C798848A-BD43-4D61-9F38-3CD377EAB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31" y="2037"/>
                    <a:ext cx="55" cy="40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Rectangle 65">
                    <a:extLst>
                      <a:ext uri="{FF2B5EF4-FFF2-40B4-BE49-F238E27FC236}">
                        <a16:creationId xmlns:a16="http://schemas.microsoft.com/office/drawing/2014/main" id="{92BFE325-EDCF-4EB8-B688-1B02C597D4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1" y="2306"/>
                    <a:ext cx="56" cy="3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54" name="Rectangle 66">
                    <a:extLst>
                      <a:ext uri="{FF2B5EF4-FFF2-40B4-BE49-F238E27FC236}">
                        <a16:creationId xmlns:a16="http://schemas.microsoft.com/office/drawing/2014/main" id="{52360DB3-340B-4980-BD32-887F924EAB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26" y="2543"/>
                    <a:ext cx="55" cy="404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" name="Rectangle 73">
                    <a:extLst>
                      <a:ext uri="{FF2B5EF4-FFF2-40B4-BE49-F238E27FC236}">
                        <a16:creationId xmlns:a16="http://schemas.microsoft.com/office/drawing/2014/main" id="{05187312-06EE-4EB9-A0EE-E872332621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4" y="2296"/>
                    <a:ext cx="56" cy="39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2" name="矩形 66">
                  <a:extLst>
                    <a:ext uri="{FF2B5EF4-FFF2-40B4-BE49-F238E27FC236}">
                      <a16:creationId xmlns:a16="http://schemas.microsoft.com/office/drawing/2014/main" id="{7E7F8871-24B5-4F33-89AC-FA89DCA98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4000" y="2565000"/>
                  <a:ext cx="720000" cy="1152000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35" name="直接连接符 234">
                  <a:extLst>
                    <a:ext uri="{FF2B5EF4-FFF2-40B4-BE49-F238E27FC236}">
                      <a16:creationId xmlns:a16="http://schemas.microsoft.com/office/drawing/2014/main" id="{0BC29646-F3BB-4778-A22E-93DEA149D89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0990" y="2780842"/>
                  <a:ext cx="3886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56C70730-AB93-4582-BE6C-4046F85981E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6243" y="2980323"/>
                  <a:ext cx="3869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>
                  <a:extLst>
                    <a:ext uri="{FF2B5EF4-FFF2-40B4-BE49-F238E27FC236}">
                      <a16:creationId xmlns:a16="http://schemas.microsoft.com/office/drawing/2014/main" id="{4C339766-AD81-4BC6-9C7C-53B642CBF4E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0990" y="3372284"/>
                  <a:ext cx="3886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1994321D-F7B0-4163-ACC6-EECF8729BA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6243" y="3571765"/>
                  <a:ext cx="38691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TextBox 78">
                  <a:extLst>
                    <a:ext uri="{FF2B5EF4-FFF2-40B4-BE49-F238E27FC236}">
                      <a16:creationId xmlns:a16="http://schemas.microsoft.com/office/drawing/2014/main" id="{505EF7B8-7803-4377-BED5-815F4BA00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27148" y="2789808"/>
                  <a:ext cx="30181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…</a:t>
                  </a:r>
                  <a:endParaRPr lang="zh-CN" altLang="en-US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7" name="组合 83">
                <a:extLst>
                  <a:ext uri="{FF2B5EF4-FFF2-40B4-BE49-F238E27FC236}">
                    <a16:creationId xmlns:a16="http://schemas.microsoft.com/office/drawing/2014/main" id="{7AD8C100-6A57-405F-A343-5E638120FA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6622" y="1818719"/>
                <a:ext cx="1008063" cy="1045132"/>
                <a:chOff x="5692272" y="2565000"/>
                <a:chExt cx="1111728" cy="1152000"/>
              </a:xfrm>
            </p:grpSpPr>
            <p:grpSp>
              <p:nvGrpSpPr>
                <p:cNvPr id="208" name="Group 57">
                  <a:extLst>
                    <a:ext uri="{FF2B5EF4-FFF2-40B4-BE49-F238E27FC236}">
                      <a16:creationId xmlns:a16="http://schemas.microsoft.com/office/drawing/2014/main" id="{7C1D10B2-9C5B-4AFB-ACE0-26E4048357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56001" y="2637000"/>
                  <a:ext cx="572007" cy="1008000"/>
                  <a:chOff x="4767" y="1707"/>
                  <a:chExt cx="573" cy="1065"/>
                </a:xfrm>
              </p:grpSpPr>
              <p:sp>
                <p:nvSpPr>
                  <p:cNvPr id="215" name="Rectangle 58">
                    <a:extLst>
                      <a:ext uri="{FF2B5EF4-FFF2-40B4-BE49-F238E27FC236}">
                        <a16:creationId xmlns:a16="http://schemas.microsoft.com/office/drawing/2014/main" id="{3B7B3E7D-D9B6-42ED-9271-B3BA672888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4" y="1777"/>
                    <a:ext cx="56" cy="395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6" name="Rectangle 59">
                    <a:extLst>
                      <a:ext uri="{FF2B5EF4-FFF2-40B4-BE49-F238E27FC236}">
                        <a16:creationId xmlns:a16="http://schemas.microsoft.com/office/drawing/2014/main" id="{A0E02397-62E4-4C45-9A14-D113EBBED2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7" y="1793"/>
                    <a:ext cx="56" cy="394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Rectangle 60">
                    <a:extLst>
                      <a:ext uri="{FF2B5EF4-FFF2-40B4-BE49-F238E27FC236}">
                        <a16:creationId xmlns:a16="http://schemas.microsoft.com/office/drawing/2014/main" id="{2221319A-8209-4D63-A952-0AF0781707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1" y="2305"/>
                    <a:ext cx="56" cy="39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18" name="Rectangle 61">
                    <a:extLst>
                      <a:ext uri="{FF2B5EF4-FFF2-40B4-BE49-F238E27FC236}">
                        <a16:creationId xmlns:a16="http://schemas.microsoft.com/office/drawing/2014/main" id="{3E17B84D-9447-4110-A495-2C9A53ADBA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24" y="1531"/>
                    <a:ext cx="55" cy="40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19" name="Rectangle 62">
                    <a:extLst>
                      <a:ext uri="{FF2B5EF4-FFF2-40B4-BE49-F238E27FC236}">
                        <a16:creationId xmlns:a16="http://schemas.microsoft.com/office/drawing/2014/main" id="{A01B4CD1-206F-4221-875B-E77B426B10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31" y="2037"/>
                    <a:ext cx="55" cy="40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Rectangle 66">
                    <a:extLst>
                      <a:ext uri="{FF2B5EF4-FFF2-40B4-BE49-F238E27FC236}">
                        <a16:creationId xmlns:a16="http://schemas.microsoft.com/office/drawing/2014/main" id="{2F0A49F3-7A20-45CC-8FF1-56C9A5FC92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5027" y="2543"/>
                    <a:ext cx="55" cy="40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7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  <a:defRPr/>
                    </a:pPr>
                    <a:endParaRPr lang="zh-CN" altLang="en-US" sz="1800" b="0"/>
                  </a:p>
                </p:txBody>
              </p:sp>
              <p:sp>
                <p:nvSpPr>
                  <p:cNvPr id="221" name="Rectangle 67">
                    <a:extLst>
                      <a:ext uri="{FF2B5EF4-FFF2-40B4-BE49-F238E27FC236}">
                        <a16:creationId xmlns:a16="http://schemas.microsoft.com/office/drawing/2014/main" id="{508ADF01-64D7-4EA7-87B5-6A3E48B1AE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779"/>
                    <a:ext cx="56" cy="394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Rectangle 73">
                    <a:extLst>
                      <a:ext uri="{FF2B5EF4-FFF2-40B4-BE49-F238E27FC236}">
                        <a16:creationId xmlns:a16="http://schemas.microsoft.com/office/drawing/2014/main" id="{A01A69D1-7507-414C-9A01-0CC392CEE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4" y="2296"/>
                    <a:ext cx="56" cy="395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9" name="矩形 85">
                  <a:extLst>
                    <a:ext uri="{FF2B5EF4-FFF2-40B4-BE49-F238E27FC236}">
                      <a16:creationId xmlns:a16="http://schemas.microsoft.com/office/drawing/2014/main" id="{844DF4CB-C894-4DEF-B7C0-C2D9BCB6E9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4000" y="2565000"/>
                  <a:ext cx="720000" cy="1152000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5515207D-76BF-4959-B3C5-3F1B428BFA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2272" y="2780842"/>
                  <a:ext cx="3886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12C2DDB4-CEB9-4356-9807-7A35A515D3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5774" y="2980323"/>
                  <a:ext cx="3869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FC495DED-CBD2-45CE-A7E9-02A7AAE832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2272" y="3372284"/>
                  <a:ext cx="38866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AC74A2B9-33F2-43C6-960B-0F7CDEE32C7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95774" y="3571765"/>
                  <a:ext cx="3869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TextBox 78">
                  <a:extLst>
                    <a:ext uri="{FF2B5EF4-FFF2-40B4-BE49-F238E27FC236}">
                      <a16:creationId xmlns:a16="http://schemas.microsoft.com/office/drawing/2014/main" id="{70D47D87-94BD-4B1E-9F4C-640B800B15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27148" y="2789808"/>
                  <a:ext cx="30181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0">
                      <a:solidFill>
                        <a:srgbClr val="000000"/>
                      </a:solidFill>
                    </a:rPr>
                    <a:t>…</a:t>
                  </a:r>
                  <a:endParaRPr lang="zh-CN" altLang="en-US" sz="1800" b="0">
                    <a:solidFill>
                      <a:srgbClr val="000000"/>
                    </a:solidFill>
                  </a:endParaRPr>
                </a:p>
              </p:txBody>
            </p:sp>
          </p:grpSp>
        </p:grpSp>
        <p:cxnSp>
          <p:nvCxnSpPr>
            <p:cNvPr id="196" name="直接连接符 105">
              <a:extLst>
                <a:ext uri="{FF2B5EF4-FFF2-40B4-BE49-F238E27FC236}">
                  <a16:creationId xmlns:a16="http://schemas.microsoft.com/office/drawing/2014/main" id="{966137EC-E8D2-426F-AD8E-C260334C13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41774" y="1557436"/>
              <a:ext cx="0" cy="26128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" name="TextBox 78">
              <a:extLst>
                <a:ext uri="{FF2B5EF4-FFF2-40B4-BE49-F238E27FC236}">
                  <a16:creationId xmlns:a16="http://schemas.microsoft.com/office/drawing/2014/main" id="{D6A3D9A0-0966-46DF-A605-540F0E82F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846" y="1082500"/>
              <a:ext cx="483855" cy="286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an3</a:t>
              </a:r>
              <a:endParaRPr lang="zh-CN" altLang="en-US" sz="1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198" name="直接连接符 107">
              <a:extLst>
                <a:ext uri="{FF2B5EF4-FFF2-40B4-BE49-F238E27FC236}">
                  <a16:creationId xmlns:a16="http://schemas.microsoft.com/office/drawing/2014/main" id="{44665FA1-C5A0-4432-B750-7F0883A261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60688" y="1553777"/>
              <a:ext cx="0" cy="26128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Box 78">
              <a:extLst>
                <a:ext uri="{FF2B5EF4-FFF2-40B4-BE49-F238E27FC236}">
                  <a16:creationId xmlns:a16="http://schemas.microsoft.com/office/drawing/2014/main" id="{B9D3222D-B3AE-4467-958A-DBD29DCBD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761" y="1078840"/>
              <a:ext cx="483855" cy="286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</a:rPr>
                <a:t>an2</a:t>
              </a:r>
              <a:endParaRPr lang="zh-CN" altLang="en-US" sz="1800" b="0">
                <a:solidFill>
                  <a:srgbClr val="000000"/>
                </a:solidFill>
              </a:endParaRPr>
            </a:p>
          </p:txBody>
        </p:sp>
        <p:cxnSp>
          <p:nvCxnSpPr>
            <p:cNvPr id="200" name="直接连接符 109">
              <a:extLst>
                <a:ext uri="{FF2B5EF4-FFF2-40B4-BE49-F238E27FC236}">
                  <a16:creationId xmlns:a16="http://schemas.microsoft.com/office/drawing/2014/main" id="{B8F6CC4C-AECC-4776-B491-9D899B437D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59770" y="1557436"/>
              <a:ext cx="0" cy="26128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" name="TextBox 78">
              <a:extLst>
                <a:ext uri="{FF2B5EF4-FFF2-40B4-BE49-F238E27FC236}">
                  <a16:creationId xmlns:a16="http://schemas.microsoft.com/office/drawing/2014/main" id="{0C2F2639-42AC-42C3-B2B8-12D0758E0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7842" y="1082498"/>
              <a:ext cx="483855" cy="286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</a:rPr>
                <a:t>an1</a:t>
              </a:r>
              <a:endParaRPr lang="zh-CN" altLang="en-US" sz="1800" b="0">
                <a:solidFill>
                  <a:srgbClr val="000000"/>
                </a:solidFill>
              </a:endParaRPr>
            </a:p>
          </p:txBody>
        </p:sp>
        <p:cxnSp>
          <p:nvCxnSpPr>
            <p:cNvPr id="202" name="直接连接符 111">
              <a:extLst>
                <a:ext uri="{FF2B5EF4-FFF2-40B4-BE49-F238E27FC236}">
                  <a16:creationId xmlns:a16="http://schemas.microsoft.com/office/drawing/2014/main" id="{F96C2567-2B50-450E-AAAD-408E51A85D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78683" y="1553777"/>
              <a:ext cx="0" cy="26128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" name="TextBox 78">
              <a:extLst>
                <a:ext uri="{FF2B5EF4-FFF2-40B4-BE49-F238E27FC236}">
                  <a16:creationId xmlns:a16="http://schemas.microsoft.com/office/drawing/2014/main" id="{7D65861A-FBAA-49A4-B58D-D4E3D2414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6756" y="1078840"/>
              <a:ext cx="483855" cy="286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</a:rPr>
                <a:t>an0</a:t>
              </a:r>
              <a:endParaRPr lang="zh-CN" altLang="en-US" sz="1800" b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F572E66-3D64-4BA8-AB0F-428EC5C19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32771" name="日期占位符 3">
            <a:extLst>
              <a:ext uri="{FF2B5EF4-FFF2-40B4-BE49-F238E27FC236}">
                <a16:creationId xmlns:a16="http://schemas.microsoft.com/office/drawing/2014/main" id="{7F58C96C-8C56-44F3-BBDD-CE442442B0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2079C-0A5D-4699-B631-90F0DD6ECEA1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2" name="页脚占位符 4">
            <a:extLst>
              <a:ext uri="{FF2B5EF4-FFF2-40B4-BE49-F238E27FC236}">
                <a16:creationId xmlns:a16="http://schemas.microsoft.com/office/drawing/2014/main" id="{AFAF67CB-7E38-4ADC-99D2-1E186355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32773" name="灯片编号占位符 5">
            <a:extLst>
              <a:ext uri="{FF2B5EF4-FFF2-40B4-BE49-F238E27FC236}">
                <a16:creationId xmlns:a16="http://schemas.microsoft.com/office/drawing/2014/main" id="{1B388EF7-3406-4D91-87E1-60D5F959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9DE3F-849F-48DF-BAC2-78E870F1F7D9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39236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熟练掌握计数器及其应用</a:t>
            </a:r>
            <a:r>
              <a:rPr lang="en-US" altLang="zh-CN" sz="2400" dirty="0"/>
              <a:t>(</a:t>
            </a:r>
            <a:r>
              <a:rPr lang="zh-CN" altLang="en-US" sz="2400" dirty="0"/>
              <a:t>分频、定时、开关输入去抖动、数码管动态扫描</a:t>
            </a:r>
            <a:r>
              <a:rPr lang="en-US" altLang="zh-CN" sz="2400" dirty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描述组合和时序逻辑电路的方法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熟练掌握利用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工具，进行逻辑电路的设计、仿真、调试、下载测试等基本方法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/>
              <a:t>熟练掌握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查看生成电路及其性能和资源使用情况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26BBEA8-ACB7-4B6B-AA32-8C235AF66F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FD2DE-871D-4624-82E4-760E8689EDF3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A55FC04-81A5-491D-A545-F3BDEB4A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44958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5F821C3-71A5-48D9-BF65-9849E3B1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81750"/>
            <a:ext cx="16002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AF152-17B5-4109-B9D6-759651E9E23E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E147B1E-9D9A-42D5-93CF-7BD6D265E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41438"/>
            <a:ext cx="8229599" cy="4895850"/>
          </a:xfrm>
        </p:spPr>
        <p:txBody>
          <a:bodyPr/>
          <a:lstStyle/>
          <a:p>
            <a:pPr marL="514350" indent="-51435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开关输入去抖动</a:t>
            </a:r>
            <a:r>
              <a:rPr lang="en-US" altLang="zh-CN" sz="2800" dirty="0"/>
              <a:t>(DB)</a:t>
            </a:r>
            <a:r>
              <a:rPr lang="zh-CN" altLang="en-US" sz="2800" dirty="0"/>
              <a:t>和数码管动态显示</a:t>
            </a:r>
            <a:r>
              <a:rPr lang="en-US" altLang="zh-CN" sz="2800" dirty="0"/>
              <a:t>(DIS)</a:t>
            </a:r>
          </a:p>
          <a:p>
            <a:pPr marL="720725" lvl="1" indent="-360363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400" dirty="0"/>
              <a:t>用按钮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btnc</a:t>
            </a:r>
            <a:r>
              <a:rPr lang="en-US" altLang="zh-CN" sz="2400" dirty="0"/>
              <a:t>)</a:t>
            </a:r>
            <a:r>
              <a:rPr lang="zh-CN" altLang="en-US" sz="2400" dirty="0"/>
              <a:t>输入控制计数器</a:t>
            </a:r>
            <a:r>
              <a:rPr lang="en-US" altLang="zh-CN" sz="2400" dirty="0"/>
              <a:t>(CNT)</a:t>
            </a:r>
            <a:r>
              <a:rPr lang="zh-CN" altLang="en-US" sz="2400" dirty="0"/>
              <a:t>计数，结果显示在数码管上</a:t>
            </a:r>
            <a:endParaRPr lang="en-US" altLang="zh-CN" sz="2400" dirty="0"/>
          </a:p>
          <a:p>
            <a:pPr marL="720725" lvl="1" indent="-360363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400" dirty="0"/>
              <a:t>比较有无去抖动和取边沿</a:t>
            </a:r>
            <a:r>
              <a:rPr lang="en-US" altLang="zh-CN" sz="2400" dirty="0"/>
              <a:t>(PS)</a:t>
            </a:r>
            <a:r>
              <a:rPr lang="zh-CN" altLang="en-US" sz="2400" dirty="0"/>
              <a:t>时，计数结果</a:t>
            </a:r>
            <a:endParaRPr lang="en-US" altLang="zh-CN" sz="2400" dirty="0"/>
          </a:p>
          <a:p>
            <a:pPr marL="804863" lvl="1" indent="-514350">
              <a:spcBef>
                <a:spcPct val="0"/>
              </a:spcBef>
              <a:buFont typeface="微软雅黑" panose="020B0503020204020204" pitchFamily="34" charset="-122"/>
              <a:buChar char="−"/>
            </a:pPr>
            <a:endParaRPr lang="en-US" altLang="zh-CN" sz="2400" dirty="0"/>
          </a:p>
          <a:p>
            <a:pPr marL="290513" lvl="1" indent="0">
              <a:spcBef>
                <a:spcPct val="0"/>
              </a:spcBef>
              <a:buNone/>
            </a:pPr>
            <a:endParaRPr lang="en-US" altLang="zh-CN" sz="2000" dirty="0"/>
          </a:p>
          <a:p>
            <a:pPr marL="804863" lvl="1" indent="-514350">
              <a:spcBef>
                <a:spcPct val="0"/>
              </a:spcBef>
              <a:buFont typeface="微软雅黑" panose="020B0503020204020204" pitchFamily="34" charset="-122"/>
              <a:buChar char="−"/>
            </a:pPr>
            <a:endParaRPr lang="en-US" altLang="zh-CN" sz="2400" dirty="0"/>
          </a:p>
          <a:p>
            <a:pPr marL="804863" lvl="1" indent="-514350">
              <a:spcBef>
                <a:spcPct val="0"/>
              </a:spcBef>
              <a:buFont typeface="微软雅黑" panose="020B0503020204020204" pitchFamily="34" charset="-122"/>
              <a:buChar char="−"/>
            </a:pPr>
            <a:endParaRPr lang="en-US" altLang="zh-CN" sz="2400" dirty="0"/>
          </a:p>
          <a:p>
            <a:pPr marL="804863" lvl="1" indent="-514350">
              <a:spcBef>
                <a:spcPct val="0"/>
              </a:spcBef>
              <a:buFont typeface="微软雅黑" panose="020B0503020204020204" pitchFamily="34" charset="-122"/>
              <a:buChar char="−"/>
            </a:pPr>
            <a:endParaRPr lang="en-US" altLang="zh-CN" sz="2400" dirty="0"/>
          </a:p>
          <a:p>
            <a:pPr marL="804863" lvl="1" indent="-514350">
              <a:spcBef>
                <a:spcPct val="0"/>
              </a:spcBef>
              <a:buFont typeface="微软雅黑" panose="020B0503020204020204" pitchFamily="34" charset="-122"/>
              <a:buChar char="−"/>
            </a:pPr>
            <a:endParaRPr lang="en-US" altLang="zh-CN" sz="2400" dirty="0"/>
          </a:p>
          <a:p>
            <a:pPr marL="804863" lvl="1" indent="-514350">
              <a:spcBef>
                <a:spcPct val="0"/>
              </a:spcBef>
              <a:buFont typeface="微软雅黑" panose="020B0503020204020204" pitchFamily="34" charset="-122"/>
              <a:buChar char="−"/>
            </a:pPr>
            <a:endParaRPr lang="en-US" altLang="zh-CN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zh-CN" altLang="en-US" sz="2800" dirty="0"/>
              <a:t>设计以秒为计时单位的定时器，并下载测试</a:t>
            </a:r>
            <a:endParaRPr lang="zh-CN" altLang="en-US" sz="2400" dirty="0"/>
          </a:p>
        </p:txBody>
      </p:sp>
      <p:sp>
        <p:nvSpPr>
          <p:cNvPr id="29699" name="标题 1">
            <a:extLst>
              <a:ext uri="{FF2B5EF4-FFF2-40B4-BE49-F238E27FC236}">
                <a16:creationId xmlns:a16="http://schemas.microsoft.com/office/drawing/2014/main" id="{9B090555-F78C-49FA-9FFA-805592AB5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29701" name="日期占位符 3">
            <a:extLst>
              <a:ext uri="{FF2B5EF4-FFF2-40B4-BE49-F238E27FC236}">
                <a16:creationId xmlns:a16="http://schemas.microsoft.com/office/drawing/2014/main" id="{C7B08968-962E-4DEC-8769-E5E6A0B731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9BA27-A13D-4A5A-BD08-4DBCBEBE4DFC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2" name="页脚占位符 4">
            <a:extLst>
              <a:ext uri="{FF2B5EF4-FFF2-40B4-BE49-F238E27FC236}">
                <a16:creationId xmlns:a16="http://schemas.microsoft.com/office/drawing/2014/main" id="{3B85CBAF-ED76-4668-9BBC-E9660DDD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9703" name="灯片编号占位符 5">
            <a:extLst>
              <a:ext uri="{FF2B5EF4-FFF2-40B4-BE49-F238E27FC236}">
                <a16:creationId xmlns:a16="http://schemas.microsoft.com/office/drawing/2014/main" id="{73FF96C4-5E27-49D9-885E-16099DDB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20C70-12E0-4FC1-A57D-E42A2561B142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CE7788-DAAF-48C3-BA19-4AF847ED5614}"/>
              </a:ext>
            </a:extLst>
          </p:cNvPr>
          <p:cNvGrpSpPr/>
          <p:nvPr/>
        </p:nvGrpSpPr>
        <p:grpSpPr>
          <a:xfrm>
            <a:off x="445623" y="3354469"/>
            <a:ext cx="8372276" cy="1982743"/>
            <a:chOff x="445623" y="3282461"/>
            <a:chExt cx="8372276" cy="1982743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6B40B64-6C0D-4DFA-84DB-9A38795AD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94399" y="4100844"/>
              <a:ext cx="1874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734" name="文本框 113">
              <a:extLst>
                <a:ext uri="{FF2B5EF4-FFF2-40B4-BE49-F238E27FC236}">
                  <a16:creationId xmlns:a16="http://schemas.microsoft.com/office/drawing/2014/main" id="{7F76C45E-6D67-4C84-B1E8-22345280D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418" y="3395822"/>
              <a:ext cx="888400" cy="16705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CNT</a:t>
              </a:r>
              <a:endParaRPr lang="zh-CN" altLang="en-US" sz="1800" b="0" dirty="0"/>
            </a:p>
          </p:txBody>
        </p:sp>
        <p:sp>
          <p:nvSpPr>
            <p:cNvPr id="29735" name="TextBox 32">
              <a:extLst>
                <a:ext uri="{FF2B5EF4-FFF2-40B4-BE49-F238E27FC236}">
                  <a16:creationId xmlns:a16="http://schemas.microsoft.com/office/drawing/2014/main" id="{4FE38F22-8D0E-4C91-BC32-D8DB5F45D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852" y="4677334"/>
              <a:ext cx="301866" cy="28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clk</a:t>
              </a:r>
              <a:endParaRPr lang="zh-CN" altLang="en-US" sz="2000" b="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BE56F52B-40E2-4722-AC26-FECB6C6C89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4527" y="4840395"/>
              <a:ext cx="2779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37" name="文本框 117">
              <a:extLst>
                <a:ext uri="{FF2B5EF4-FFF2-40B4-BE49-F238E27FC236}">
                  <a16:creationId xmlns:a16="http://schemas.microsoft.com/office/drawing/2014/main" id="{B9251707-085D-41C2-AECB-76349E1B3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872" y="3376494"/>
              <a:ext cx="302175" cy="39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d</a:t>
              </a:r>
            </a:p>
          </p:txBody>
        </p:sp>
        <p:sp>
          <p:nvSpPr>
            <p:cNvPr id="29738" name="文本框 118">
              <a:extLst>
                <a:ext uri="{FF2B5EF4-FFF2-40B4-BE49-F238E27FC236}">
                  <a16:creationId xmlns:a16="http://schemas.microsoft.com/office/drawing/2014/main" id="{BE052B3D-D07B-45BA-98B4-2950A0C6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9366" y="4197557"/>
              <a:ext cx="302176" cy="39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q</a:t>
              </a: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DCBA9EFD-ED3E-4935-A9E2-61B7712E8C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4527" y="4543533"/>
              <a:ext cx="2779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403A38B-6F14-46F9-99C9-8BE5881F1DC8}"/>
                </a:ext>
              </a:extLst>
            </p:cNvPr>
            <p:cNvCxnSpPr>
              <a:cxnSpLocks/>
              <a:stCxn id="29716" idx="3"/>
            </p:cNvCxnSpPr>
            <p:nvPr/>
          </p:nvCxnSpPr>
          <p:spPr bwMode="auto">
            <a:xfrm>
              <a:off x="4535996" y="4233342"/>
              <a:ext cx="5834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917BFBFC-4E21-495D-8B72-414D960986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4527" y="3930758"/>
              <a:ext cx="2779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DB4A453-0A87-4867-A9E4-4708E3024C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4527" y="3624370"/>
              <a:ext cx="2779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A6F033CB-2AEE-4BF1-B961-EAC57C2FB5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03146" y="4429233"/>
              <a:ext cx="6985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44" name="文本框 133">
              <a:extLst>
                <a:ext uri="{FF2B5EF4-FFF2-40B4-BE49-F238E27FC236}">
                  <a16:creationId xmlns:a16="http://schemas.microsoft.com/office/drawing/2014/main" id="{5B260759-74DF-4ECC-B190-A281E32F9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859" y="3703794"/>
              <a:ext cx="412086" cy="39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pe</a:t>
              </a:r>
            </a:p>
          </p:txBody>
        </p:sp>
        <p:sp>
          <p:nvSpPr>
            <p:cNvPr id="29745" name="文本框 136">
              <a:extLst>
                <a:ext uri="{FF2B5EF4-FFF2-40B4-BE49-F238E27FC236}">
                  <a16:creationId xmlns:a16="http://schemas.microsoft.com/office/drawing/2014/main" id="{FA5070D3-58CA-42A3-AD91-CE439E488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515" y="4000916"/>
              <a:ext cx="398153" cy="39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ce</a:t>
              </a:r>
            </a:p>
          </p:txBody>
        </p:sp>
        <p:sp>
          <p:nvSpPr>
            <p:cNvPr id="29746" name="文本框 137">
              <a:extLst>
                <a:ext uri="{FF2B5EF4-FFF2-40B4-BE49-F238E27FC236}">
                  <a16:creationId xmlns:a16="http://schemas.microsoft.com/office/drawing/2014/main" id="{60B5C37B-28A3-4A3E-9D8D-C2D112F1A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515" y="4290885"/>
              <a:ext cx="548313" cy="398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rstn</a:t>
              </a:r>
            </a:p>
          </p:txBody>
        </p:sp>
        <p:sp>
          <p:nvSpPr>
            <p:cNvPr id="29707" name="矩形 47">
              <a:extLst>
                <a:ext uri="{FF2B5EF4-FFF2-40B4-BE49-F238E27FC236}">
                  <a16:creationId xmlns:a16="http://schemas.microsoft.com/office/drawing/2014/main" id="{1D6ACD44-7358-4CBB-946B-B6329BEF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454" y="3435417"/>
              <a:ext cx="302177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0</a:t>
              </a:r>
              <a:endParaRPr lang="zh-CN" altLang="en-US" sz="1800" b="0" dirty="0"/>
            </a:p>
          </p:txBody>
        </p:sp>
        <p:sp>
          <p:nvSpPr>
            <p:cNvPr id="29708" name="矩形 47">
              <a:extLst>
                <a:ext uri="{FF2B5EF4-FFF2-40B4-BE49-F238E27FC236}">
                  <a16:creationId xmlns:a16="http://schemas.microsoft.com/office/drawing/2014/main" id="{45A2985E-EE48-4A65-A13C-487D34847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801" y="3730213"/>
              <a:ext cx="302177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0</a:t>
              </a:r>
              <a:endParaRPr lang="zh-CN" altLang="en-US" sz="1800" b="0"/>
            </a:p>
          </p:txBody>
        </p:sp>
        <p:sp>
          <p:nvSpPr>
            <p:cNvPr id="29709" name="矩形 46">
              <a:extLst>
                <a:ext uri="{FF2B5EF4-FFF2-40B4-BE49-F238E27FC236}">
                  <a16:creationId xmlns:a16="http://schemas.microsoft.com/office/drawing/2014/main" id="{7A49F1FF-E561-4B10-AD75-128A36105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276" y="4471719"/>
              <a:ext cx="967623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(ca-cg)</a:t>
              </a:r>
              <a:endParaRPr lang="zh-CN" altLang="en-US" sz="2000" b="0"/>
            </a:p>
          </p:txBody>
        </p:sp>
        <p:sp>
          <p:nvSpPr>
            <p:cNvPr id="29710" name="矩形 64">
              <a:extLst>
                <a:ext uri="{FF2B5EF4-FFF2-40B4-BE49-F238E27FC236}">
                  <a16:creationId xmlns:a16="http://schemas.microsoft.com/office/drawing/2014/main" id="{16CD80E4-90A6-4A1B-A7F0-4712981F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02" y="4198595"/>
              <a:ext cx="9730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(an7-0)</a:t>
              </a:r>
              <a:endParaRPr lang="zh-CN" altLang="en-US" sz="2000" b="0" dirty="0"/>
            </a:p>
          </p:txBody>
        </p:sp>
        <p:grpSp>
          <p:nvGrpSpPr>
            <p:cNvPr id="29711" name="组合 183">
              <a:extLst>
                <a:ext uri="{FF2B5EF4-FFF2-40B4-BE49-F238E27FC236}">
                  <a16:creationId xmlns:a16="http://schemas.microsoft.com/office/drawing/2014/main" id="{62146985-423B-493B-8FF4-B23D66249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8258" y="3983434"/>
              <a:ext cx="1580106" cy="1013174"/>
              <a:chOff x="1220418" y="3082421"/>
              <a:chExt cx="1636217" cy="1013936"/>
            </a:xfrm>
          </p:grpSpPr>
          <p:sp>
            <p:nvSpPr>
              <p:cNvPr id="29726" name="文本框 184">
                <a:extLst>
                  <a:ext uri="{FF2B5EF4-FFF2-40B4-BE49-F238E27FC236}">
                    <a16:creationId xmlns:a16="http://schemas.microsoft.com/office/drawing/2014/main" id="{9F41860A-570D-4AD9-A67D-0D76C6CCA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493" y="3082421"/>
                <a:ext cx="874188" cy="10139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/>
                  <a:t>DIS</a:t>
                </a:r>
                <a:endParaRPr lang="zh-CN" altLang="en-US" sz="1800" b="0" dirty="0"/>
              </a:p>
            </p:txBody>
          </p:sp>
          <p:sp>
            <p:nvSpPr>
              <p:cNvPr id="29727" name="TextBox 32">
                <a:extLst>
                  <a:ext uri="{FF2B5EF4-FFF2-40B4-BE49-F238E27FC236}">
                    <a16:creationId xmlns:a16="http://schemas.microsoft.com/office/drawing/2014/main" id="{75722FD2-67F5-434D-ADCF-CF030D1D2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4456" y="3655672"/>
                <a:ext cx="312586" cy="284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/>
                  <a:t>clk</a:t>
                </a:r>
                <a:endParaRPr lang="zh-CN" altLang="en-US" sz="2000" b="0"/>
              </a:p>
            </p:txBody>
          </p: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F31ADA22-F405-4190-964B-5B119E3E74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20418" y="3828819"/>
                <a:ext cx="4471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29" name="文本框 187">
                <a:extLst>
                  <a:ext uri="{FF2B5EF4-FFF2-40B4-BE49-F238E27FC236}">
                    <a16:creationId xmlns:a16="http://schemas.microsoft.com/office/drawing/2014/main" id="{CC7C9DB3-4EBC-4B72-830B-38EA08E9E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884" y="3283979"/>
                <a:ext cx="312906" cy="398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ts val="29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/>
                  <a:t>d</a:t>
                </a:r>
              </a:p>
            </p:txBody>
          </p:sp>
          <p:sp>
            <p:nvSpPr>
              <p:cNvPr id="29730" name="文本框 188">
                <a:extLst>
                  <a:ext uri="{FF2B5EF4-FFF2-40B4-BE49-F238E27FC236}">
                    <a16:creationId xmlns:a16="http://schemas.microsoft.com/office/drawing/2014/main" id="{11C0177B-5763-4DAF-826B-F75FD16D8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6886" y="3552216"/>
                <a:ext cx="441872" cy="431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ts val="29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/>
                  <a:t>cn</a:t>
                </a:r>
              </a:p>
            </p:txBody>
          </p: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B2BDB35C-8F9F-448A-8E2A-C70E888447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8812" y="3801812"/>
                <a:ext cx="3078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32" name="文本框 191">
                <a:extLst>
                  <a:ext uri="{FF2B5EF4-FFF2-40B4-BE49-F238E27FC236}">
                    <a16:creationId xmlns:a16="http://schemas.microsoft.com/office/drawing/2014/main" id="{6ED502A7-CD82-43C6-9F76-CDCBCC380F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3249" y="3274182"/>
                <a:ext cx="426720" cy="398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ts val="29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/>
                  <a:t>an</a:t>
                </a:r>
              </a:p>
            </p:txBody>
          </p: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EA108E05-7C07-4780-AB85-CC0F846ADF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48812" y="3520612"/>
                <a:ext cx="3078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12" name="矩形 47">
              <a:extLst>
                <a:ext uri="{FF2B5EF4-FFF2-40B4-BE49-F238E27FC236}">
                  <a16:creationId xmlns:a16="http://schemas.microsoft.com/office/drawing/2014/main" id="{FEE67C93-66E6-49AB-A247-1B1B3D55C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104" y="3720384"/>
              <a:ext cx="1071129" cy="40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btnc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29713" name="矩形 63">
              <a:extLst>
                <a:ext uri="{FF2B5EF4-FFF2-40B4-BE49-F238E27FC236}">
                  <a16:creationId xmlns:a16="http://schemas.microsoft.com/office/drawing/2014/main" id="{028A45CF-AFFA-4376-8AE2-5E28A747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3" y="4316453"/>
              <a:ext cx="14322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(</a:t>
              </a:r>
              <a:r>
                <a:rPr lang="en-US" altLang="zh-CN" sz="2000" b="0" dirty="0"/>
                <a:t>clk</a:t>
              </a:r>
              <a:r>
                <a:rPr lang="en-US" altLang="zh-CN" sz="1800" b="0" dirty="0"/>
                <a:t>100mh</a:t>
              </a:r>
              <a:r>
                <a:rPr lang="en-US" altLang="zh-CN" sz="2000" b="0" dirty="0"/>
                <a:t>z</a:t>
              </a:r>
              <a:r>
                <a:rPr lang="en-US" altLang="zh-CN" sz="1800" b="0" dirty="0"/>
                <a:t>)</a:t>
              </a:r>
              <a:endParaRPr lang="zh-CN" altLang="en-US" sz="1800" b="0" dirty="0"/>
            </a:p>
          </p:txBody>
        </p:sp>
        <p:grpSp>
          <p:nvGrpSpPr>
            <p:cNvPr id="29714" name="组合 63">
              <a:extLst>
                <a:ext uri="{FF2B5EF4-FFF2-40B4-BE49-F238E27FC236}">
                  <a16:creationId xmlns:a16="http://schemas.microsoft.com/office/drawing/2014/main" id="{04ACE83E-53DD-400C-AE47-8C590EA15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8184" y="3701386"/>
              <a:ext cx="2209500" cy="1019246"/>
              <a:chOff x="1221073" y="3076344"/>
              <a:chExt cx="2287962" cy="1020013"/>
            </a:xfrm>
          </p:grpSpPr>
          <p:sp>
            <p:nvSpPr>
              <p:cNvPr id="29717" name="文本框 65">
                <a:extLst>
                  <a:ext uri="{FF2B5EF4-FFF2-40B4-BE49-F238E27FC236}">
                    <a16:creationId xmlns:a16="http://schemas.microsoft.com/office/drawing/2014/main" id="{47B34B9E-EB16-4980-AF82-786221CBE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492" y="3106919"/>
                <a:ext cx="857733" cy="9894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/>
                  <a:t>DB</a:t>
                </a:r>
                <a:endParaRPr lang="zh-CN" altLang="en-US" sz="1800" b="0" dirty="0"/>
              </a:p>
            </p:txBody>
          </p:sp>
          <p:sp>
            <p:nvSpPr>
              <p:cNvPr id="29718" name="TextBox 32">
                <a:extLst>
                  <a:ext uri="{FF2B5EF4-FFF2-40B4-BE49-F238E27FC236}">
                    <a16:creationId xmlns:a16="http://schemas.microsoft.com/office/drawing/2014/main" id="{A9738B52-8C04-42DF-A70D-69B480D21C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4456" y="3741343"/>
                <a:ext cx="312586" cy="284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/>
                  <a:t>clk</a:t>
                </a:r>
                <a:endParaRPr lang="zh-CN" altLang="en-US" sz="2000" b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B10C0CED-8274-404E-BB3C-A5F50604BB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21073" y="3906415"/>
                <a:ext cx="4471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20" name="文本框 68">
                <a:extLst>
                  <a:ext uri="{FF2B5EF4-FFF2-40B4-BE49-F238E27FC236}">
                    <a16:creationId xmlns:a16="http://schemas.microsoft.com/office/drawing/2014/main" id="{08F70ECF-379A-42C5-8CB2-AC32E7531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884" y="3076344"/>
                <a:ext cx="312906" cy="39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ts val="29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/>
                  <a:t>x</a:t>
                </a:r>
              </a:p>
            </p:txBody>
          </p:sp>
          <p:sp>
            <p:nvSpPr>
              <p:cNvPr id="29721" name="文本框 69">
                <a:extLst>
                  <a:ext uri="{FF2B5EF4-FFF2-40B4-BE49-F238E27FC236}">
                    <a16:creationId xmlns:a16="http://schemas.microsoft.com/office/drawing/2014/main" id="{534DBFCA-4EDD-4986-991E-A83CF0217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688" y="3465092"/>
                <a:ext cx="312906" cy="39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ts val="29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/>
                  <a:t>y</a:t>
                </a: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52242E43-D94E-435B-ABCF-AE7B473FBF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21073" y="3315421"/>
                <a:ext cx="4471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7B914532-1D1F-441E-96B3-9CC1FB3E71A1}"/>
                  </a:ext>
                </a:extLst>
              </p:cNvPr>
              <p:cNvCxnSpPr>
                <a:cxnSpLocks/>
                <a:endCxn id="29716" idx="1"/>
              </p:cNvCxnSpPr>
              <p:nvPr/>
            </p:nvCxnSpPr>
            <p:spPr bwMode="auto">
              <a:xfrm flipV="1">
                <a:off x="3227663" y="3691543"/>
                <a:ext cx="28137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24" name="TextBox 32">
                <a:extLst>
                  <a:ext uri="{FF2B5EF4-FFF2-40B4-BE49-F238E27FC236}">
                    <a16:creationId xmlns:a16="http://schemas.microsoft.com/office/drawing/2014/main" id="{EE574183-B332-405A-ACA1-18619C0F0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527" y="3438702"/>
                <a:ext cx="383118" cy="284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/>
                  <a:t>rstn</a:t>
                </a:r>
                <a:endParaRPr lang="zh-CN" altLang="en-US" sz="2000" b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FEDDDF6-0361-495A-BDE6-915C55BD44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222717" y="3602974"/>
                <a:ext cx="44713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16DBA94-669C-45C0-B1C1-1DD7E9C991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26226" y="3749622"/>
                <a:ext cx="43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15" name="矩形 47">
              <a:extLst>
                <a:ext uri="{FF2B5EF4-FFF2-40B4-BE49-F238E27FC236}">
                  <a16:creationId xmlns:a16="http://schemas.microsoft.com/office/drawing/2014/main" id="{69E62047-D1E8-4C7F-BE4B-87A0DEAC2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23" y="3988474"/>
              <a:ext cx="1459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(</a:t>
              </a:r>
              <a:r>
                <a:rPr lang="en-US" altLang="zh-CN" sz="2000" b="0" dirty="0" err="1"/>
                <a:t>cpu_resetn</a:t>
              </a:r>
              <a:r>
                <a:rPr lang="en-US" altLang="zh-CN" sz="2000" b="0" dirty="0"/>
                <a:t>)</a:t>
              </a:r>
              <a:endParaRPr lang="zh-CN" altLang="en-US" sz="2000" b="0" dirty="0"/>
            </a:p>
          </p:txBody>
        </p:sp>
        <p:sp>
          <p:nvSpPr>
            <p:cNvPr id="29716" name="文本框 76">
              <a:extLst>
                <a:ext uri="{FF2B5EF4-FFF2-40B4-BE49-F238E27FC236}">
                  <a16:creationId xmlns:a16="http://schemas.microsoft.com/office/drawing/2014/main" id="{B2253D27-D1CB-4670-90EF-B6B992DD8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684" y="3959938"/>
              <a:ext cx="468312" cy="5468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PS</a:t>
              </a:r>
              <a:endParaRPr lang="zh-CN" altLang="en-US" sz="1800" b="0" dirty="0"/>
            </a:p>
          </p:txBody>
        </p:sp>
        <p:sp>
          <p:nvSpPr>
            <p:cNvPr id="29705" name="矩形 27">
              <a:extLst>
                <a:ext uri="{FF2B5EF4-FFF2-40B4-BE49-F238E27FC236}">
                  <a16:creationId xmlns:a16="http://schemas.microsoft.com/office/drawing/2014/main" id="{299633A5-1397-44C7-AC30-8C96153A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48" y="4865094"/>
              <a:ext cx="36471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ts val="1200"/>
                </a:spcBef>
                <a:buFontTx/>
                <a:buNone/>
              </a:pPr>
              <a:r>
                <a:rPr lang="zh-CN" altLang="en-US" sz="2000" b="0" dirty="0">
                  <a:latin typeface="宋体" panose="02010600030101010101" pitchFamily="2" charset="-122"/>
                </a:rPr>
                <a:t>注：所有</a:t>
              </a:r>
              <a:r>
                <a:rPr lang="en-US" altLang="zh-CN" sz="2000" b="0" dirty="0" err="1">
                  <a:latin typeface="宋体" panose="02010600030101010101" pitchFamily="2" charset="-122"/>
                </a:rPr>
                <a:t>clk</a:t>
              </a:r>
              <a:r>
                <a:rPr lang="zh-CN" altLang="en-US" sz="2000" b="0" dirty="0">
                  <a:latin typeface="宋体" panose="02010600030101010101" pitchFamily="2" charset="-122"/>
                </a:rPr>
                <a:t>接一起，</a:t>
              </a:r>
              <a:r>
                <a:rPr lang="en-US" altLang="zh-CN" sz="2000" b="0" dirty="0" err="1">
                  <a:latin typeface="宋体" panose="02010600030101010101" pitchFamily="2" charset="-122"/>
                </a:rPr>
                <a:t>rstn</a:t>
              </a:r>
              <a:r>
                <a:rPr lang="zh-CN" altLang="en-US" sz="2000" b="0" dirty="0">
                  <a:latin typeface="宋体" panose="02010600030101010101" pitchFamily="2" charset="-122"/>
                </a:rPr>
                <a:t>类似</a:t>
              </a:r>
              <a:endParaRPr lang="en-US" altLang="zh-CN" sz="2000" b="0" dirty="0">
                <a:latin typeface="宋体" panose="02010600030101010101" pitchFamily="2" charset="-122"/>
              </a:endParaRPr>
            </a:p>
          </p:txBody>
        </p:sp>
        <p:sp>
          <p:nvSpPr>
            <p:cNvPr id="51" name="TextBox 110">
              <a:extLst>
                <a:ext uri="{FF2B5EF4-FFF2-40B4-BE49-F238E27FC236}">
                  <a16:creationId xmlns:a16="http://schemas.microsoft.com/office/drawing/2014/main" id="{891D79FA-F0B2-47ED-896D-CBCE4315D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425" y="401034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 dirty="0"/>
                <a:t>32</a:t>
              </a:r>
              <a:endParaRPr lang="zh-CN" altLang="en-US" sz="1600" b="0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2A42B83-90B2-485C-91DE-CDE431D35B44}"/>
                </a:ext>
              </a:extLst>
            </p:cNvPr>
            <p:cNvCxnSpPr>
              <a:cxnSpLocks/>
              <a:stCxn id="51" idx="2"/>
            </p:cNvCxnSpPr>
            <p:nvPr/>
          </p:nvCxnSpPr>
          <p:spPr bwMode="auto">
            <a:xfrm>
              <a:off x="6281350" y="4348902"/>
              <a:ext cx="86025" cy="157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746614E-C6B7-423D-9A34-3CF301D23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872" y="3939849"/>
              <a:ext cx="451694" cy="958052"/>
              <a:chOff x="5171705" y="4044435"/>
              <a:chExt cx="450790" cy="958101"/>
            </a:xfrm>
          </p:grpSpPr>
          <p:sp>
            <p:nvSpPr>
              <p:cNvPr id="56" name="椭圆 247">
                <a:extLst>
                  <a:ext uri="{FF2B5EF4-FFF2-40B4-BE49-F238E27FC236}">
                    <a16:creationId xmlns:a16="http://schemas.microsoft.com/office/drawing/2014/main" id="{485B0CE5-9B09-4236-B1B7-EEA2D57C7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235" y="4044435"/>
                <a:ext cx="299807" cy="55016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34">
                <a:extLst>
                  <a:ext uri="{FF2B5EF4-FFF2-40B4-BE49-F238E27FC236}">
                    <a16:creationId xmlns:a16="http://schemas.microsoft.com/office/drawing/2014/main" id="{96DC7C3A-ADCC-4A0A-A6C5-6937AB4AC9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3301" y="4155127"/>
                <a:ext cx="195696" cy="384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zh-CN" sz="1600" b="0">
                    <a:cs typeface="Times New Roman" panose="02020603050405020304" pitchFamily="18" charset="0"/>
                  </a:rPr>
                  <a:t>0</a:t>
                </a:r>
              </a:p>
              <a:p>
                <a:pPr eaLnBrk="1" hangingPunct="1">
                  <a:lnSpc>
                    <a:spcPts val="15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zh-CN" sz="1600" b="0">
                    <a:cs typeface="Times New Roman" panose="02020603050405020304" pitchFamily="18" charset="0"/>
                  </a:rPr>
                  <a:t>1</a:t>
                </a:r>
                <a:endParaRPr lang="zh-CN" altLang="en-US" sz="16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34">
                <a:extLst>
                  <a:ext uri="{FF2B5EF4-FFF2-40B4-BE49-F238E27FC236}">
                    <a16:creationId xmlns:a16="http://schemas.microsoft.com/office/drawing/2014/main" id="{C64689EA-5EB5-4C80-AFE4-0BCC4260C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1705" y="4618489"/>
                <a:ext cx="450790" cy="384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Aft>
                    <a:spcPct val="0"/>
                  </a:spcAft>
                  <a:buFontTx/>
                  <a:buNone/>
                </a:pPr>
                <a:r>
                  <a:rPr lang="en-US" altLang="zh-CN" sz="1800" b="0" dirty="0">
                    <a:cs typeface="Times New Roman" panose="02020603050405020304" pitchFamily="18" charset="0"/>
                  </a:rPr>
                  <a:t>Mux</a:t>
                </a: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6C1B2F3-B547-4627-8D69-877F0B90396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74083" y="3590552"/>
              <a:ext cx="0" cy="348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5BFFA56-5894-4F96-814C-9E2068E2A54C}"/>
                </a:ext>
              </a:extLst>
            </p:cNvPr>
            <p:cNvCxnSpPr/>
            <p:nvPr/>
          </p:nvCxnSpPr>
          <p:spPr bwMode="auto">
            <a:xfrm>
              <a:off x="2074083" y="3583692"/>
              <a:ext cx="122614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CE4D85E-4801-46B0-84C8-4CE0D466C0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94399" y="3590552"/>
              <a:ext cx="0" cy="509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BC55C3A-1A53-4B89-9A66-1A75D11F00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77754" y="3439772"/>
              <a:ext cx="17581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2A4768A-4061-402A-B5B8-F144F8EB9C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35896" y="3441303"/>
              <a:ext cx="0" cy="5201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4BE84AA8-AB4B-42AD-A878-2EF6EBCC9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20" y="3282461"/>
              <a:ext cx="1071129" cy="384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5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cs typeface="Times New Roman" panose="02020603050405020304" pitchFamily="18" charset="0"/>
                </a:rPr>
                <a:t>(sw15) </a:t>
              </a:r>
              <a:r>
                <a:rPr lang="en-US" altLang="zh-CN" sz="1800" b="0" dirty="0" err="1">
                  <a:cs typeface="Times New Roman" panose="02020603050405020304" pitchFamily="18" charset="0"/>
                </a:rPr>
                <a:t>sel</a:t>
              </a:r>
              <a:endParaRPr lang="en-US" altLang="zh-CN" sz="1800" b="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93E7CE8-B541-4EF7-8095-23EAC0586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计数器</a:t>
            </a:r>
          </a:p>
        </p:txBody>
      </p:sp>
      <p:sp>
        <p:nvSpPr>
          <p:cNvPr id="26" name="矩形 477">
            <a:extLst>
              <a:ext uri="{FF2B5EF4-FFF2-40B4-BE49-F238E27FC236}">
                <a16:creationId xmlns:a16="http://schemas.microsoft.com/office/drawing/2014/main" id="{1C34A106-5F8E-4161-94E0-EFD79C3A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1420319"/>
            <a:ext cx="38163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counter #(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parameter WIDTH = 16,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                 RST_VLU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 pe, </a:t>
            </a:r>
            <a:r>
              <a:rPr lang="en-US" altLang="zh-CN" sz="2000" b="0" dirty="0" err="1"/>
              <a:t>ce</a:t>
            </a:r>
            <a:r>
              <a:rPr lang="en-US" altLang="zh-CN" sz="2000" b="0" dirty="0"/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input [WIDTH-1:0] 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output reg [WIDTH-1:0] q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always @(posedge clk</a:t>
            </a:r>
            <a:r>
              <a:rPr lang="en-US" altLang="zh-CN" sz="2000" b="0" dirty="0">
                <a:solidFill>
                  <a:srgbClr val="000000"/>
                </a:solidFill>
                <a:ea typeface="等线" panose="02010600030101010101" pitchFamily="2" charset="-122"/>
              </a:rPr>
              <a:t>, </a:t>
            </a:r>
            <a:r>
              <a:rPr lang="en-US" altLang="zh-CN" sz="2000" b="0" dirty="0" err="1">
                <a:solidFill>
                  <a:srgbClr val="000000"/>
                </a:solidFill>
                <a:ea typeface="等线" panose="02010600030101010101" pitchFamily="2" charset="-122"/>
              </a:rPr>
              <a:t>negedge</a:t>
            </a:r>
            <a:r>
              <a:rPr lang="en-US" altLang="zh-CN" sz="2000" b="0" dirty="0">
                <a:solidFill>
                  <a:srgbClr val="000000"/>
                </a:solidFill>
                <a:ea typeface="等线" panose="02010600030101010101" pitchFamily="2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a typeface="等线" panose="02010600030101010101" pitchFamily="2" charset="-122"/>
              </a:rPr>
              <a:t>rstn</a:t>
            </a:r>
            <a:r>
              <a:rPr lang="zh-CN" altLang="en-US" sz="2000" b="0" dirty="0"/>
              <a:t>) </a:t>
            </a:r>
            <a:r>
              <a:rPr lang="en-US" altLang="zh-CN" sz="2000" b="0" dirty="0"/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    if (</a:t>
            </a:r>
            <a:r>
              <a:rPr lang="en-US" altLang="zh-CN" sz="2000" b="0" dirty="0"/>
              <a:t>!</a:t>
            </a:r>
            <a:r>
              <a:rPr lang="zh-CN" altLang="en-US" sz="2000" b="0" dirty="0"/>
              <a:t>rst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)  </a:t>
            </a:r>
            <a:r>
              <a:rPr lang="en-US" altLang="zh-CN" sz="2000" b="0" dirty="0"/>
              <a:t>q</a:t>
            </a:r>
            <a:r>
              <a:rPr lang="zh-CN" altLang="en-US" sz="2000" b="0" dirty="0"/>
              <a:t> &lt;= </a:t>
            </a:r>
            <a:r>
              <a:rPr lang="en-US" altLang="zh-CN" sz="2000" b="0" dirty="0"/>
              <a:t>RST_VLU</a:t>
            </a:r>
            <a:r>
              <a:rPr lang="zh-CN" altLang="en-US" sz="2000" b="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    else if (</a:t>
            </a:r>
            <a:r>
              <a:rPr lang="en-US" altLang="zh-CN" sz="2000" b="0" dirty="0"/>
              <a:t>pe)</a:t>
            </a:r>
            <a:r>
              <a:rPr lang="zh-CN" altLang="en-US" sz="2000" b="0" dirty="0"/>
              <a:t>  </a:t>
            </a:r>
            <a:r>
              <a:rPr lang="en-US" altLang="zh-CN" sz="2000" b="0" dirty="0"/>
              <a:t>q</a:t>
            </a:r>
            <a:r>
              <a:rPr lang="zh-CN" altLang="en-US" sz="2000" b="0" dirty="0"/>
              <a:t> &lt;= </a:t>
            </a:r>
            <a:r>
              <a:rPr lang="en-US" altLang="zh-CN" sz="2000" b="0" dirty="0"/>
              <a:t>d</a:t>
            </a:r>
            <a:r>
              <a:rPr lang="zh-CN" altLang="en-US" sz="2000" b="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/>
              <a:t>        else </a:t>
            </a:r>
            <a:r>
              <a:rPr lang="en-US" altLang="zh-CN" sz="2000" b="0" dirty="0"/>
              <a:t>if (</a:t>
            </a:r>
            <a:r>
              <a:rPr lang="en-US" altLang="zh-CN" sz="2000" b="0" dirty="0" err="1"/>
              <a:t>ce</a:t>
            </a:r>
            <a:r>
              <a:rPr lang="en-US" altLang="zh-CN" sz="2000" b="0" dirty="0"/>
              <a:t>)  q</a:t>
            </a:r>
            <a:r>
              <a:rPr lang="zh-CN" altLang="en-US" sz="2000" b="0" dirty="0"/>
              <a:t> &lt;= </a:t>
            </a:r>
            <a:r>
              <a:rPr lang="en-US" altLang="zh-CN" sz="2000" b="0" dirty="0"/>
              <a:t>q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-</a:t>
            </a:r>
            <a:r>
              <a:rPr lang="zh-CN" altLang="en-US" sz="2000" b="0" dirty="0"/>
              <a:t> 1;</a:t>
            </a:r>
            <a:r>
              <a:rPr lang="en-US" altLang="zh-CN" sz="2000" b="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  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B70344-9A65-4F88-8C30-0F6EB1BF991D}"/>
              </a:ext>
            </a:extLst>
          </p:cNvPr>
          <p:cNvGrpSpPr/>
          <p:nvPr/>
        </p:nvGrpSpPr>
        <p:grpSpPr>
          <a:xfrm>
            <a:off x="1799692" y="4108993"/>
            <a:ext cx="1584176" cy="1696493"/>
            <a:chOff x="1799692" y="4108993"/>
            <a:chExt cx="1584176" cy="1696493"/>
          </a:xfrm>
        </p:grpSpPr>
        <p:sp>
          <p:nvSpPr>
            <p:cNvPr id="17417" name="矩形 1">
              <a:extLst>
                <a:ext uri="{FF2B5EF4-FFF2-40B4-BE49-F238E27FC236}">
                  <a16:creationId xmlns:a16="http://schemas.microsoft.com/office/drawing/2014/main" id="{9FD1AEBE-6F47-4001-9FEA-6E4449098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92" y="4140200"/>
              <a:ext cx="856572" cy="166528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3BF2643-8A79-4BFD-A91A-8CF900B2CE83}"/>
                </a:ext>
              </a:extLst>
            </p:cNvPr>
            <p:cNvSpPr txBox="1"/>
            <p:nvPr/>
          </p:nvSpPr>
          <p:spPr bwMode="auto">
            <a:xfrm rot="5400000">
              <a:off x="2485362" y="4041947"/>
              <a:ext cx="432729" cy="566822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CNT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ED17382-AA39-4C91-B067-26F9E4D8C1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4188" y="5013325"/>
              <a:ext cx="359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2" name="TextBox 32">
              <a:extLst>
                <a:ext uri="{FF2B5EF4-FFF2-40B4-BE49-F238E27FC236}">
                  <a16:creationId xmlns:a16="http://schemas.microsoft.com/office/drawing/2014/main" id="{54A4F7B6-CAAE-4675-A6B4-6049421A7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071" y="4781235"/>
              <a:ext cx="142875" cy="38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AD63ED-7EA5-4EA0-864C-86A069C91141}"/>
                </a:ext>
              </a:extLst>
            </p:cNvPr>
            <p:cNvGrpSpPr/>
            <p:nvPr/>
          </p:nvGrpSpPr>
          <p:grpSpPr>
            <a:xfrm>
              <a:off x="1799692" y="4219577"/>
              <a:ext cx="967361" cy="1513679"/>
              <a:chOff x="1799692" y="4140200"/>
              <a:chExt cx="967361" cy="1665288"/>
            </a:xfrm>
          </p:grpSpPr>
          <p:sp>
            <p:nvSpPr>
              <p:cNvPr id="17418" name="TextBox 32">
                <a:extLst>
                  <a:ext uri="{FF2B5EF4-FFF2-40B4-BE49-F238E27FC236}">
                    <a16:creationId xmlns:a16="http://schemas.microsoft.com/office/drawing/2014/main" id="{42390232-7475-408A-9C7B-578011C87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392" y="4140200"/>
                <a:ext cx="312074" cy="383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D078361-06E2-4E7C-BB45-11BC8E4061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99692" y="4391024"/>
                <a:ext cx="3544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E9A23A0C-F353-4FA0-BA88-7D112AC6DF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99692" y="5327650"/>
                <a:ext cx="365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24" name="TextBox 34">
                <a:extLst>
                  <a:ext uri="{FF2B5EF4-FFF2-40B4-BE49-F238E27FC236}">
                    <a16:creationId xmlns:a16="http://schemas.microsoft.com/office/drawing/2014/main" id="{DA3A9B7A-05FB-416A-AD3E-FBB4327A3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392" y="5102269"/>
                <a:ext cx="601661" cy="383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rstn</a:t>
                </a:r>
                <a:endParaRPr lang="zh-CN" alt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AAB275E-90DC-41FD-B4C5-32583C5F0C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99692" y="5616575"/>
                <a:ext cx="3544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26" name="TextBox 34">
                <a:extLst>
                  <a:ext uri="{FF2B5EF4-FFF2-40B4-BE49-F238E27FC236}">
                    <a16:creationId xmlns:a16="http://schemas.microsoft.com/office/drawing/2014/main" id="{6C0FDBDE-5B6E-4242-BC39-FB8F9E37B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393" y="5422273"/>
                <a:ext cx="438066" cy="383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4BBDA52-3E7F-4B54-8DDF-4E80734179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99692" y="4699000"/>
                <a:ext cx="3544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28" name="TextBox 34">
                <a:extLst>
                  <a:ext uri="{FF2B5EF4-FFF2-40B4-BE49-F238E27FC236}">
                    <a16:creationId xmlns:a16="http://schemas.microsoft.com/office/drawing/2014/main" id="{671808EF-C753-466B-938B-3AF5C6289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392" y="4462261"/>
                <a:ext cx="460199" cy="383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pe</a:t>
                </a:r>
                <a:endParaRPr lang="zh-CN" alt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20393D1-B32C-49FB-BD14-CA392EB08C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99692" y="5011738"/>
                <a:ext cx="365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30" name="TextBox 34">
                <a:extLst>
                  <a:ext uri="{FF2B5EF4-FFF2-40B4-BE49-F238E27FC236}">
                    <a16:creationId xmlns:a16="http://schemas.microsoft.com/office/drawing/2014/main" id="{FD02BB4C-4517-4A93-9A77-80F6423A5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393" y="4790166"/>
                <a:ext cx="424723" cy="383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ce</a:t>
                </a:r>
                <a:endParaRPr lang="zh-CN" alt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7413" name="内容占位符 2">
            <a:extLst>
              <a:ext uri="{FF2B5EF4-FFF2-40B4-BE49-F238E27FC236}">
                <a16:creationId xmlns:a16="http://schemas.microsoft.com/office/drawing/2014/main" id="{C1E9E818-61BB-490B-A58A-D2B2AB556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92751"/>
            <a:ext cx="4259263" cy="2468297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800" dirty="0"/>
              <a:t>计数器 </a:t>
            </a:r>
            <a:r>
              <a:rPr lang="en-US" altLang="zh-CN" sz="2800" dirty="0"/>
              <a:t>(</a:t>
            </a:r>
            <a:r>
              <a:rPr lang="en-US" altLang="zh-CN" sz="2800" b="0" dirty="0"/>
              <a:t>Counter</a:t>
            </a:r>
            <a:r>
              <a:rPr lang="en-US" altLang="zh-CN" sz="2800" dirty="0"/>
              <a:t>)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/>
              <a:t>d, q</a:t>
            </a:r>
            <a:r>
              <a:rPr lang="zh-CN" altLang="en-US" sz="2400" dirty="0"/>
              <a:t>：输入和输出数据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/>
              <a:t>pe</a:t>
            </a:r>
            <a:r>
              <a:rPr lang="zh-CN" altLang="en-US" sz="2400" dirty="0"/>
              <a:t>：同步置数使能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 err="1"/>
              <a:t>ce</a:t>
            </a:r>
            <a:r>
              <a:rPr lang="zh-CN" altLang="en-US" sz="2400" dirty="0"/>
              <a:t>：计数使能</a:t>
            </a:r>
            <a:endParaRPr lang="en-US" altLang="zh-CN" sz="24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zh-CN" sz="2400" dirty="0" err="1"/>
              <a:t>clk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rstn</a:t>
            </a:r>
            <a:r>
              <a:rPr lang="zh-CN" altLang="en-US" sz="2400" dirty="0"/>
              <a:t>：时钟</a:t>
            </a:r>
            <a:r>
              <a:rPr lang="en-US" altLang="zh-CN" sz="2400" dirty="0"/>
              <a:t>, </a:t>
            </a:r>
            <a:r>
              <a:rPr lang="zh-CN" altLang="en-US" sz="2400" dirty="0"/>
              <a:t>复位</a:t>
            </a:r>
            <a:endParaRPr lang="en-US" altLang="zh-CN" sz="2400" dirty="0"/>
          </a:p>
        </p:txBody>
      </p:sp>
      <p:sp>
        <p:nvSpPr>
          <p:cNvPr id="17414" name="日期占位符 3">
            <a:extLst>
              <a:ext uri="{FF2B5EF4-FFF2-40B4-BE49-F238E27FC236}">
                <a16:creationId xmlns:a16="http://schemas.microsoft.com/office/drawing/2014/main" id="{676C3BDD-6078-47CF-9BDE-0583513FB3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C3868-7492-4533-84BA-F55C5A23F86A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5" name="页脚占位符 4">
            <a:extLst>
              <a:ext uri="{FF2B5EF4-FFF2-40B4-BE49-F238E27FC236}">
                <a16:creationId xmlns:a16="http://schemas.microsoft.com/office/drawing/2014/main" id="{F106DCB6-99B7-4969-94AD-E70A6747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7416" name="灯片编号占位符 5">
            <a:extLst>
              <a:ext uri="{FF2B5EF4-FFF2-40B4-BE49-F238E27FC236}">
                <a16:creationId xmlns:a16="http://schemas.microsoft.com/office/drawing/2014/main" id="{CEC686F9-811E-4B11-B669-34B6922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2386D-2E2E-450E-8F5D-C24366F5EE43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C8C3C919-C9A4-4D8B-94EA-37BE9B366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</a:t>
            </a:r>
          </a:p>
        </p:txBody>
      </p:sp>
      <p:graphicFrame>
        <p:nvGraphicFramePr>
          <p:cNvPr id="18" name="表格 100">
            <a:extLst>
              <a:ext uri="{FF2B5EF4-FFF2-40B4-BE49-F238E27FC236}">
                <a16:creationId xmlns:a16="http://schemas.microsoft.com/office/drawing/2014/main" id="{102AF11C-5A3C-4DF6-9B86-B4A51A7BF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60101"/>
              </p:ext>
            </p:extLst>
          </p:nvPr>
        </p:nvGraphicFramePr>
        <p:xfrm>
          <a:off x="1217432" y="5497537"/>
          <a:ext cx="6378575" cy="366713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0" name="Text Box 77">
            <a:extLst>
              <a:ext uri="{FF2B5EF4-FFF2-40B4-BE49-F238E27FC236}">
                <a16:creationId xmlns:a16="http://schemas.microsoft.com/office/drawing/2014/main" id="{C35F5BF3-BA51-40FC-A70E-4FEC608B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36" y="4252200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0" dirty="0" err="1">
                <a:ea typeface="楷体_GB2312"/>
                <a:cs typeface="楷体_GB2312"/>
              </a:rPr>
              <a:t>clk</a:t>
            </a:r>
            <a:endParaRPr kumimoji="1" lang="en-US" altLang="zh-CN" sz="2000" b="0" dirty="0">
              <a:ea typeface="楷体_GB2312"/>
              <a:cs typeface="楷体_GB2312"/>
            </a:endParaRPr>
          </a:p>
        </p:txBody>
      </p:sp>
      <p:grpSp>
        <p:nvGrpSpPr>
          <p:cNvPr id="18461" name="组合 19">
            <a:extLst>
              <a:ext uri="{FF2B5EF4-FFF2-40B4-BE49-F238E27FC236}">
                <a16:creationId xmlns:a16="http://schemas.microsoft.com/office/drawing/2014/main" id="{4E845767-F945-46CD-9C2B-C161E550003B}"/>
              </a:ext>
            </a:extLst>
          </p:cNvPr>
          <p:cNvGrpSpPr>
            <a:grpSpLocks/>
          </p:cNvGrpSpPr>
          <p:nvPr/>
        </p:nvGrpSpPr>
        <p:grpSpPr bwMode="auto">
          <a:xfrm>
            <a:off x="1217432" y="4329113"/>
            <a:ext cx="6386513" cy="247650"/>
            <a:chOff x="1626803" y="3396962"/>
            <a:chExt cx="6386945" cy="247650"/>
          </a:xfrm>
        </p:grpSpPr>
        <p:sp>
          <p:nvSpPr>
            <p:cNvPr id="18504" name="Line 29">
              <a:extLst>
                <a:ext uri="{FF2B5EF4-FFF2-40B4-BE49-F238E27FC236}">
                  <a16:creationId xmlns:a16="http://schemas.microsoft.com/office/drawing/2014/main" id="{5F4BF967-CB90-4E2F-B25C-6FD02BCA2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803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Line 30">
              <a:extLst>
                <a:ext uri="{FF2B5EF4-FFF2-40B4-BE49-F238E27FC236}">
                  <a16:creationId xmlns:a16="http://schemas.microsoft.com/office/drawing/2014/main" id="{0B1E2400-6345-4D0D-8620-E6CCD8B9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16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Line 31">
              <a:extLst>
                <a:ext uri="{FF2B5EF4-FFF2-40B4-BE49-F238E27FC236}">
                  <a16:creationId xmlns:a16="http://schemas.microsoft.com/office/drawing/2014/main" id="{662C8DB2-84B7-49D4-ACEE-E98968B2C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603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32">
              <a:extLst>
                <a:ext uri="{FF2B5EF4-FFF2-40B4-BE49-F238E27FC236}">
                  <a16:creationId xmlns:a16="http://schemas.microsoft.com/office/drawing/2014/main" id="{C7C921B1-4A17-4357-967E-83C1168C0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4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33">
              <a:extLst>
                <a:ext uri="{FF2B5EF4-FFF2-40B4-BE49-F238E27FC236}">
                  <a16:creationId xmlns:a16="http://schemas.microsoft.com/office/drawing/2014/main" id="{C894907B-4E0C-460C-B975-1B2CB8D27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403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Line 34">
              <a:extLst>
                <a:ext uri="{FF2B5EF4-FFF2-40B4-BE49-F238E27FC236}">
                  <a16:creationId xmlns:a16="http://schemas.microsoft.com/office/drawing/2014/main" id="{603E2DDE-5D3E-45DD-8409-AF7CEBF30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2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Line 35">
              <a:extLst>
                <a:ext uri="{FF2B5EF4-FFF2-40B4-BE49-F238E27FC236}">
                  <a16:creationId xmlns:a16="http://schemas.microsoft.com/office/drawing/2014/main" id="{9E6EDBC4-9227-4BE9-8304-6B0F0B8F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203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Line 36">
              <a:extLst>
                <a:ext uri="{FF2B5EF4-FFF2-40B4-BE49-F238E27FC236}">
                  <a16:creationId xmlns:a16="http://schemas.microsoft.com/office/drawing/2014/main" id="{01B361F3-E933-4AA3-AF4C-006C826B2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60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Line 37">
              <a:extLst>
                <a:ext uri="{FF2B5EF4-FFF2-40B4-BE49-F238E27FC236}">
                  <a16:creationId xmlns:a16="http://schemas.microsoft.com/office/drawing/2014/main" id="{9FF3D948-B325-46A1-9EAA-2156C166C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6003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38">
              <a:extLst>
                <a:ext uri="{FF2B5EF4-FFF2-40B4-BE49-F238E27FC236}">
                  <a16:creationId xmlns:a16="http://schemas.microsoft.com/office/drawing/2014/main" id="{36818709-ED55-4DCD-B0C5-C5D19AE8E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8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Line 39">
              <a:extLst>
                <a:ext uri="{FF2B5EF4-FFF2-40B4-BE49-F238E27FC236}">
                  <a16:creationId xmlns:a16="http://schemas.microsoft.com/office/drawing/2014/main" id="{B271665D-CBF2-4EC3-81AE-AA2A9A844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0803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Line 40">
              <a:extLst>
                <a:ext uri="{FF2B5EF4-FFF2-40B4-BE49-F238E27FC236}">
                  <a16:creationId xmlns:a16="http://schemas.microsoft.com/office/drawing/2014/main" id="{1831B77B-B329-45E9-A2B0-F2DDD2040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6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Line 41">
              <a:extLst>
                <a:ext uri="{FF2B5EF4-FFF2-40B4-BE49-F238E27FC236}">
                  <a16:creationId xmlns:a16="http://schemas.microsoft.com/office/drawing/2014/main" id="{4285E217-BC56-427A-B8A7-2F85A911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603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7" name="Line 42">
              <a:extLst>
                <a:ext uri="{FF2B5EF4-FFF2-40B4-BE49-F238E27FC236}">
                  <a16:creationId xmlns:a16="http://schemas.microsoft.com/office/drawing/2014/main" id="{512FAC7A-CFAE-4B9C-AECB-720D1626A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4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Line 43">
              <a:extLst>
                <a:ext uri="{FF2B5EF4-FFF2-40B4-BE49-F238E27FC236}">
                  <a16:creationId xmlns:a16="http://schemas.microsoft.com/office/drawing/2014/main" id="{9A2CE630-0FAA-4BDE-B17F-02EA061FE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403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Line 44">
              <a:extLst>
                <a:ext uri="{FF2B5EF4-FFF2-40B4-BE49-F238E27FC236}">
                  <a16:creationId xmlns:a16="http://schemas.microsoft.com/office/drawing/2014/main" id="{6D3D1B67-141E-46DC-9CCB-DAA56580D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2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Line 45">
              <a:extLst>
                <a:ext uri="{FF2B5EF4-FFF2-40B4-BE49-F238E27FC236}">
                  <a16:creationId xmlns:a16="http://schemas.microsoft.com/office/drawing/2014/main" id="{480A5C2D-CDD8-4AA7-A7D4-EC08D9C9D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203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Line 46">
              <a:extLst>
                <a:ext uri="{FF2B5EF4-FFF2-40B4-BE49-F238E27FC236}">
                  <a16:creationId xmlns:a16="http://schemas.microsoft.com/office/drawing/2014/main" id="{7833BA90-EF13-4986-AD68-0030D1AD4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0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Line 47">
              <a:extLst>
                <a:ext uri="{FF2B5EF4-FFF2-40B4-BE49-F238E27FC236}">
                  <a16:creationId xmlns:a16="http://schemas.microsoft.com/office/drawing/2014/main" id="{A5566956-921C-487E-ACE0-E3D80CF7C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0003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Line 48">
              <a:extLst>
                <a:ext uri="{FF2B5EF4-FFF2-40B4-BE49-F238E27FC236}">
                  <a16:creationId xmlns:a16="http://schemas.microsoft.com/office/drawing/2014/main" id="{CE5C6CA1-CE6C-4AA1-BED9-E4CFC1EF9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8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4" name="Line 49">
              <a:extLst>
                <a:ext uri="{FF2B5EF4-FFF2-40B4-BE49-F238E27FC236}">
                  <a16:creationId xmlns:a16="http://schemas.microsoft.com/office/drawing/2014/main" id="{B64B3E87-8BBD-4423-ABC6-EA922EA0B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803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5" name="Line 50">
              <a:extLst>
                <a:ext uri="{FF2B5EF4-FFF2-40B4-BE49-F238E27FC236}">
                  <a16:creationId xmlns:a16="http://schemas.microsoft.com/office/drawing/2014/main" id="{315189D5-C042-4576-BCDF-B732D430D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96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6" name="Line 51">
              <a:extLst>
                <a:ext uri="{FF2B5EF4-FFF2-40B4-BE49-F238E27FC236}">
                  <a16:creationId xmlns:a16="http://schemas.microsoft.com/office/drawing/2014/main" id="{B9A52AA3-2775-4C21-A241-8965EBA0C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603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Line 52">
              <a:extLst>
                <a:ext uri="{FF2B5EF4-FFF2-40B4-BE49-F238E27FC236}">
                  <a16:creationId xmlns:a16="http://schemas.microsoft.com/office/drawing/2014/main" id="{D507EF98-5F9F-4D67-94E2-F0F0E9A9D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403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Line 53">
              <a:extLst>
                <a:ext uri="{FF2B5EF4-FFF2-40B4-BE49-F238E27FC236}">
                  <a16:creationId xmlns:a16="http://schemas.microsoft.com/office/drawing/2014/main" id="{C812DF2D-9098-4EE4-8EFE-835127B3C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403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Line 30">
              <a:extLst>
                <a:ext uri="{FF2B5EF4-FFF2-40B4-BE49-F238E27FC236}">
                  <a16:creationId xmlns:a16="http://schemas.microsoft.com/office/drawing/2014/main" id="{20E52258-5551-4691-A9FB-D611BF8FE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53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Line 31">
              <a:extLst>
                <a:ext uri="{FF2B5EF4-FFF2-40B4-BE49-F238E27FC236}">
                  <a16:creationId xmlns:a16="http://schemas.microsoft.com/office/drawing/2014/main" id="{CE39C0E6-B5E1-4C02-B17B-6F4238625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5348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Line 32">
              <a:extLst>
                <a:ext uri="{FF2B5EF4-FFF2-40B4-BE49-F238E27FC236}">
                  <a16:creationId xmlns:a16="http://schemas.microsoft.com/office/drawing/2014/main" id="{8138D60A-93AB-4513-98BA-A97CFAE74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01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Line 33">
              <a:extLst>
                <a:ext uri="{FF2B5EF4-FFF2-40B4-BE49-F238E27FC236}">
                  <a16:creationId xmlns:a16="http://schemas.microsoft.com/office/drawing/2014/main" id="{BDE9BC57-D58B-4120-94F4-9F524821A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0148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Line 34">
              <a:extLst>
                <a:ext uri="{FF2B5EF4-FFF2-40B4-BE49-F238E27FC236}">
                  <a16:creationId xmlns:a16="http://schemas.microsoft.com/office/drawing/2014/main" id="{C599A95D-4DA4-40CE-8114-21CED6633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49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Line 35">
              <a:extLst>
                <a:ext uri="{FF2B5EF4-FFF2-40B4-BE49-F238E27FC236}">
                  <a16:creationId xmlns:a16="http://schemas.microsoft.com/office/drawing/2014/main" id="{26F884C3-F8AD-453D-B28C-24B7EBD99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4948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Line 36">
              <a:extLst>
                <a:ext uri="{FF2B5EF4-FFF2-40B4-BE49-F238E27FC236}">
                  <a16:creationId xmlns:a16="http://schemas.microsoft.com/office/drawing/2014/main" id="{46781A7E-C93D-4CAD-AF17-2B6BF5887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97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Line 37">
              <a:extLst>
                <a:ext uri="{FF2B5EF4-FFF2-40B4-BE49-F238E27FC236}">
                  <a16:creationId xmlns:a16="http://schemas.microsoft.com/office/drawing/2014/main" id="{8C68B66E-CAF9-4F36-B0A8-49442ACD5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9748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Line 38">
              <a:extLst>
                <a:ext uri="{FF2B5EF4-FFF2-40B4-BE49-F238E27FC236}">
                  <a16:creationId xmlns:a16="http://schemas.microsoft.com/office/drawing/2014/main" id="{68E68FF2-46ED-4F84-8919-AB503C04B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945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Line 39">
              <a:extLst>
                <a:ext uri="{FF2B5EF4-FFF2-40B4-BE49-F238E27FC236}">
                  <a16:creationId xmlns:a16="http://schemas.microsoft.com/office/drawing/2014/main" id="{BF18556C-62BC-4051-A689-6294CB84B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4548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Line 40">
              <a:extLst>
                <a:ext uri="{FF2B5EF4-FFF2-40B4-BE49-F238E27FC236}">
                  <a16:creationId xmlns:a16="http://schemas.microsoft.com/office/drawing/2014/main" id="{1EEB32D6-0439-451A-ADB1-63020EBF2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93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0" name="Line 41">
              <a:extLst>
                <a:ext uri="{FF2B5EF4-FFF2-40B4-BE49-F238E27FC236}">
                  <a16:creationId xmlns:a16="http://schemas.microsoft.com/office/drawing/2014/main" id="{29C7E778-BA34-4A60-A4AA-997F9D219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9348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Line 42">
              <a:extLst>
                <a:ext uri="{FF2B5EF4-FFF2-40B4-BE49-F238E27FC236}">
                  <a16:creationId xmlns:a16="http://schemas.microsoft.com/office/drawing/2014/main" id="{3B7177BD-9056-45A6-B437-2981A6C5E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41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2" name="Line 43">
              <a:extLst>
                <a:ext uri="{FF2B5EF4-FFF2-40B4-BE49-F238E27FC236}">
                  <a16:creationId xmlns:a16="http://schemas.microsoft.com/office/drawing/2014/main" id="{343315D8-1977-4E24-A081-A4330745F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148" y="339696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3" name="Line 44">
              <a:extLst>
                <a:ext uri="{FF2B5EF4-FFF2-40B4-BE49-F238E27FC236}">
                  <a16:creationId xmlns:a16="http://schemas.microsoft.com/office/drawing/2014/main" id="{52AE1961-3C70-4BF3-849B-36D4B041C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8948" y="3396962"/>
              <a:ext cx="0" cy="247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4" name="Line 45">
              <a:extLst>
                <a:ext uri="{FF2B5EF4-FFF2-40B4-BE49-F238E27FC236}">
                  <a16:creationId xmlns:a16="http://schemas.microsoft.com/office/drawing/2014/main" id="{500DFACF-706C-4FC0-A0DE-BF3518933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8948" y="364461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4" name="Text Box 77">
            <a:extLst>
              <a:ext uri="{FF2B5EF4-FFF2-40B4-BE49-F238E27FC236}">
                <a16:creationId xmlns:a16="http://schemas.microsoft.com/office/drawing/2014/main" id="{596340B2-4286-4A73-A606-E8F11B02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07" y="545797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0" dirty="0">
                <a:ea typeface="楷体_GB2312"/>
                <a:cs typeface="楷体_GB2312"/>
              </a:rPr>
              <a:t>y2</a:t>
            </a:r>
          </a:p>
        </p:txBody>
      </p:sp>
      <p:sp>
        <p:nvSpPr>
          <p:cNvPr id="74" name="Rectangle 94">
            <a:extLst>
              <a:ext uri="{FF2B5EF4-FFF2-40B4-BE49-F238E27FC236}">
                <a16:creationId xmlns:a16="http://schemas.microsoft.com/office/drawing/2014/main" id="{66B2587F-C30B-41D9-B965-BC2DA85F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386247"/>
            <a:ext cx="7972609" cy="28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/>
              <a:t>分频器 </a:t>
            </a:r>
            <a:r>
              <a:rPr lang="en-US" altLang="zh-CN" sz="2800" b="0" dirty="0"/>
              <a:t>(Frequency Divider)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/>
              <a:t>将时钟</a:t>
            </a:r>
            <a:r>
              <a:rPr lang="en-US" altLang="zh-CN" sz="2400" dirty="0"/>
              <a:t>k</a:t>
            </a:r>
            <a:r>
              <a:rPr lang="zh-CN" altLang="en-US" sz="2400" dirty="0"/>
              <a:t>倍分频后输出</a:t>
            </a:r>
            <a:r>
              <a:rPr lang="en-US" altLang="zh-CN" sz="2400" dirty="0"/>
              <a:t>y</a:t>
            </a:r>
          </a:p>
          <a:p>
            <a:pPr marL="1071563" indent="14288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zh-CN" sz="2800" b="0" i="1" dirty="0" err="1"/>
              <a:t>f</a:t>
            </a:r>
            <a:r>
              <a:rPr lang="en-US" altLang="zh-CN" sz="2800" b="0" baseline="-25000" dirty="0" err="1"/>
              <a:t>clk</a:t>
            </a:r>
            <a:r>
              <a:rPr lang="en-US" altLang="zh-CN" sz="2800" b="0" i="1" dirty="0"/>
              <a:t> </a:t>
            </a:r>
            <a:r>
              <a:rPr lang="en-US" altLang="zh-CN" sz="2800" b="0" dirty="0"/>
              <a:t>= k * </a:t>
            </a:r>
            <a:r>
              <a:rPr lang="en-US" altLang="zh-CN" sz="2800" b="0" i="1" dirty="0" err="1"/>
              <a:t>f</a:t>
            </a:r>
            <a:r>
              <a:rPr lang="en-US" altLang="zh-CN" sz="2800" b="0" baseline="-25000" dirty="0" err="1"/>
              <a:t>y</a:t>
            </a:r>
            <a:r>
              <a:rPr lang="en-US" altLang="zh-CN" sz="2800" b="0" baseline="-25000" dirty="0"/>
              <a:t> </a:t>
            </a:r>
          </a:p>
          <a:p>
            <a:pPr marL="760413" lvl="1" indent="-360363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/>
              <a:t>k</a:t>
            </a:r>
            <a:r>
              <a:rPr lang="zh-CN" altLang="en-US" sz="2400" dirty="0"/>
              <a:t>为偶数时，</a:t>
            </a:r>
            <a:r>
              <a:rPr lang="en-US" altLang="zh-CN" sz="2400" dirty="0"/>
              <a:t>y</a:t>
            </a:r>
            <a:r>
              <a:rPr lang="zh-CN" altLang="en-US" sz="2400" dirty="0"/>
              <a:t>的高低电平各占</a:t>
            </a:r>
            <a:r>
              <a:rPr lang="en-US" altLang="zh-CN" sz="2400" dirty="0"/>
              <a:t>k/2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clk</a:t>
            </a:r>
            <a:r>
              <a:rPr lang="zh-CN" altLang="en-US" sz="2400" dirty="0"/>
              <a:t>周期</a:t>
            </a:r>
            <a:endParaRPr lang="en-US" altLang="zh-CN" sz="2400" dirty="0"/>
          </a:p>
          <a:p>
            <a:pPr marL="760413" lvl="1" indent="-360363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400" dirty="0"/>
              <a:t>k</a:t>
            </a:r>
            <a:r>
              <a:rPr lang="zh-CN" altLang="en-US" sz="2400" dirty="0"/>
              <a:t>为奇数时，</a:t>
            </a:r>
            <a:r>
              <a:rPr lang="en-US" altLang="zh-CN" sz="2400" dirty="0"/>
              <a:t>y</a:t>
            </a:r>
            <a:r>
              <a:rPr lang="zh-CN" altLang="en-US" sz="2400" dirty="0"/>
              <a:t>的低电平较高电平多占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clk</a:t>
            </a:r>
            <a:r>
              <a:rPr lang="zh-CN" altLang="en-US" sz="2400" dirty="0"/>
              <a:t>周期</a:t>
            </a:r>
            <a:endParaRPr lang="en-US" altLang="zh-CN" sz="2400" dirty="0"/>
          </a:p>
        </p:txBody>
      </p:sp>
      <p:grpSp>
        <p:nvGrpSpPr>
          <p:cNvPr id="18466" name="组合 1">
            <a:extLst>
              <a:ext uri="{FF2B5EF4-FFF2-40B4-BE49-F238E27FC236}">
                <a16:creationId xmlns:a16="http://schemas.microsoft.com/office/drawing/2014/main" id="{0BA75273-7807-457E-85DD-50E4BF7527BF}"/>
              </a:ext>
            </a:extLst>
          </p:cNvPr>
          <p:cNvGrpSpPr>
            <a:grpSpLocks/>
          </p:cNvGrpSpPr>
          <p:nvPr/>
        </p:nvGrpSpPr>
        <p:grpSpPr bwMode="auto">
          <a:xfrm>
            <a:off x="6537286" y="1602479"/>
            <a:ext cx="1729658" cy="893763"/>
            <a:chOff x="5621340" y="1398588"/>
            <a:chExt cx="1916110" cy="893762"/>
          </a:xfrm>
        </p:grpSpPr>
        <p:sp>
          <p:nvSpPr>
            <p:cNvPr id="18490" name="Text Box 4">
              <a:extLst>
                <a:ext uri="{FF2B5EF4-FFF2-40B4-BE49-F238E27FC236}">
                  <a16:creationId xmlns:a16="http://schemas.microsoft.com/office/drawing/2014/main" id="{EEDBEDCC-174D-4E68-9B8E-19997F141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1240" y="1398588"/>
              <a:ext cx="977898" cy="8937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FD</a:t>
              </a:r>
              <a:endParaRPr lang="en-US" altLang="zh-CN" sz="1800" b="0" dirty="0"/>
            </a:p>
          </p:txBody>
        </p:sp>
        <p:sp>
          <p:nvSpPr>
            <p:cNvPr id="18491" name="Text Box 9">
              <a:extLst>
                <a:ext uri="{FF2B5EF4-FFF2-40B4-BE49-F238E27FC236}">
                  <a16:creationId xmlns:a16="http://schemas.microsoft.com/office/drawing/2014/main" id="{AAB078A6-88D5-49CE-BDBD-D52E188E5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781" y="1834235"/>
              <a:ext cx="550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/>
                <a:t>clk</a:t>
              </a:r>
              <a:endParaRPr lang="zh-CN" altLang="en-US" sz="2000" b="0" dirty="0"/>
            </a:p>
          </p:txBody>
        </p:sp>
        <p:sp>
          <p:nvSpPr>
            <p:cNvPr id="18492" name="Line 24">
              <a:extLst>
                <a:ext uri="{FF2B5EF4-FFF2-40B4-BE49-F238E27FC236}">
                  <a16:creationId xmlns:a16="http://schemas.microsoft.com/office/drawing/2014/main" id="{6801961F-15C5-4542-B043-6F158A6AB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9138" y="1860550"/>
              <a:ext cx="468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Line 31">
              <a:extLst>
                <a:ext uri="{FF2B5EF4-FFF2-40B4-BE49-F238E27FC236}">
                  <a16:creationId xmlns:a16="http://schemas.microsoft.com/office/drawing/2014/main" id="{0B15D64A-8B56-449E-A88C-74216219D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929" y="2062946"/>
              <a:ext cx="468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Text Box 32">
              <a:extLst>
                <a:ext uri="{FF2B5EF4-FFF2-40B4-BE49-F238E27FC236}">
                  <a16:creationId xmlns:a16="http://schemas.microsoft.com/office/drawing/2014/main" id="{A36478C2-D855-4590-AC89-285DBE841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236" y="1598330"/>
              <a:ext cx="346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y</a:t>
              </a:r>
              <a:endParaRPr lang="zh-CN" altLang="en-US" sz="2000" b="0" dirty="0"/>
            </a:p>
          </p:txBody>
        </p:sp>
        <p:sp>
          <p:nvSpPr>
            <p:cNvPr id="100" name="Text Box 9">
              <a:extLst>
                <a:ext uri="{FF2B5EF4-FFF2-40B4-BE49-F238E27FC236}">
                  <a16:creationId xmlns:a16="http://schemas.microsoft.com/office/drawing/2014/main" id="{B9FF1194-F7F3-46B3-8CDC-4B2A15B39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0553" y="1514975"/>
              <a:ext cx="3466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k</a:t>
              </a:r>
              <a:endParaRPr lang="zh-CN" altLang="en-US" sz="2000" b="0" dirty="0"/>
            </a:p>
          </p:txBody>
        </p:sp>
        <p:sp>
          <p:nvSpPr>
            <p:cNvPr id="101" name="Line 31">
              <a:extLst>
                <a:ext uri="{FF2B5EF4-FFF2-40B4-BE49-F238E27FC236}">
                  <a16:creationId xmlns:a16="http://schemas.microsoft.com/office/drawing/2014/main" id="{14778DE1-CE87-42C9-A8F2-A6FC0B860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1340" y="1727777"/>
              <a:ext cx="468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9" name="Text Box 32">
            <a:extLst>
              <a:ext uri="{FF2B5EF4-FFF2-40B4-BE49-F238E27FC236}">
                <a16:creationId xmlns:a16="http://schemas.microsoft.com/office/drawing/2014/main" id="{9F8EF2ED-1BF1-476A-A9D1-02D64C6F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945" y="5465012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5</a:t>
            </a:r>
            <a:r>
              <a:rPr lang="zh-CN" altLang="en-US" sz="2000" b="0" dirty="0"/>
              <a:t>分频</a:t>
            </a:r>
          </a:p>
        </p:txBody>
      </p:sp>
      <p:sp>
        <p:nvSpPr>
          <p:cNvPr id="18471" name="日期占位符 3">
            <a:extLst>
              <a:ext uri="{FF2B5EF4-FFF2-40B4-BE49-F238E27FC236}">
                <a16:creationId xmlns:a16="http://schemas.microsoft.com/office/drawing/2014/main" id="{6EEED405-FAA8-4F17-BAD9-E0D6989F05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AC3EE-5231-4881-A3C8-88AA0D2D04C3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72" name="页脚占位符 4">
            <a:extLst>
              <a:ext uri="{FF2B5EF4-FFF2-40B4-BE49-F238E27FC236}">
                <a16:creationId xmlns:a16="http://schemas.microsoft.com/office/drawing/2014/main" id="{B3F0DC65-9997-4D0A-81E2-ACDC99CB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8473" name="灯片编号占位符 5">
            <a:extLst>
              <a:ext uri="{FF2B5EF4-FFF2-40B4-BE49-F238E27FC236}">
                <a16:creationId xmlns:a16="http://schemas.microsoft.com/office/drawing/2014/main" id="{66A8F992-0AC3-4199-BAF4-1A1DD23A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33356-9815-4B85-AFBE-3DA57D9448F0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graphicFrame>
        <p:nvGraphicFramePr>
          <p:cNvPr id="102" name="表格 100">
            <a:extLst>
              <a:ext uri="{FF2B5EF4-FFF2-40B4-BE49-F238E27FC236}">
                <a16:creationId xmlns:a16="http://schemas.microsoft.com/office/drawing/2014/main" id="{AB8EED3C-EF2C-4901-B68D-97367223D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366181"/>
              </p:ext>
            </p:extLst>
          </p:nvPr>
        </p:nvGraphicFramePr>
        <p:xfrm>
          <a:off x="1217432" y="4847555"/>
          <a:ext cx="6378575" cy="366713"/>
        </p:xfrm>
        <a:graphic>
          <a:graphicData uri="http://schemas.openxmlformats.org/drawingml/2006/table">
            <a:tbl>
              <a:tblPr/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0" marR="91430" marT="45839" marB="45839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Text Box 77">
            <a:extLst>
              <a:ext uri="{FF2B5EF4-FFF2-40B4-BE49-F238E27FC236}">
                <a16:creationId xmlns:a16="http://schemas.microsoft.com/office/drawing/2014/main" id="{3C4A625E-655F-4B1F-9684-5DFA583A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07" y="4797152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0" dirty="0">
                <a:ea typeface="楷体_GB2312"/>
                <a:cs typeface="楷体_GB2312"/>
              </a:rPr>
              <a:t>y1</a:t>
            </a:r>
          </a:p>
        </p:txBody>
      </p:sp>
      <p:grpSp>
        <p:nvGrpSpPr>
          <p:cNvPr id="18435" name="组合 6">
            <a:extLst>
              <a:ext uri="{FF2B5EF4-FFF2-40B4-BE49-F238E27FC236}">
                <a16:creationId xmlns:a16="http://schemas.microsoft.com/office/drawing/2014/main" id="{42CE51C4-4D1F-4EE3-8F66-812DEBFF1FB0}"/>
              </a:ext>
            </a:extLst>
          </p:cNvPr>
          <p:cNvGrpSpPr>
            <a:grpSpLocks/>
          </p:cNvGrpSpPr>
          <p:nvPr/>
        </p:nvGrpSpPr>
        <p:grpSpPr bwMode="auto">
          <a:xfrm>
            <a:off x="1522232" y="4395788"/>
            <a:ext cx="5483378" cy="1451626"/>
            <a:chOff x="1364533" y="3406488"/>
            <a:chExt cx="5483548" cy="1709737"/>
          </a:xfrm>
        </p:grpSpPr>
        <p:sp>
          <p:nvSpPr>
            <p:cNvPr id="18549" name="Line 101">
              <a:extLst>
                <a:ext uri="{FF2B5EF4-FFF2-40B4-BE49-F238E27FC236}">
                  <a16:creationId xmlns:a16="http://schemas.microsoft.com/office/drawing/2014/main" id="{75D1E5B4-C064-4448-A90A-089017F30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081" y="3416014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0" name="Line 97">
              <a:extLst>
                <a:ext uri="{FF2B5EF4-FFF2-40B4-BE49-F238E27FC236}">
                  <a16:creationId xmlns:a16="http://schemas.microsoft.com/office/drawing/2014/main" id="{DD088C79-970C-4BD9-9CFC-67B8ABE07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533" y="3425538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Line 97">
              <a:extLst>
                <a:ext uri="{FF2B5EF4-FFF2-40B4-BE49-F238E27FC236}">
                  <a16:creationId xmlns:a16="http://schemas.microsoft.com/office/drawing/2014/main" id="{6A57857E-A40B-4907-9BD4-95F5FAF4D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4119" y="3406488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6" name="Line 98">
              <a:extLst>
                <a:ext uri="{FF2B5EF4-FFF2-40B4-BE49-F238E27FC236}">
                  <a16:creationId xmlns:a16="http://schemas.microsoft.com/office/drawing/2014/main" id="{4D7AFCF4-230E-4EB9-AA0F-B63708B61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164" y="3416014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Line 99">
              <a:extLst>
                <a:ext uri="{FF2B5EF4-FFF2-40B4-BE49-F238E27FC236}">
                  <a16:creationId xmlns:a16="http://schemas.microsoft.com/office/drawing/2014/main" id="{CB62D1D9-DB2A-4A25-83CA-BE895A83F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886" y="3416014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8" name="Line 100">
              <a:extLst>
                <a:ext uri="{FF2B5EF4-FFF2-40B4-BE49-F238E27FC236}">
                  <a16:creationId xmlns:a16="http://schemas.microsoft.com/office/drawing/2014/main" id="{1C78F2C5-6E32-4C89-83B4-961096308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7478" y="3416014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1" name="Line 98">
              <a:extLst>
                <a:ext uri="{FF2B5EF4-FFF2-40B4-BE49-F238E27FC236}">
                  <a16:creationId xmlns:a16="http://schemas.microsoft.com/office/drawing/2014/main" id="{8B9BBA6A-DFB1-4D48-B5CA-173E118F1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133" y="3425538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2" name="Line 99">
              <a:extLst>
                <a:ext uri="{FF2B5EF4-FFF2-40B4-BE49-F238E27FC236}">
                  <a16:creationId xmlns:a16="http://schemas.microsoft.com/office/drawing/2014/main" id="{FBED586E-EE33-4D29-8CCA-22930CEBE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3733" y="3425538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3" name="Line 100">
              <a:extLst>
                <a:ext uri="{FF2B5EF4-FFF2-40B4-BE49-F238E27FC236}">
                  <a16:creationId xmlns:a16="http://schemas.microsoft.com/office/drawing/2014/main" id="{9450C5E0-C574-41CE-8F0C-9EDBD2BE7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333" y="3425538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4" name="Line 101">
              <a:extLst>
                <a:ext uri="{FF2B5EF4-FFF2-40B4-BE49-F238E27FC236}">
                  <a16:creationId xmlns:a16="http://schemas.microsoft.com/office/drawing/2014/main" id="{B818E745-AA1B-4047-A4D7-76DB0DBB6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933" y="3425538"/>
              <a:ext cx="0" cy="1690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46738D5-52AB-4753-8218-14CDCF9EA9B8}"/>
              </a:ext>
            </a:extLst>
          </p:cNvPr>
          <p:cNvGrpSpPr>
            <a:grpSpLocks/>
          </p:cNvGrpSpPr>
          <p:nvPr/>
        </p:nvGrpSpPr>
        <p:grpSpPr bwMode="auto">
          <a:xfrm>
            <a:off x="1219020" y="5522739"/>
            <a:ext cx="6388100" cy="324675"/>
            <a:chOff x="1628390" y="4478696"/>
            <a:chExt cx="6388533" cy="272063"/>
          </a:xfrm>
        </p:grpSpPr>
        <p:sp>
          <p:nvSpPr>
            <p:cNvPr id="18495" name="Line 73">
              <a:extLst>
                <a:ext uri="{FF2B5EF4-FFF2-40B4-BE49-F238E27FC236}">
                  <a16:creationId xmlns:a16="http://schemas.microsoft.com/office/drawing/2014/main" id="{D7803A32-6B5D-4A98-BD9E-5F853D210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8390" y="4740634"/>
              <a:ext cx="1522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Line 74">
              <a:extLst>
                <a:ext uri="{FF2B5EF4-FFF2-40B4-BE49-F238E27FC236}">
                  <a16:creationId xmlns:a16="http://schemas.microsoft.com/office/drawing/2014/main" id="{925B1774-4D15-4962-9E69-BAFEC41F0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803" y="4488221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Line 75">
              <a:extLst>
                <a:ext uri="{FF2B5EF4-FFF2-40B4-BE49-F238E27FC236}">
                  <a16:creationId xmlns:a16="http://schemas.microsoft.com/office/drawing/2014/main" id="{7B09AF97-9991-4A2B-BFAC-CBA1FF031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390" y="4488221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Line 74">
              <a:extLst>
                <a:ext uri="{FF2B5EF4-FFF2-40B4-BE49-F238E27FC236}">
                  <a16:creationId xmlns:a16="http://schemas.microsoft.com/office/drawing/2014/main" id="{00789401-7AE3-4488-BBD6-9A4D95F1F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5240" y="4488221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Line 73">
              <a:extLst>
                <a:ext uri="{FF2B5EF4-FFF2-40B4-BE49-F238E27FC236}">
                  <a16:creationId xmlns:a16="http://schemas.microsoft.com/office/drawing/2014/main" id="{1DE4792E-62D7-4EA7-A3C8-6236A73E0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1590" y="4750159"/>
              <a:ext cx="1828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Line 74">
              <a:extLst>
                <a:ext uri="{FF2B5EF4-FFF2-40B4-BE49-F238E27FC236}">
                  <a16:creationId xmlns:a16="http://schemas.microsoft.com/office/drawing/2014/main" id="{7C8C5A7B-A1B3-4107-A5A1-D3D70E852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956" y="4478696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Line 75">
              <a:extLst>
                <a:ext uri="{FF2B5EF4-FFF2-40B4-BE49-F238E27FC236}">
                  <a16:creationId xmlns:a16="http://schemas.microsoft.com/office/drawing/2014/main" id="{B17D3C3A-58E7-49FD-B96E-D35ED411D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4948" y="4478696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Line 74">
              <a:extLst>
                <a:ext uri="{FF2B5EF4-FFF2-40B4-BE49-F238E27FC236}">
                  <a16:creationId xmlns:a16="http://schemas.microsoft.com/office/drawing/2014/main" id="{CEB1B5FA-D384-416C-B82D-C0FDCC75E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8122" y="4478696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Line 84">
              <a:extLst>
                <a:ext uri="{FF2B5EF4-FFF2-40B4-BE49-F238E27FC236}">
                  <a16:creationId xmlns:a16="http://schemas.microsoft.com/office/drawing/2014/main" id="{A4810920-48D2-4B3E-9BBB-3E7EE6DBE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148" y="4750759"/>
              <a:ext cx="612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9E240B4-86C7-45FF-8050-F2DB58D9EB5F}"/>
              </a:ext>
            </a:extLst>
          </p:cNvPr>
          <p:cNvGrpSpPr>
            <a:grpSpLocks/>
          </p:cNvGrpSpPr>
          <p:nvPr/>
        </p:nvGrpSpPr>
        <p:grpSpPr bwMode="auto">
          <a:xfrm>
            <a:off x="1219020" y="4871791"/>
            <a:ext cx="6388100" cy="316047"/>
            <a:chOff x="1628390" y="4478696"/>
            <a:chExt cx="6388533" cy="271463"/>
          </a:xfrm>
        </p:grpSpPr>
        <p:sp>
          <p:nvSpPr>
            <p:cNvPr id="105" name="Line 73">
              <a:extLst>
                <a:ext uri="{FF2B5EF4-FFF2-40B4-BE49-F238E27FC236}">
                  <a16:creationId xmlns:a16="http://schemas.microsoft.com/office/drawing/2014/main" id="{241627D7-E250-44A7-B7EA-05A6B762E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8390" y="4740634"/>
              <a:ext cx="911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74">
              <a:extLst>
                <a:ext uri="{FF2B5EF4-FFF2-40B4-BE49-F238E27FC236}">
                  <a16:creationId xmlns:a16="http://schemas.microsoft.com/office/drawing/2014/main" id="{328502A3-ACBE-4D91-9471-665F80FCB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615" y="4488221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75">
              <a:extLst>
                <a:ext uri="{FF2B5EF4-FFF2-40B4-BE49-F238E27FC236}">
                  <a16:creationId xmlns:a16="http://schemas.microsoft.com/office/drawing/2014/main" id="{CC222194-FB8B-42DA-91A4-F38FA063D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202" y="4488221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74">
              <a:extLst>
                <a:ext uri="{FF2B5EF4-FFF2-40B4-BE49-F238E27FC236}">
                  <a16:creationId xmlns:a16="http://schemas.microsoft.com/office/drawing/2014/main" id="{477C79C7-1A4C-408B-A114-5D73B0D5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4052" y="4488221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73">
              <a:extLst>
                <a:ext uri="{FF2B5EF4-FFF2-40B4-BE49-F238E27FC236}">
                  <a16:creationId xmlns:a16="http://schemas.microsoft.com/office/drawing/2014/main" id="{1EE0F035-4DF7-4CD7-B26E-DBC54632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404" y="4750159"/>
              <a:ext cx="12176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74">
              <a:extLst>
                <a:ext uri="{FF2B5EF4-FFF2-40B4-BE49-F238E27FC236}">
                  <a16:creationId xmlns:a16="http://schemas.microsoft.com/office/drawing/2014/main" id="{8A6F8116-0E7E-4F0C-92A3-D32B6A9DC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1956" y="4478696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5">
              <a:extLst>
                <a:ext uri="{FF2B5EF4-FFF2-40B4-BE49-F238E27FC236}">
                  <a16:creationId xmlns:a16="http://schemas.microsoft.com/office/drawing/2014/main" id="{25B73A4D-05D4-4371-ABD7-E6DB14383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4667" y="4750159"/>
              <a:ext cx="12407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74">
              <a:extLst>
                <a:ext uri="{FF2B5EF4-FFF2-40B4-BE49-F238E27FC236}">
                  <a16:creationId xmlns:a16="http://schemas.microsoft.com/office/drawing/2014/main" id="{D80204A2-1D21-44B7-8364-042AD2196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5372" y="4478696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86190891-3A66-441E-8791-445A8E09F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148" y="4488221"/>
              <a:ext cx="612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4">
              <a:extLst>
                <a:ext uri="{FF2B5EF4-FFF2-40B4-BE49-F238E27FC236}">
                  <a16:creationId xmlns:a16="http://schemas.microsoft.com/office/drawing/2014/main" id="{5B8CE1ED-1E55-4D70-9A0D-34A69BD0E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8015" y="4478696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5">
              <a:extLst>
                <a:ext uri="{FF2B5EF4-FFF2-40B4-BE49-F238E27FC236}">
                  <a16:creationId xmlns:a16="http://schemas.microsoft.com/office/drawing/2014/main" id="{501E60DE-181D-406F-BF7B-1A55627F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602" y="4478696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4">
              <a:extLst>
                <a:ext uri="{FF2B5EF4-FFF2-40B4-BE49-F238E27FC236}">
                  <a16:creationId xmlns:a16="http://schemas.microsoft.com/office/drawing/2014/main" id="{8053211F-80A0-43E0-AC1D-5CA44EDBD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2452" y="4478696"/>
              <a:ext cx="0" cy="261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Text Box 32">
            <a:extLst>
              <a:ext uri="{FF2B5EF4-FFF2-40B4-BE49-F238E27FC236}">
                <a16:creationId xmlns:a16="http://schemas.microsoft.com/office/drawing/2014/main" id="{6C40A6C0-E2BF-4763-8D5E-4CAB0B12F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768" y="4881215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4</a:t>
            </a:r>
            <a:r>
              <a:rPr lang="zh-CN" altLang="en-US" sz="2000" b="0" dirty="0"/>
              <a:t>分频</a:t>
            </a:r>
          </a:p>
        </p:txBody>
      </p:sp>
    </p:spTree>
    <p:extLst>
      <p:ext uri="{BB962C8B-B14F-4D97-AF65-F5344CB8AC3E}">
        <p14:creationId xmlns:p14="http://schemas.microsoft.com/office/powerpoint/2010/main" val="59734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4E84A5E-77E8-46CD-B88D-05726EF86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定时器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5781117-7738-4D8D-A9D7-11B05DB65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32756"/>
            <a:ext cx="5259841" cy="266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sz="2800" dirty="0"/>
              <a:t>定时器 </a:t>
            </a:r>
            <a:r>
              <a:rPr lang="en-US" altLang="zh-CN" sz="2800" b="0" dirty="0"/>
              <a:t>(Timer)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tc</a:t>
            </a:r>
            <a:r>
              <a:rPr lang="zh-CN" altLang="en-US" sz="2400" dirty="0"/>
              <a:t>：</a:t>
            </a:r>
            <a:r>
              <a:rPr lang="en-US" altLang="zh-CN" sz="2400" dirty="0"/>
              <a:t>timer constant</a:t>
            </a:r>
            <a:r>
              <a:rPr lang="zh-CN" altLang="en-US" sz="2400" dirty="0"/>
              <a:t>，定时常数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st</a:t>
            </a:r>
            <a:r>
              <a:rPr lang="zh-CN" altLang="en-US" sz="2400" dirty="0"/>
              <a:t>：</a:t>
            </a:r>
            <a:r>
              <a:rPr lang="en-US" altLang="zh-CN" sz="2400" dirty="0"/>
              <a:t>start</a:t>
            </a:r>
            <a:r>
              <a:rPr lang="zh-CN" altLang="en-US" sz="2400" dirty="0"/>
              <a:t>，启动定时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q</a:t>
            </a:r>
            <a:r>
              <a:rPr lang="zh-CN" altLang="en-US" sz="2400" dirty="0"/>
              <a:t>：计数器输出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td</a:t>
            </a:r>
            <a:r>
              <a:rPr lang="zh-CN" altLang="en-US" sz="2400" dirty="0"/>
              <a:t>：</a:t>
            </a:r>
            <a:r>
              <a:rPr lang="en-US" altLang="zh-CN" sz="2400" dirty="0"/>
              <a:t>timer done</a:t>
            </a:r>
            <a:r>
              <a:rPr lang="zh-CN" altLang="en-US" sz="2400" dirty="0"/>
              <a:t>，定时结束标志</a:t>
            </a:r>
            <a:endParaRPr lang="en-US" altLang="zh-CN" sz="2400" dirty="0"/>
          </a:p>
        </p:txBody>
      </p:sp>
      <p:sp>
        <p:nvSpPr>
          <p:cNvPr id="22532" name="日期占位符 3">
            <a:extLst>
              <a:ext uri="{FF2B5EF4-FFF2-40B4-BE49-F238E27FC236}">
                <a16:creationId xmlns:a16="http://schemas.microsoft.com/office/drawing/2014/main" id="{986731F1-80B5-4B4C-A482-1B66FE3578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2DE86-12C4-472E-8F2D-F0B8B22ABC87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33" name="页脚占位符 4">
            <a:extLst>
              <a:ext uri="{FF2B5EF4-FFF2-40B4-BE49-F238E27FC236}">
                <a16:creationId xmlns:a16="http://schemas.microsoft.com/office/drawing/2014/main" id="{B65352CF-1519-4DBF-A791-FF7E416F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2534" name="灯片编号占位符 5">
            <a:extLst>
              <a:ext uri="{FF2B5EF4-FFF2-40B4-BE49-F238E27FC236}">
                <a16:creationId xmlns:a16="http://schemas.microsoft.com/office/drawing/2014/main" id="{E771C866-3221-4C35-91B6-5BD27ADD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715C3-03C6-4EDD-A6C3-D509F8E5BD0B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44F08-B1C6-482B-8FA1-A0EBADD3D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3573016"/>
            <a:ext cx="7967229" cy="266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800" kern="0" dirty="0"/>
              <a:t>定时过程</a:t>
            </a:r>
            <a:endParaRPr lang="en-US" altLang="zh-CN" sz="2800" kern="0" dirty="0"/>
          </a:p>
          <a:p>
            <a:pPr lvl="1">
              <a:spcBef>
                <a:spcPts val="600"/>
              </a:spcBef>
            </a:pPr>
            <a:r>
              <a:rPr lang="zh-CN" altLang="en-US" sz="2400" kern="0" dirty="0"/>
              <a:t>复位后，</a:t>
            </a:r>
            <a:r>
              <a:rPr lang="en-US" altLang="zh-CN" sz="2400" kern="0" dirty="0"/>
              <a:t>q = 0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td = 1</a:t>
            </a:r>
          </a:p>
          <a:p>
            <a:pPr lvl="1">
              <a:spcBef>
                <a:spcPts val="600"/>
              </a:spcBef>
            </a:pPr>
            <a:r>
              <a:rPr lang="zh-CN" altLang="en-US" sz="2400" kern="0" dirty="0"/>
              <a:t>当</a:t>
            </a:r>
            <a:r>
              <a:rPr lang="en-US" altLang="zh-CN" sz="2400" kern="0" dirty="0" err="1"/>
              <a:t>st</a:t>
            </a:r>
            <a:r>
              <a:rPr lang="zh-CN" altLang="en-US" sz="2400" kern="0" dirty="0"/>
              <a:t>变高时，</a:t>
            </a:r>
            <a:r>
              <a:rPr lang="zh-CN" altLang="en-US" sz="2400" dirty="0"/>
              <a:t>将</a:t>
            </a:r>
            <a:r>
              <a:rPr lang="en-US" altLang="zh-CN" sz="2400" dirty="0" err="1"/>
              <a:t>tc</a:t>
            </a:r>
            <a:r>
              <a:rPr lang="zh-CN" altLang="en-US" sz="2400" dirty="0"/>
              <a:t>装入计数器，</a:t>
            </a:r>
            <a:r>
              <a:rPr lang="en-US" altLang="zh-CN" sz="2400" dirty="0"/>
              <a:t>td = 1</a:t>
            </a:r>
            <a:r>
              <a:rPr lang="zh-CN" altLang="en-US" sz="2400" dirty="0"/>
              <a:t>，然后计数器递减计数；当计数到</a:t>
            </a:r>
            <a:r>
              <a:rPr lang="en-US" altLang="zh-CN" sz="2400" dirty="0"/>
              <a:t>0</a:t>
            </a:r>
            <a:r>
              <a:rPr lang="zh-CN" altLang="en-US" sz="2400" dirty="0"/>
              <a:t>时，停止计数，</a:t>
            </a:r>
            <a:r>
              <a:rPr lang="en-US" altLang="zh-CN" sz="2400" dirty="0"/>
              <a:t>td = 1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在计数过程中，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</a:t>
            </a:r>
            <a:r>
              <a:rPr lang="zh-CN" altLang="en-US" sz="2400" dirty="0"/>
              <a:t>变低不影响计数；若计数未到 </a:t>
            </a:r>
            <a:r>
              <a:rPr lang="en-US" altLang="zh-CN" sz="2400" dirty="0"/>
              <a:t>0</a:t>
            </a:r>
            <a:r>
              <a:rPr lang="zh-CN" altLang="en-US" sz="2400" dirty="0"/>
              <a:t>时</a:t>
            </a:r>
            <a:r>
              <a:rPr lang="en-US" altLang="zh-CN" sz="2400" dirty="0" err="1"/>
              <a:t>st</a:t>
            </a:r>
            <a:r>
              <a:rPr lang="zh-CN" altLang="en-US" sz="2400" dirty="0"/>
              <a:t>再次变高，则重复上一步操作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endParaRPr lang="en-US" altLang="zh-CN" sz="2400" kern="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F27A9E-DA00-4C3E-9456-37EFC0CD12CA}"/>
              </a:ext>
            </a:extLst>
          </p:cNvPr>
          <p:cNvGrpSpPr/>
          <p:nvPr/>
        </p:nvGrpSpPr>
        <p:grpSpPr>
          <a:xfrm>
            <a:off x="6408204" y="1658817"/>
            <a:ext cx="1726504" cy="1005051"/>
            <a:chOff x="6408204" y="1658817"/>
            <a:chExt cx="1726504" cy="1005051"/>
          </a:xfrm>
        </p:grpSpPr>
        <p:sp>
          <p:nvSpPr>
            <p:cNvPr id="30" name="Text Box 4">
              <a:extLst>
                <a:ext uri="{FF2B5EF4-FFF2-40B4-BE49-F238E27FC236}">
                  <a16:creationId xmlns:a16="http://schemas.microsoft.com/office/drawing/2014/main" id="{7DB00506-5A3E-46F9-9E14-400E61C44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629" y="1658817"/>
              <a:ext cx="1007790" cy="10050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TM</a:t>
              </a:r>
              <a:endParaRPr lang="en-US" altLang="zh-CN" sz="1800" b="0" dirty="0"/>
            </a:p>
          </p:txBody>
        </p:sp>
        <p:sp>
          <p:nvSpPr>
            <p:cNvPr id="22538" name="TextBox 32">
              <a:extLst>
                <a:ext uri="{FF2B5EF4-FFF2-40B4-BE49-F238E27FC236}">
                  <a16:creationId xmlns:a16="http://schemas.microsoft.com/office/drawing/2014/main" id="{02B1E300-B5CA-404F-8589-E4A854236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318" y="2226760"/>
              <a:ext cx="198603" cy="3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2436DAA-8A38-4281-A1F7-D49ABE1076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8204" y="2403387"/>
              <a:ext cx="352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4" name="TextBox 32">
              <a:extLst>
                <a:ext uri="{FF2B5EF4-FFF2-40B4-BE49-F238E27FC236}">
                  <a16:creationId xmlns:a16="http://schemas.microsoft.com/office/drawing/2014/main" id="{1172E22E-D99C-4C97-AFF2-1A2D565B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96" y="1899119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tc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620279C-BAD3-4E6B-9461-DCF60B4CD9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8204" y="2075926"/>
              <a:ext cx="352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1EB44D5-E923-43CA-8444-5B4B08BB4F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1170" y="2386756"/>
              <a:ext cx="363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7" name="TextBox 34">
              <a:extLst>
                <a:ext uri="{FF2B5EF4-FFF2-40B4-BE49-F238E27FC236}">
                  <a16:creationId xmlns:a16="http://schemas.microsoft.com/office/drawing/2014/main" id="{1AD335A5-1944-40DF-9ABB-E26727D19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7259" y="2198643"/>
              <a:ext cx="371160" cy="35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td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3A18EB0-2A32-417A-A182-E6F7C7384D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8419" y="2060848"/>
              <a:ext cx="352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902DA2D7-D906-4311-97A9-2A8805B73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6063" y="1858310"/>
              <a:ext cx="371160" cy="35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2358-1C73-4FE8-A231-526C014D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定时器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8F1FB57-846A-4173-854D-2C26E4A5C6FF}"/>
              </a:ext>
            </a:extLst>
          </p:cNvPr>
          <p:cNvGraphicFramePr>
            <a:graphicFrameLocks noGrp="1"/>
          </p:cNvGraphicFramePr>
          <p:nvPr/>
        </p:nvGraphicFramePr>
        <p:xfrm>
          <a:off x="1044000" y="5625681"/>
          <a:ext cx="67000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98F68E1-4C0F-4D22-A963-78864210B49D}"/>
              </a:ext>
            </a:extLst>
          </p:cNvPr>
          <p:cNvGraphicFramePr>
            <a:graphicFrameLocks noGrp="1"/>
          </p:cNvGraphicFramePr>
          <p:nvPr/>
        </p:nvGraphicFramePr>
        <p:xfrm>
          <a:off x="1047334" y="4359829"/>
          <a:ext cx="67000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0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Line 23">
            <a:extLst>
              <a:ext uri="{FF2B5EF4-FFF2-40B4-BE49-F238E27FC236}">
                <a16:creationId xmlns:a16="http://schemas.microsoft.com/office/drawing/2014/main" id="{2BFC5EB2-8967-4184-9BC3-7095AEBEC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90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E8E76366-260C-47CD-8817-74919136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29FAA429-0016-4963-8CEA-94C919C4C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165E3B3B-F8E3-4149-A566-06E5B3928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CDACC09F-C185-4BBD-BC3B-23BBC65AB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F517EA72-9D39-4534-81E0-F263FB314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EF3C154E-ACA9-43A9-B869-4107B5CC4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41">
            <a:extLst>
              <a:ext uri="{FF2B5EF4-FFF2-40B4-BE49-F238E27FC236}">
                <a16:creationId xmlns:a16="http://schemas.microsoft.com/office/drawing/2014/main" id="{76F20999-3CBD-4C0E-82B7-182936AD3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8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42">
            <a:extLst>
              <a:ext uri="{FF2B5EF4-FFF2-40B4-BE49-F238E27FC236}">
                <a16:creationId xmlns:a16="http://schemas.microsoft.com/office/drawing/2014/main" id="{0F32A8E9-7227-4F9D-BAAD-762D8D177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86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43">
            <a:extLst>
              <a:ext uri="{FF2B5EF4-FFF2-40B4-BE49-F238E27FC236}">
                <a16:creationId xmlns:a16="http://schemas.microsoft.com/office/drawing/2014/main" id="{CBAAF141-DD16-4776-953C-13A13CB65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34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44">
            <a:extLst>
              <a:ext uri="{FF2B5EF4-FFF2-40B4-BE49-F238E27FC236}">
                <a16:creationId xmlns:a16="http://schemas.microsoft.com/office/drawing/2014/main" id="{4EF7E1F6-ED59-4BFA-9586-C73140184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5">
            <a:extLst>
              <a:ext uri="{FF2B5EF4-FFF2-40B4-BE49-F238E27FC236}">
                <a16:creationId xmlns:a16="http://schemas.microsoft.com/office/drawing/2014/main" id="{97B910B1-2CDD-4F42-A2E3-DC45FC5345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30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46">
            <a:extLst>
              <a:ext uri="{FF2B5EF4-FFF2-40B4-BE49-F238E27FC236}">
                <a16:creationId xmlns:a16="http://schemas.microsoft.com/office/drawing/2014/main" id="{AAE49B83-BC11-4D15-AD82-05EE4E6B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8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66">
            <a:extLst>
              <a:ext uri="{FF2B5EF4-FFF2-40B4-BE49-F238E27FC236}">
                <a16:creationId xmlns:a16="http://schemas.microsoft.com/office/drawing/2014/main" id="{967A7001-FA7A-494F-826C-ED8111916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025" y="4076700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8B540C83-61F3-4839-B3AE-BDA338CBB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14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B47FB7F0-A240-424E-B6AC-2E865EFD8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FF3CC355-E452-4A82-804D-13A169F04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E35BB81-613E-4010-833D-7C87AC7DE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8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3D38A08F-5A2E-428F-A772-670D31B37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6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0870235B-A46B-4EBB-8846-3DA3FEA77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54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E9ABAEB1-AA08-42E9-B428-23529612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DF742824-6E53-4969-8303-F79B97B92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FAD6B724-960A-4320-B27B-D68628CC8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1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8C83163F-D8D3-4307-8BB1-7D3964E4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F2DA61BF-A7B9-4255-BA8A-65A7DE494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6BD71601-AE29-498B-81B3-11B1C3267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1414D978-1FB9-4E03-BFEA-39D12BC47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62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737CE57F-6A19-48DB-A713-7660A0F9D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2D322244-0453-4F69-9B21-FBC945F951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8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4">
            <a:extLst>
              <a:ext uri="{FF2B5EF4-FFF2-40B4-BE49-F238E27FC236}">
                <a16:creationId xmlns:a16="http://schemas.microsoft.com/office/drawing/2014/main" id="{45F40B86-98FF-4F51-94F4-52373FA5D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6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2DCD68FE-AA5E-483D-A22A-82D18CA48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54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7D485EDA-0D07-4BCD-9054-88FFCCC5B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7">
            <a:extLst>
              <a:ext uri="{FF2B5EF4-FFF2-40B4-BE49-F238E27FC236}">
                <a16:creationId xmlns:a16="http://schemas.microsoft.com/office/drawing/2014/main" id="{C487D0E4-32D2-4950-A463-2CF71E786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23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76976663-AF3B-4569-84C7-48E0123C0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1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9">
            <a:extLst>
              <a:ext uri="{FF2B5EF4-FFF2-40B4-BE49-F238E27FC236}">
                <a16:creationId xmlns:a16="http://schemas.microsoft.com/office/drawing/2014/main" id="{7E19222F-1856-492B-BC4E-1CC5A105A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19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B5221165-3A43-47EC-8D1D-BC949A751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51">
            <a:extLst>
              <a:ext uri="{FF2B5EF4-FFF2-40B4-BE49-F238E27FC236}">
                <a16:creationId xmlns:a16="http://schemas.microsoft.com/office/drawing/2014/main" id="{E03B75CC-EE02-4C81-9EB9-8D82F47D8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15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C52974A5-0EC3-4555-8857-C642F1C92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722FF4BE-ED9D-45E4-A790-EFBB1C56F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1438" y="4076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64">
            <a:extLst>
              <a:ext uri="{FF2B5EF4-FFF2-40B4-BE49-F238E27FC236}">
                <a16:creationId xmlns:a16="http://schemas.microsoft.com/office/drawing/2014/main" id="{DC92E50A-040B-4F0D-A28F-EA50C88F9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8638" y="3743325"/>
            <a:ext cx="3709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6">
            <a:extLst>
              <a:ext uri="{FF2B5EF4-FFF2-40B4-BE49-F238E27FC236}">
                <a16:creationId xmlns:a16="http://schemas.microsoft.com/office/drawing/2014/main" id="{3EA4BD62-2248-414A-A158-C8D3A879B1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1800" y="4076700"/>
            <a:ext cx="644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42">
            <a:extLst>
              <a:ext uri="{FF2B5EF4-FFF2-40B4-BE49-F238E27FC236}">
                <a16:creationId xmlns:a16="http://schemas.microsoft.com/office/drawing/2014/main" id="{BAE0EC96-663F-41A1-B6D3-1EEF1327A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3743325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42">
            <a:extLst>
              <a:ext uri="{FF2B5EF4-FFF2-40B4-BE49-F238E27FC236}">
                <a16:creationId xmlns:a16="http://schemas.microsoft.com/office/drawing/2014/main" id="{869F0676-2C84-43D1-9C46-145797CFD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733800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64">
            <a:extLst>
              <a:ext uri="{FF2B5EF4-FFF2-40B4-BE49-F238E27FC236}">
                <a16:creationId xmlns:a16="http://schemas.microsoft.com/office/drawing/2014/main" id="{CF398F67-0C86-44B9-B8DF-2E2FC6DC62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37433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42">
            <a:extLst>
              <a:ext uri="{FF2B5EF4-FFF2-40B4-BE49-F238E27FC236}">
                <a16:creationId xmlns:a16="http://schemas.microsoft.com/office/drawing/2014/main" id="{B4068250-8952-4567-B532-7D2A2B2C9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743325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42">
            <a:extLst>
              <a:ext uri="{FF2B5EF4-FFF2-40B4-BE49-F238E27FC236}">
                <a16:creationId xmlns:a16="http://schemas.microsoft.com/office/drawing/2014/main" id="{BEF96415-4F47-4C47-9DE5-2A084D47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33800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组合 137">
            <a:extLst>
              <a:ext uri="{FF2B5EF4-FFF2-40B4-BE49-F238E27FC236}">
                <a16:creationId xmlns:a16="http://schemas.microsoft.com/office/drawing/2014/main" id="{F0CA605E-6239-47CC-8BBC-29EE0AEED0A4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3486150"/>
            <a:ext cx="5480050" cy="2535238"/>
            <a:chOff x="2362179" y="2029334"/>
            <a:chExt cx="5480882" cy="1552696"/>
          </a:xfrm>
        </p:grpSpPr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1B8D4DFE-ABC2-4781-B3DD-C3DB56F94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793" y="2029334"/>
              <a:ext cx="0" cy="155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79B80D24-7716-4FF5-A0F0-BF5397C0A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5745" y="2029334"/>
              <a:ext cx="0" cy="155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">
              <a:extLst>
                <a:ext uri="{FF2B5EF4-FFF2-40B4-BE49-F238E27FC236}">
                  <a16:creationId xmlns:a16="http://schemas.microsoft.com/office/drawing/2014/main" id="{64B54F16-9745-4019-9565-B76CEDE52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6" y="2029334"/>
              <a:ext cx="0" cy="155269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">
              <a:extLst>
                <a:ext uri="{FF2B5EF4-FFF2-40B4-BE49-F238E27FC236}">
                  <a16:creationId xmlns:a16="http://schemas.microsoft.com/office/drawing/2014/main" id="{834FD131-D152-42A6-AC7F-01AC4388D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384" y="2029334"/>
              <a:ext cx="0" cy="155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">
              <a:extLst>
                <a:ext uri="{FF2B5EF4-FFF2-40B4-BE49-F238E27FC236}">
                  <a16:creationId xmlns:a16="http://schemas.microsoft.com/office/drawing/2014/main" id="{94868316-0BDA-42F5-BB42-76D12581A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179" y="2029334"/>
              <a:ext cx="0" cy="155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">
              <a:extLst>
                <a:ext uri="{FF2B5EF4-FFF2-40B4-BE49-F238E27FC236}">
                  <a16:creationId xmlns:a16="http://schemas.microsoft.com/office/drawing/2014/main" id="{42C49A90-8C5D-4661-A1CC-5D0A520FE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986" y="2029334"/>
              <a:ext cx="0" cy="155269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">
              <a:extLst>
                <a:ext uri="{FF2B5EF4-FFF2-40B4-BE49-F238E27FC236}">
                  <a16:creationId xmlns:a16="http://schemas.microsoft.com/office/drawing/2014/main" id="{4D3AA522-2931-4B9F-85B9-3CCA4B2A1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238" y="2029334"/>
              <a:ext cx="0" cy="155269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EBBDA6D4-E44F-445D-AE4F-6DB4C73C4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191" y="2029334"/>
              <a:ext cx="0" cy="155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">
              <a:extLst>
                <a:ext uri="{FF2B5EF4-FFF2-40B4-BE49-F238E27FC236}">
                  <a16:creationId xmlns:a16="http://schemas.microsoft.com/office/drawing/2014/main" id="{D5BBC2E9-F096-46A6-985E-E7E095FB6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781" y="2029334"/>
              <a:ext cx="0" cy="155269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">
              <a:extLst>
                <a:ext uri="{FF2B5EF4-FFF2-40B4-BE49-F238E27FC236}">
                  <a16:creationId xmlns:a16="http://schemas.microsoft.com/office/drawing/2014/main" id="{5E45ABAC-209E-4492-A478-1AE254B4B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3061" y="2029334"/>
              <a:ext cx="0" cy="1552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Line 32">
            <a:extLst>
              <a:ext uri="{FF2B5EF4-FFF2-40B4-BE49-F238E27FC236}">
                <a16:creationId xmlns:a16="http://schemas.microsoft.com/office/drawing/2014/main" id="{F45C6A89-AE55-44BE-84DC-51A0CA5A7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32242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5">
            <a:extLst>
              <a:ext uri="{FF2B5EF4-FFF2-40B4-BE49-F238E27FC236}">
                <a16:creationId xmlns:a16="http://schemas.microsoft.com/office/drawing/2014/main" id="{F7403BD3-B40A-4F5F-BAC8-319872BFA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35290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49">
            <a:extLst>
              <a:ext uri="{FF2B5EF4-FFF2-40B4-BE49-F238E27FC236}">
                <a16:creationId xmlns:a16="http://schemas.microsoft.com/office/drawing/2014/main" id="{97F8C89E-C848-4694-98CB-A7D143424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99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50">
            <a:extLst>
              <a:ext uri="{FF2B5EF4-FFF2-40B4-BE49-F238E27FC236}">
                <a16:creationId xmlns:a16="http://schemas.microsoft.com/office/drawing/2014/main" id="{F7D708C2-434F-433F-B5D8-18087415C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32242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组合 152">
            <a:extLst>
              <a:ext uri="{FF2B5EF4-FFF2-40B4-BE49-F238E27FC236}">
                <a16:creationId xmlns:a16="http://schemas.microsoft.com/office/drawing/2014/main" id="{CCEB29A6-8516-4B1A-9FD7-E8B2B8EE69B4}"/>
              </a:ext>
            </a:extLst>
          </p:cNvPr>
          <p:cNvGrpSpPr>
            <a:grpSpLocks/>
          </p:cNvGrpSpPr>
          <p:nvPr/>
        </p:nvGrpSpPr>
        <p:grpSpPr bwMode="auto">
          <a:xfrm>
            <a:off x="1341438" y="4324350"/>
            <a:ext cx="6397625" cy="422275"/>
            <a:chOff x="2057378" y="3065580"/>
            <a:chExt cx="6398462" cy="338296"/>
          </a:xfrm>
        </p:grpSpPr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DC66FE97-B6E4-4034-90A2-185BDD263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2616" y="3403876"/>
              <a:ext cx="1223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2">
              <a:extLst>
                <a:ext uri="{FF2B5EF4-FFF2-40B4-BE49-F238E27FC236}">
                  <a16:creationId xmlns:a16="http://schemas.microsoft.com/office/drawing/2014/main" id="{49E5A46E-4171-48CE-BF4E-333DE4FC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2617" y="3065580"/>
              <a:ext cx="0" cy="333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2">
              <a:extLst>
                <a:ext uri="{FF2B5EF4-FFF2-40B4-BE49-F238E27FC236}">
                  <a16:creationId xmlns:a16="http://schemas.microsoft.com/office/drawing/2014/main" id="{9B179A8E-CF12-4DA2-B662-7946F7F6A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378" y="3083535"/>
              <a:ext cx="9144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6">
              <a:extLst>
                <a:ext uri="{FF2B5EF4-FFF2-40B4-BE49-F238E27FC236}">
                  <a16:creationId xmlns:a16="http://schemas.microsoft.com/office/drawing/2014/main" id="{800A53A9-9722-4B2D-B501-853E5A7B7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780" y="3403876"/>
              <a:ext cx="18113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2">
              <a:extLst>
                <a:ext uri="{FF2B5EF4-FFF2-40B4-BE49-F238E27FC236}">
                  <a16:creationId xmlns:a16="http://schemas.microsoft.com/office/drawing/2014/main" id="{71CCA869-EF15-4DBF-86EE-AA8B80BC8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781" y="3065580"/>
              <a:ext cx="0" cy="333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4">
              <a:extLst>
                <a:ext uri="{FF2B5EF4-FFF2-40B4-BE49-F238E27FC236}">
                  <a16:creationId xmlns:a16="http://schemas.microsoft.com/office/drawing/2014/main" id="{EB4C8876-6F8A-43BC-B0D2-322F53F9C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4237" y="3065580"/>
              <a:ext cx="2438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2">
              <a:extLst>
                <a:ext uri="{FF2B5EF4-FFF2-40B4-BE49-F238E27FC236}">
                  <a16:creationId xmlns:a16="http://schemas.microsoft.com/office/drawing/2014/main" id="{D72E6424-74F2-4521-820A-BCDC4616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126" y="3065580"/>
              <a:ext cx="0" cy="333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" name="Line 66">
            <a:extLst>
              <a:ext uri="{FF2B5EF4-FFF2-40B4-BE49-F238E27FC236}">
                <a16:creationId xmlns:a16="http://schemas.microsoft.com/office/drawing/2014/main" id="{114AED46-4DBB-4BFE-AEA7-6C0E95D2B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5395913"/>
            <a:ext cx="2411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62">
            <a:extLst>
              <a:ext uri="{FF2B5EF4-FFF2-40B4-BE49-F238E27FC236}">
                <a16:creationId xmlns:a16="http://schemas.microsoft.com/office/drawing/2014/main" id="{BE7F6EA3-E9AB-45F9-8BB9-E0A36DCB4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1438" y="53816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64">
            <a:extLst>
              <a:ext uri="{FF2B5EF4-FFF2-40B4-BE49-F238E27FC236}">
                <a16:creationId xmlns:a16="http://schemas.microsoft.com/office/drawing/2014/main" id="{C8A2AEA5-D867-40F0-86F9-B534A7950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8638" y="5057775"/>
            <a:ext cx="652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E486561-7AF5-4419-A99E-C685CB4417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1100" y="5395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42">
            <a:extLst>
              <a:ext uri="{FF2B5EF4-FFF2-40B4-BE49-F238E27FC236}">
                <a16:creationId xmlns:a16="http://schemas.microsoft.com/office/drawing/2014/main" id="{72B39D3F-CDA4-4457-86D1-49018BBFD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5057775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42">
            <a:extLst>
              <a:ext uri="{FF2B5EF4-FFF2-40B4-BE49-F238E27FC236}">
                <a16:creationId xmlns:a16="http://schemas.microsoft.com/office/drawing/2014/main" id="{E0EABB78-69C3-454E-A9A0-897B083FC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100" y="5048250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64">
            <a:extLst>
              <a:ext uri="{FF2B5EF4-FFF2-40B4-BE49-F238E27FC236}">
                <a16:creationId xmlns:a16="http://schemas.microsoft.com/office/drawing/2014/main" id="{DC3155FA-E199-485B-AD26-85E47EA8E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7363" y="5057775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42">
            <a:extLst>
              <a:ext uri="{FF2B5EF4-FFF2-40B4-BE49-F238E27FC236}">
                <a16:creationId xmlns:a16="http://schemas.microsoft.com/office/drawing/2014/main" id="{CE2809F5-A727-42A3-8B30-D6736C0CB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363" y="5057775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42">
            <a:extLst>
              <a:ext uri="{FF2B5EF4-FFF2-40B4-BE49-F238E27FC236}">
                <a16:creationId xmlns:a16="http://schemas.microsoft.com/office/drawing/2014/main" id="{A6744173-EA23-43A1-949B-A7E2DF691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5048250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64">
            <a:extLst>
              <a:ext uri="{FF2B5EF4-FFF2-40B4-BE49-F238E27FC236}">
                <a16:creationId xmlns:a16="http://schemas.microsoft.com/office/drawing/2014/main" id="{5DF01469-8471-4B6C-AAD8-5D6CB4A5C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8063" y="50577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42">
            <a:extLst>
              <a:ext uri="{FF2B5EF4-FFF2-40B4-BE49-F238E27FC236}">
                <a16:creationId xmlns:a16="http://schemas.microsoft.com/office/drawing/2014/main" id="{BB5EBD62-D1AB-42F2-8A8B-AA064CA39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5057775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Line 42">
            <a:extLst>
              <a:ext uri="{FF2B5EF4-FFF2-40B4-BE49-F238E27FC236}">
                <a16:creationId xmlns:a16="http://schemas.microsoft.com/office/drawing/2014/main" id="{40859F54-9190-4068-BCD8-075D38BF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63" y="5048250"/>
            <a:ext cx="0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Line 64">
            <a:extLst>
              <a:ext uri="{FF2B5EF4-FFF2-40B4-BE49-F238E27FC236}">
                <a16:creationId xmlns:a16="http://schemas.microsoft.com/office/drawing/2014/main" id="{7C7A55D4-77BF-47C5-B07C-97EEFF4156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763" y="5391150"/>
            <a:ext cx="993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6" name="组合 177">
            <a:extLst>
              <a:ext uri="{FF2B5EF4-FFF2-40B4-BE49-F238E27FC236}">
                <a16:creationId xmlns:a16="http://schemas.microsoft.com/office/drawing/2014/main" id="{5069E6FC-8836-4454-B0F3-631F4A3C93D3}"/>
              </a:ext>
            </a:extLst>
          </p:cNvPr>
          <p:cNvGrpSpPr>
            <a:grpSpLocks/>
          </p:cNvGrpSpPr>
          <p:nvPr/>
        </p:nvGrpSpPr>
        <p:grpSpPr bwMode="auto">
          <a:xfrm>
            <a:off x="1341438" y="5621338"/>
            <a:ext cx="6388100" cy="393700"/>
            <a:chOff x="2057377" y="4419491"/>
            <a:chExt cx="6388935" cy="339895"/>
          </a:xfrm>
        </p:grpSpPr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8FB722D2-DBD1-4B34-B114-8C9F6F9B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7092" y="4419491"/>
              <a:ext cx="0" cy="333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62">
              <a:extLst>
                <a:ext uri="{FF2B5EF4-FFF2-40B4-BE49-F238E27FC236}">
                  <a16:creationId xmlns:a16="http://schemas.microsoft.com/office/drawing/2014/main" id="{DB6D1A73-85E3-49FB-AA45-7420B7811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377" y="4437446"/>
              <a:ext cx="9144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6">
              <a:extLst>
                <a:ext uri="{FF2B5EF4-FFF2-40B4-BE49-F238E27FC236}">
                  <a16:creationId xmlns:a16="http://schemas.microsoft.com/office/drawing/2014/main" id="{A518F3AE-FF9B-4308-856C-16D7AC41A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781" y="4758506"/>
              <a:ext cx="30480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2">
              <a:extLst>
                <a:ext uri="{FF2B5EF4-FFF2-40B4-BE49-F238E27FC236}">
                  <a16:creationId xmlns:a16="http://schemas.microsoft.com/office/drawing/2014/main" id="{A890A79C-F0FA-42AE-BF24-CCC865E87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780" y="4419491"/>
              <a:ext cx="0" cy="333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4">
              <a:extLst>
                <a:ext uri="{FF2B5EF4-FFF2-40B4-BE49-F238E27FC236}">
                  <a16:creationId xmlns:a16="http://schemas.microsoft.com/office/drawing/2014/main" id="{4E239413-E7F2-4D7B-9DBA-1A0E4D279D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9792" y="4419491"/>
              <a:ext cx="1204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2">
              <a:extLst>
                <a:ext uri="{FF2B5EF4-FFF2-40B4-BE49-F238E27FC236}">
                  <a16:creationId xmlns:a16="http://schemas.microsoft.com/office/drawing/2014/main" id="{EF0CCB82-C120-43DD-89F3-3D9CDAE7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6" y="4419491"/>
              <a:ext cx="0" cy="333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64">
              <a:extLst>
                <a:ext uri="{FF2B5EF4-FFF2-40B4-BE49-F238E27FC236}">
                  <a16:creationId xmlns:a16="http://schemas.microsoft.com/office/drawing/2014/main" id="{7BAED18F-1943-4388-A837-30DC8150C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4235" y="4759386"/>
              <a:ext cx="12120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" name="Text Box 105">
            <a:extLst>
              <a:ext uri="{FF2B5EF4-FFF2-40B4-BE49-F238E27FC236}">
                <a16:creationId xmlns:a16="http://schemas.microsoft.com/office/drawing/2014/main" id="{E263D7E2-64EF-47CF-86AD-718059922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948238"/>
            <a:ext cx="8445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0">
                <a:latin typeface="Arial" panose="020B0604020202020204" pitchFamily="34" charset="0"/>
              </a:rPr>
              <a:t>计数值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cxnSp>
        <p:nvCxnSpPr>
          <p:cNvPr id="105" name="直接箭头连接符 2">
            <a:extLst>
              <a:ext uri="{FF2B5EF4-FFF2-40B4-BE49-F238E27FC236}">
                <a16:creationId xmlns:a16="http://schemas.microsoft.com/office/drawing/2014/main" id="{52B6F46B-2F6E-4D12-8471-1C021DFD255F}"/>
              </a:ext>
            </a:extLst>
          </p:cNvPr>
          <p:cNvCxnSpPr>
            <a:cxnSpLocks noChangeShapeType="1"/>
            <a:stCxn id="104" idx="0"/>
          </p:cNvCxnSpPr>
          <p:nvPr/>
        </p:nvCxnSpPr>
        <p:spPr bwMode="auto">
          <a:xfrm flipH="1" flipV="1">
            <a:off x="7747000" y="4545013"/>
            <a:ext cx="414338" cy="403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直接箭头连接符 129">
            <a:extLst>
              <a:ext uri="{FF2B5EF4-FFF2-40B4-BE49-F238E27FC236}">
                <a16:creationId xmlns:a16="http://schemas.microsoft.com/office/drawing/2014/main" id="{03F7E569-71B8-4741-AD5C-A5F5845D9CBF}"/>
              </a:ext>
            </a:extLst>
          </p:cNvPr>
          <p:cNvCxnSpPr>
            <a:cxnSpLocks noChangeShapeType="1"/>
            <a:stCxn id="104" idx="2"/>
          </p:cNvCxnSpPr>
          <p:nvPr/>
        </p:nvCxnSpPr>
        <p:spPr bwMode="auto">
          <a:xfrm flipH="1">
            <a:off x="7743825" y="5367338"/>
            <a:ext cx="417513" cy="44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内容占位符 2">
            <a:extLst>
              <a:ext uri="{FF2B5EF4-FFF2-40B4-BE49-F238E27FC236}">
                <a16:creationId xmlns:a16="http://schemas.microsoft.com/office/drawing/2014/main" id="{5845DB7D-F4D9-4093-9705-779FE78F4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4702175" cy="1263650"/>
          </a:xfrm>
        </p:spPr>
        <p:txBody>
          <a:bodyPr/>
          <a:lstStyle/>
          <a:p>
            <a:r>
              <a:rPr lang="zh-CN" altLang="en-US" sz="2800" dirty="0"/>
              <a:t>例如，</a:t>
            </a:r>
            <a:r>
              <a:rPr lang="en-US" altLang="zh-CN" sz="2800" dirty="0" err="1"/>
              <a:t>tc</a:t>
            </a:r>
            <a:r>
              <a:rPr lang="en-US" altLang="zh-CN" sz="2800" dirty="0"/>
              <a:t> = 3</a:t>
            </a:r>
            <a:endParaRPr lang="zh-CN" altLang="en-US" sz="2800" dirty="0"/>
          </a:p>
        </p:txBody>
      </p:sp>
      <p:sp>
        <p:nvSpPr>
          <p:cNvPr id="117" name="Text Box 73">
            <a:extLst>
              <a:ext uri="{FF2B5EF4-FFF2-40B4-BE49-F238E27FC236}">
                <a16:creationId xmlns:a16="http://schemas.microsoft.com/office/drawing/2014/main" id="{FA8E004F-8582-4DA2-A0DA-6B5FDDCE5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171825"/>
            <a:ext cx="3762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/>
              <a:t>clk</a:t>
            </a:r>
          </a:p>
        </p:txBody>
      </p:sp>
      <p:sp>
        <p:nvSpPr>
          <p:cNvPr id="118" name="Text Box 105">
            <a:extLst>
              <a:ext uri="{FF2B5EF4-FFF2-40B4-BE49-F238E27FC236}">
                <a16:creationId xmlns:a16="http://schemas.microsoft.com/office/drawing/2014/main" id="{AD389D49-8F29-4E02-A5C1-3EEDCE23C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14" y="4324350"/>
            <a:ext cx="392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/>
              <a:t>td1</a:t>
            </a:r>
          </a:p>
        </p:txBody>
      </p:sp>
      <p:sp>
        <p:nvSpPr>
          <p:cNvPr id="119" name="Text Box 105">
            <a:extLst>
              <a:ext uri="{FF2B5EF4-FFF2-40B4-BE49-F238E27FC236}">
                <a16:creationId xmlns:a16="http://schemas.microsoft.com/office/drawing/2014/main" id="{166EF9F8-77C8-48D5-B2A3-0DD5B31A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45" y="3675063"/>
            <a:ext cx="359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/>
              <a:t>st1</a:t>
            </a:r>
          </a:p>
        </p:txBody>
      </p:sp>
      <p:sp>
        <p:nvSpPr>
          <p:cNvPr id="120" name="Text Box 105">
            <a:extLst>
              <a:ext uri="{FF2B5EF4-FFF2-40B4-BE49-F238E27FC236}">
                <a16:creationId xmlns:a16="http://schemas.microsoft.com/office/drawing/2014/main" id="{9435C5C7-7BF9-433C-94E0-D5FAB543A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13" y="5629275"/>
            <a:ext cx="392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/>
              <a:t>td2</a:t>
            </a:r>
          </a:p>
        </p:txBody>
      </p:sp>
      <p:sp>
        <p:nvSpPr>
          <p:cNvPr id="121" name="Text Box 105">
            <a:extLst>
              <a:ext uri="{FF2B5EF4-FFF2-40B4-BE49-F238E27FC236}">
                <a16:creationId xmlns:a16="http://schemas.microsoft.com/office/drawing/2014/main" id="{BEFFEBF4-0EDF-4DDB-ACAB-5613BDB6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38" y="4972050"/>
            <a:ext cx="3590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0" dirty="0"/>
              <a:t>st2</a:t>
            </a: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D70DEA4-582C-4BA9-8C39-C967E5FBEDE1}"/>
              </a:ext>
            </a:extLst>
          </p:cNvPr>
          <p:cNvGrpSpPr/>
          <p:nvPr/>
        </p:nvGrpSpPr>
        <p:grpSpPr>
          <a:xfrm>
            <a:off x="6408204" y="1658817"/>
            <a:ext cx="1726504" cy="1005051"/>
            <a:chOff x="6408204" y="1658817"/>
            <a:chExt cx="1726504" cy="1005051"/>
          </a:xfrm>
        </p:grpSpPr>
        <p:sp>
          <p:nvSpPr>
            <p:cNvPr id="123" name="Text Box 4">
              <a:extLst>
                <a:ext uri="{FF2B5EF4-FFF2-40B4-BE49-F238E27FC236}">
                  <a16:creationId xmlns:a16="http://schemas.microsoft.com/office/drawing/2014/main" id="{941A6972-9929-4FB2-B15B-FDD754456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629" y="1658817"/>
              <a:ext cx="1007790" cy="10050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TM</a:t>
              </a:r>
              <a:endParaRPr lang="en-US" altLang="zh-CN" sz="1800" b="0" dirty="0"/>
            </a:p>
          </p:txBody>
        </p:sp>
        <p:sp>
          <p:nvSpPr>
            <p:cNvPr id="124" name="TextBox 32">
              <a:extLst>
                <a:ext uri="{FF2B5EF4-FFF2-40B4-BE49-F238E27FC236}">
                  <a16:creationId xmlns:a16="http://schemas.microsoft.com/office/drawing/2014/main" id="{378B914C-A6F2-43D5-9777-005FEADA9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318" y="2226760"/>
              <a:ext cx="198603" cy="3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A1255A3F-7FB5-4557-A835-5F996C0375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8204" y="2403387"/>
              <a:ext cx="352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F942615F-B135-4E92-A04D-59C8ACFDA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96" y="1899119"/>
              <a:ext cx="1987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tc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2AA955FA-647F-458F-9D49-71E352C3A8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8204" y="2075926"/>
              <a:ext cx="352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7C7DF855-BE3A-48B4-AFFC-8D1061F791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1170" y="2386756"/>
              <a:ext cx="363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>
              <a:extLst>
                <a:ext uri="{FF2B5EF4-FFF2-40B4-BE49-F238E27FC236}">
                  <a16:creationId xmlns:a16="http://schemas.microsoft.com/office/drawing/2014/main" id="{80E248D8-0DC7-4E6E-9EEB-E7974D887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7259" y="2198643"/>
              <a:ext cx="371160" cy="35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td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6DBF67C-D915-4AAE-A5B5-C7339C2A34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8419" y="2060848"/>
              <a:ext cx="3524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>
              <a:extLst>
                <a:ext uri="{FF2B5EF4-FFF2-40B4-BE49-F238E27FC236}">
                  <a16:creationId xmlns:a16="http://schemas.microsoft.com/office/drawing/2014/main" id="{08742421-E79C-4F98-89B2-620BA4BDC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6063" y="1858310"/>
              <a:ext cx="371160" cy="35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日期占位符 3">
            <a:extLst>
              <a:ext uri="{FF2B5EF4-FFF2-40B4-BE49-F238E27FC236}">
                <a16:creationId xmlns:a16="http://schemas.microsoft.com/office/drawing/2014/main" id="{D124B524-0BDE-4879-A781-5769A006F0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81750"/>
            <a:ext cx="21336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2FD2DE-871D-4624-82E4-760E8689EDF3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" name="页脚占位符 4">
            <a:extLst>
              <a:ext uri="{FF2B5EF4-FFF2-40B4-BE49-F238E27FC236}">
                <a16:creationId xmlns:a16="http://schemas.microsoft.com/office/drawing/2014/main" id="{1A9CD9E3-D730-46D9-A077-442BB3C2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44958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134" name="灯片编号占位符 5">
            <a:extLst>
              <a:ext uri="{FF2B5EF4-FFF2-40B4-BE49-F238E27FC236}">
                <a16:creationId xmlns:a16="http://schemas.microsoft.com/office/drawing/2014/main" id="{A48CEBC5-6E83-4FC1-9540-BDA5B976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81750"/>
            <a:ext cx="1600200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AF152-17B5-4109-B9D6-759651E9E23E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32" name="直接连接符 128">
            <a:extLst>
              <a:ext uri="{FF2B5EF4-FFF2-40B4-BE49-F238E27FC236}">
                <a16:creationId xmlns:a16="http://schemas.microsoft.com/office/drawing/2014/main" id="{0E0DDB32-970C-49BA-A281-339A1A8342CB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2750" y="4291013"/>
            <a:ext cx="0" cy="1711325"/>
          </a:xfrm>
          <a:prstGeom prst="line">
            <a:avLst/>
          </a:prstGeom>
          <a:noFill/>
          <a:ln w="19050" algn="ctr">
            <a:solidFill>
              <a:srgbClr val="00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96" name="直接连接符 128">
            <a:extLst>
              <a:ext uri="{FF2B5EF4-FFF2-40B4-BE49-F238E27FC236}">
                <a16:creationId xmlns:a16="http://schemas.microsoft.com/office/drawing/2014/main" id="{2AD39984-8260-4550-BCFB-CB604DB191A7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0138" y="4291013"/>
            <a:ext cx="0" cy="1711325"/>
          </a:xfrm>
          <a:prstGeom prst="line">
            <a:avLst/>
          </a:prstGeom>
          <a:noFill/>
          <a:ln w="19050" algn="ctr">
            <a:solidFill>
              <a:srgbClr val="0066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0" name="TextBox 25">
            <a:extLst>
              <a:ext uri="{FF2B5EF4-FFF2-40B4-BE49-F238E27FC236}">
                <a16:creationId xmlns:a16="http://schemas.microsoft.com/office/drawing/2014/main" id="{533058DF-7031-4C3E-A9B7-379F11E51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5132388"/>
            <a:ext cx="36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T</a:t>
            </a:r>
            <a:endParaRPr lang="zh-CN" altLang="en-US" sz="1800" b="0"/>
          </a:p>
        </p:txBody>
      </p:sp>
      <p:cxnSp>
        <p:nvCxnSpPr>
          <p:cNvPr id="22531" name="直接连接符 129">
            <a:extLst>
              <a:ext uri="{FF2B5EF4-FFF2-40B4-BE49-F238E27FC236}">
                <a16:creationId xmlns:a16="http://schemas.microsoft.com/office/drawing/2014/main" id="{ECA9D10A-6E98-4194-87E0-728F315C23CD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0000" y="4735513"/>
            <a:ext cx="0" cy="12588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Rectangle 3">
            <a:extLst>
              <a:ext uri="{FF2B5EF4-FFF2-40B4-BE49-F238E27FC236}">
                <a16:creationId xmlns:a16="http://schemas.microsoft.com/office/drawing/2014/main" id="{49E41DA7-B4D6-4BB9-A191-FBF44E4D7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开关输入去抖动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3EAE71AA-2DA0-4CBA-9BF3-A6D4276A1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834880" cy="2841625"/>
          </a:xfrm>
        </p:spPr>
        <p:txBody>
          <a:bodyPr/>
          <a:lstStyle/>
          <a:p>
            <a:r>
              <a:rPr lang="zh-CN" altLang="en-US" sz="2800" dirty="0"/>
              <a:t>去抖动 </a:t>
            </a:r>
            <a:r>
              <a:rPr lang="en-US" altLang="zh-CN" sz="2800" b="0" dirty="0"/>
              <a:t>(Debounce)</a:t>
            </a:r>
          </a:p>
          <a:p>
            <a:pPr lvl="1"/>
            <a:r>
              <a:rPr lang="zh-CN" altLang="en-US" sz="2400" dirty="0"/>
              <a:t>开关切换时，会因为机械开关触点的抖动，引发其输出中含有干扰脉冲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可以待输入信号稳定一段时间后才输出，从而消除抖动</a:t>
            </a:r>
          </a:p>
        </p:txBody>
      </p:sp>
      <p:grpSp>
        <p:nvGrpSpPr>
          <p:cNvPr id="22535" name="组合 3">
            <a:extLst>
              <a:ext uri="{FF2B5EF4-FFF2-40B4-BE49-F238E27FC236}">
                <a16:creationId xmlns:a16="http://schemas.microsoft.com/office/drawing/2014/main" id="{1259A58E-BD55-436B-84A2-1FAD3C80AF9E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5145088"/>
            <a:ext cx="7267575" cy="296862"/>
            <a:chOff x="1090613" y="4614863"/>
            <a:chExt cx="5067724" cy="304800"/>
          </a:xfrm>
        </p:grpSpPr>
        <p:sp>
          <p:nvSpPr>
            <p:cNvPr id="22721" name="Line 61">
              <a:extLst>
                <a:ext uri="{FF2B5EF4-FFF2-40B4-BE49-F238E27FC236}">
                  <a16:creationId xmlns:a16="http://schemas.microsoft.com/office/drawing/2014/main" id="{FA92ECFD-843E-483E-8FCA-E80D398F2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613" y="4919663"/>
              <a:ext cx="423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62">
              <a:extLst>
                <a:ext uri="{FF2B5EF4-FFF2-40B4-BE49-F238E27FC236}">
                  <a16:creationId xmlns:a16="http://schemas.microsoft.com/office/drawing/2014/main" id="{35CF4AF1-DE02-4F43-8E74-37215E8D8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4475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63">
              <a:extLst>
                <a:ext uri="{FF2B5EF4-FFF2-40B4-BE49-F238E27FC236}">
                  <a16:creationId xmlns:a16="http://schemas.microsoft.com/office/drawing/2014/main" id="{5CF03707-3A8A-4966-A7B8-914F2BFDC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475" y="46148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64">
              <a:extLst>
                <a:ext uri="{FF2B5EF4-FFF2-40B4-BE49-F238E27FC236}">
                  <a16:creationId xmlns:a16="http://schemas.microsoft.com/office/drawing/2014/main" id="{874FBD70-5C9D-414A-9C11-62D5E3103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675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65">
              <a:extLst>
                <a:ext uri="{FF2B5EF4-FFF2-40B4-BE49-F238E27FC236}">
                  <a16:creationId xmlns:a16="http://schemas.microsoft.com/office/drawing/2014/main" id="{F68049A9-4C39-4BBD-8A83-6D25A3C67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675" y="49196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6" name="Line 66">
              <a:extLst>
                <a:ext uri="{FF2B5EF4-FFF2-40B4-BE49-F238E27FC236}">
                  <a16:creationId xmlns:a16="http://schemas.microsoft.com/office/drawing/2014/main" id="{F5B6F145-91FE-45A8-A98E-7CC509A1B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6875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7" name="Line 67">
              <a:extLst>
                <a:ext uri="{FF2B5EF4-FFF2-40B4-BE49-F238E27FC236}">
                  <a16:creationId xmlns:a16="http://schemas.microsoft.com/office/drawing/2014/main" id="{7BB665D6-D0E4-4BA0-B06B-8789262DC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875" y="46148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Line 68">
              <a:extLst>
                <a:ext uri="{FF2B5EF4-FFF2-40B4-BE49-F238E27FC236}">
                  <a16:creationId xmlns:a16="http://schemas.microsoft.com/office/drawing/2014/main" id="{EE583F20-A999-410C-A869-2CBE91F5F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075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9" name="Line 69">
              <a:extLst>
                <a:ext uri="{FF2B5EF4-FFF2-40B4-BE49-F238E27FC236}">
                  <a16:creationId xmlns:a16="http://schemas.microsoft.com/office/drawing/2014/main" id="{0970C8A4-DB42-41BF-ADA7-CFCA8F583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3075" y="49196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70">
              <a:extLst>
                <a:ext uri="{FF2B5EF4-FFF2-40B4-BE49-F238E27FC236}">
                  <a16:creationId xmlns:a16="http://schemas.microsoft.com/office/drawing/2014/main" id="{7FEA76F6-463E-4CAA-BDE2-5C707D42E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9275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71">
              <a:extLst>
                <a:ext uri="{FF2B5EF4-FFF2-40B4-BE49-F238E27FC236}">
                  <a16:creationId xmlns:a16="http://schemas.microsoft.com/office/drawing/2014/main" id="{A9CE5858-7156-4604-8407-26C906398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275" y="4614863"/>
              <a:ext cx="2982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72">
              <a:extLst>
                <a:ext uri="{FF2B5EF4-FFF2-40B4-BE49-F238E27FC236}">
                  <a16:creationId xmlns:a16="http://schemas.microsoft.com/office/drawing/2014/main" id="{1F3696CD-EB7E-4B45-B683-949312B78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187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73">
              <a:extLst>
                <a:ext uri="{FF2B5EF4-FFF2-40B4-BE49-F238E27FC236}">
                  <a16:creationId xmlns:a16="http://schemas.microsoft.com/office/drawing/2014/main" id="{70490CD4-33C4-4B7B-B23D-954A6D952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187" y="49196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74">
              <a:extLst>
                <a:ext uri="{FF2B5EF4-FFF2-40B4-BE49-F238E27FC236}">
                  <a16:creationId xmlns:a16="http://schemas.microsoft.com/office/drawing/2014/main" id="{5F4C8CDF-1273-44D9-8843-D586C3F7D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8387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75">
              <a:extLst>
                <a:ext uri="{FF2B5EF4-FFF2-40B4-BE49-F238E27FC236}">
                  <a16:creationId xmlns:a16="http://schemas.microsoft.com/office/drawing/2014/main" id="{D116D7C6-FB1E-4531-A38D-187582ED2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387" y="46148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6" name="Line 76">
              <a:extLst>
                <a:ext uri="{FF2B5EF4-FFF2-40B4-BE49-F238E27FC236}">
                  <a16:creationId xmlns:a16="http://schemas.microsoft.com/office/drawing/2014/main" id="{17D5729F-E680-458C-AC7B-8669A184E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587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" name="Line 77">
              <a:extLst>
                <a:ext uri="{FF2B5EF4-FFF2-40B4-BE49-F238E27FC236}">
                  <a16:creationId xmlns:a16="http://schemas.microsoft.com/office/drawing/2014/main" id="{E9DF7914-0541-48BF-8901-A706D1457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587" y="49196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8" name="Line 78">
              <a:extLst>
                <a:ext uri="{FF2B5EF4-FFF2-40B4-BE49-F238E27FC236}">
                  <a16:creationId xmlns:a16="http://schemas.microsoft.com/office/drawing/2014/main" id="{D6580248-CAE8-4C63-BB17-E53812217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0787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9" name="Line 79">
              <a:extLst>
                <a:ext uri="{FF2B5EF4-FFF2-40B4-BE49-F238E27FC236}">
                  <a16:creationId xmlns:a16="http://schemas.microsoft.com/office/drawing/2014/main" id="{037607AD-A0B8-447A-A174-326528A3B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787" y="4614863"/>
              <a:ext cx="7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0" name="Line 80">
              <a:extLst>
                <a:ext uri="{FF2B5EF4-FFF2-40B4-BE49-F238E27FC236}">
                  <a16:creationId xmlns:a16="http://schemas.microsoft.com/office/drawing/2014/main" id="{F21817E5-A301-4DEA-B163-96D4B1D6B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987" y="4614863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1" name="Line 81">
              <a:extLst>
                <a:ext uri="{FF2B5EF4-FFF2-40B4-BE49-F238E27FC236}">
                  <a16:creationId xmlns:a16="http://schemas.microsoft.com/office/drawing/2014/main" id="{9433B0C2-2675-452E-879A-AACEAEAE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987" y="4919663"/>
              <a:ext cx="1051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6" name="组合 2">
            <a:extLst>
              <a:ext uri="{FF2B5EF4-FFF2-40B4-BE49-F238E27FC236}">
                <a16:creationId xmlns:a16="http://schemas.microsoft.com/office/drawing/2014/main" id="{F114B0DE-304F-4EB0-91F3-D2B39F169AC1}"/>
              </a:ext>
            </a:extLst>
          </p:cNvPr>
          <p:cNvGrpSpPr>
            <a:grpSpLocks/>
          </p:cNvGrpSpPr>
          <p:nvPr/>
        </p:nvGrpSpPr>
        <p:grpSpPr bwMode="auto">
          <a:xfrm>
            <a:off x="1312863" y="5664200"/>
            <a:ext cx="7297737" cy="330200"/>
            <a:chOff x="1084263" y="5256212"/>
            <a:chExt cx="5087938" cy="339725"/>
          </a:xfrm>
        </p:grpSpPr>
        <p:sp>
          <p:nvSpPr>
            <p:cNvPr id="22716" name="Line 83">
              <a:extLst>
                <a:ext uri="{FF2B5EF4-FFF2-40B4-BE49-F238E27FC236}">
                  <a16:creationId xmlns:a16="http://schemas.microsoft.com/office/drawing/2014/main" id="{F7604379-FF5E-4493-BF82-35D25C884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263" y="5595937"/>
              <a:ext cx="11427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7" name="Line 84">
              <a:extLst>
                <a:ext uri="{FF2B5EF4-FFF2-40B4-BE49-F238E27FC236}">
                  <a16:creationId xmlns:a16="http://schemas.microsoft.com/office/drawing/2014/main" id="{F52F6C57-11EF-47A3-9F9A-2F73CD79B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7029" y="5256212"/>
              <a:ext cx="0" cy="339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8" name="Line 85">
              <a:extLst>
                <a:ext uri="{FF2B5EF4-FFF2-40B4-BE49-F238E27FC236}">
                  <a16:creationId xmlns:a16="http://schemas.microsoft.com/office/drawing/2014/main" id="{43953BC1-E4FC-433B-BECE-4B8EFB7B5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029" y="5256212"/>
              <a:ext cx="32550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9" name="Line 86">
              <a:extLst>
                <a:ext uri="{FF2B5EF4-FFF2-40B4-BE49-F238E27FC236}">
                  <a16:creationId xmlns:a16="http://schemas.microsoft.com/office/drawing/2014/main" id="{BA7A4FCC-ACEA-44A9-ABE9-F4C8BAFD6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563" y="5256212"/>
              <a:ext cx="0" cy="339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87">
              <a:extLst>
                <a:ext uri="{FF2B5EF4-FFF2-40B4-BE49-F238E27FC236}">
                  <a16:creationId xmlns:a16="http://schemas.microsoft.com/office/drawing/2014/main" id="{1FBE9646-011C-4774-B8F0-6609C8A2B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2077" y="5595937"/>
              <a:ext cx="6901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7" name="Text Box 89">
            <a:extLst>
              <a:ext uri="{FF2B5EF4-FFF2-40B4-BE49-F238E27FC236}">
                <a16:creationId xmlns:a16="http://schemas.microsoft.com/office/drawing/2014/main" id="{01549202-6090-4487-BEB3-A221A638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50609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 dirty="0">
                <a:ea typeface="楷体_GB2312"/>
                <a:cs typeface="楷体_GB2312"/>
              </a:rPr>
              <a:t>x</a:t>
            </a:r>
          </a:p>
        </p:txBody>
      </p:sp>
      <p:sp>
        <p:nvSpPr>
          <p:cNvPr id="22538" name="Text Box 90">
            <a:extLst>
              <a:ext uri="{FF2B5EF4-FFF2-40B4-BE49-F238E27FC236}">
                <a16:creationId xmlns:a16="http://schemas.microsoft.com/office/drawing/2014/main" id="{5F42113C-F53C-40A1-B752-EABD9A42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584825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ea typeface="楷体_GB2312"/>
                <a:cs typeface="楷体_GB2312"/>
              </a:rPr>
              <a:t>y</a:t>
            </a:r>
          </a:p>
        </p:txBody>
      </p:sp>
      <p:sp>
        <p:nvSpPr>
          <p:cNvPr id="22539" name="文本框 301">
            <a:extLst>
              <a:ext uri="{FF2B5EF4-FFF2-40B4-BE49-F238E27FC236}">
                <a16:creationId xmlns:a16="http://schemas.microsoft.com/office/drawing/2014/main" id="{5ABE7DE3-CE8C-4508-8197-6DFC7091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4541838"/>
            <a:ext cx="37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clk</a:t>
            </a:r>
            <a:endParaRPr lang="zh-CN" altLang="en-US" sz="2400" b="0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B5C59113-7E89-439A-BC63-562F855A7F7B}"/>
              </a:ext>
            </a:extLst>
          </p:cNvPr>
          <p:cNvGraphicFramePr>
            <a:graphicFrameLocks noGrp="1"/>
          </p:cNvGraphicFramePr>
          <p:nvPr/>
        </p:nvGraphicFramePr>
        <p:xfrm>
          <a:off x="1312863" y="4587875"/>
          <a:ext cx="7277100" cy="33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8">
                  <a:extLst>
                    <a:ext uri="{9D8B030D-6E8A-4147-A177-3AD203B41FA5}">
                      <a16:colId xmlns:a16="http://schemas.microsoft.com/office/drawing/2014/main" val="3463980142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57871669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56602831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43987030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846923222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12208683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86008228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16122437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926007703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36441367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242005596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30326737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40860466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164019848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44175402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400853130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91811537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52812757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254602089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321767859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201141273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66129208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89960936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86019627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73317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11473439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5688022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90809181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12882673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06106061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12104325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828189473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312797132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97981869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64611756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661095778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60893629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418875630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86747758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39156461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37527996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9845981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51149463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47234682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647149192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87012084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689243378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48805120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846044408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405432414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414458558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997862446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93435070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714127649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486539255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02014517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708630336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4271497638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66836429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94895011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915000109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096536976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800302700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325251159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40516032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907388147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749929256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39808449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25115817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783636508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945500904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2712908361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3770603292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607480043"/>
                    </a:ext>
                  </a:extLst>
                </a:gridCol>
                <a:gridCol w="97028">
                  <a:extLst>
                    <a:ext uri="{9D8B030D-6E8A-4147-A177-3AD203B41FA5}">
                      <a16:colId xmlns:a16="http://schemas.microsoft.com/office/drawing/2014/main" val="139618733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879466"/>
                  </a:ext>
                </a:extLst>
              </a:tr>
            </a:tbl>
          </a:graphicData>
        </a:graphic>
      </p:graphicFrame>
      <p:cxnSp>
        <p:nvCxnSpPr>
          <p:cNvPr id="22693" name="直接连接符 6">
            <a:extLst>
              <a:ext uri="{FF2B5EF4-FFF2-40B4-BE49-F238E27FC236}">
                <a16:creationId xmlns:a16="http://schemas.microsoft.com/office/drawing/2014/main" id="{9E8B38A3-9E2F-4D7F-8255-026241B2CA6F}"/>
              </a:ext>
            </a:extLst>
          </p:cNvPr>
          <p:cNvCxnSpPr>
            <a:cxnSpLocks/>
          </p:cNvCxnSpPr>
          <p:nvPr/>
        </p:nvCxnSpPr>
        <p:spPr bwMode="auto">
          <a:xfrm>
            <a:off x="8596313" y="4587875"/>
            <a:ext cx="0" cy="339725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94" name="直接连接符 122">
            <a:extLst>
              <a:ext uri="{FF2B5EF4-FFF2-40B4-BE49-F238E27FC236}">
                <a16:creationId xmlns:a16="http://schemas.microsoft.com/office/drawing/2014/main" id="{2C83F2BF-8A05-4D06-9A08-D78DE69E558D}"/>
              </a:ext>
            </a:extLst>
          </p:cNvPr>
          <p:cNvCxnSpPr>
            <a:cxnSpLocks/>
          </p:cNvCxnSpPr>
          <p:nvPr/>
        </p:nvCxnSpPr>
        <p:spPr bwMode="auto">
          <a:xfrm>
            <a:off x="1322388" y="4587875"/>
            <a:ext cx="0" cy="339725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97" name="直接箭头连接符 2">
            <a:extLst>
              <a:ext uri="{FF2B5EF4-FFF2-40B4-BE49-F238E27FC236}">
                <a16:creationId xmlns:a16="http://schemas.microsoft.com/office/drawing/2014/main" id="{BE28615B-BB11-4DCF-BB79-FFF2DE700B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6963" y="5516563"/>
            <a:ext cx="584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25">
            <a:extLst>
              <a:ext uri="{FF2B5EF4-FFF2-40B4-BE49-F238E27FC236}">
                <a16:creationId xmlns:a16="http://schemas.microsoft.com/office/drawing/2014/main" id="{2308BABD-5EFF-454C-B6AD-CD76484DF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730" y="3176972"/>
            <a:ext cx="3209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若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 =100MHz, </a:t>
            </a:r>
            <a:r>
              <a:rPr lang="zh-CN" altLang="en-US" sz="2000" b="0" dirty="0"/>
              <a:t>取</a:t>
            </a:r>
            <a:r>
              <a:rPr lang="en-US" altLang="zh-CN" sz="2000" b="0" dirty="0"/>
              <a:t>T=10ms, </a:t>
            </a:r>
            <a:r>
              <a:rPr lang="zh-CN" altLang="en-US" sz="2000" b="0" dirty="0"/>
              <a:t>则</a:t>
            </a:r>
            <a:r>
              <a:rPr lang="en-US" altLang="zh-CN" sz="2000" b="0" dirty="0"/>
              <a:t>N = 1000000</a:t>
            </a:r>
            <a:r>
              <a:rPr lang="zh-CN" altLang="en-US" sz="2000" b="0" dirty="0"/>
              <a:t>个</a:t>
            </a:r>
            <a:r>
              <a:rPr lang="en-US" altLang="zh-CN" sz="2000" b="0" dirty="0" err="1"/>
              <a:t>clk</a:t>
            </a:r>
            <a:r>
              <a:rPr lang="zh-CN" altLang="en-US" sz="2000" b="0" dirty="0"/>
              <a:t>周期</a:t>
            </a:r>
            <a:r>
              <a:rPr lang="en-US" altLang="zh-CN" sz="2000" b="0" dirty="0"/>
              <a:t>,</a:t>
            </a:r>
            <a:endParaRPr lang="zh-CN" altLang="en-US" sz="2000" b="0" dirty="0"/>
          </a:p>
        </p:txBody>
      </p:sp>
      <p:cxnSp>
        <p:nvCxnSpPr>
          <p:cNvPr id="22699" name="直接箭头连接符 6">
            <a:extLst>
              <a:ext uri="{FF2B5EF4-FFF2-40B4-BE49-F238E27FC236}">
                <a16:creationId xmlns:a16="http://schemas.microsoft.com/office/drawing/2014/main" id="{6DCEBCCD-F9C6-4A1D-8B4C-943E1CB60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39938" y="4430713"/>
            <a:ext cx="3270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00" name="直接箭头连接符 8">
            <a:extLst>
              <a:ext uri="{FF2B5EF4-FFF2-40B4-BE49-F238E27FC236}">
                <a16:creationId xmlns:a16="http://schemas.microsoft.com/office/drawing/2014/main" id="{C60E2492-E326-4D3F-8C61-00AC2156F76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51163" y="4430713"/>
            <a:ext cx="396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01" name="TextBox 25">
            <a:extLst>
              <a:ext uri="{FF2B5EF4-FFF2-40B4-BE49-F238E27FC236}">
                <a16:creationId xmlns:a16="http://schemas.microsoft.com/office/drawing/2014/main" id="{75F47D6B-72B7-44F8-842A-946AD650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4208463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/>
              <a:t>N</a:t>
            </a:r>
            <a:endParaRPr lang="zh-CN" altLang="en-US" sz="1800" b="0"/>
          </a:p>
        </p:txBody>
      </p:sp>
      <p:sp>
        <p:nvSpPr>
          <p:cNvPr id="22703" name="日期占位符 3">
            <a:extLst>
              <a:ext uri="{FF2B5EF4-FFF2-40B4-BE49-F238E27FC236}">
                <a16:creationId xmlns:a16="http://schemas.microsoft.com/office/drawing/2014/main" id="{13E0F7C5-59F4-456D-8204-0DC3D14056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BEFC4-A932-4B0C-93C6-6364C73F4172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704" name="页脚占位符 4">
            <a:extLst>
              <a:ext uri="{FF2B5EF4-FFF2-40B4-BE49-F238E27FC236}">
                <a16:creationId xmlns:a16="http://schemas.microsoft.com/office/drawing/2014/main" id="{A1900EB3-6323-4470-A6E0-6AEB6A81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2705" name="灯片编号占位符 5">
            <a:extLst>
              <a:ext uri="{FF2B5EF4-FFF2-40B4-BE49-F238E27FC236}">
                <a16:creationId xmlns:a16="http://schemas.microsoft.com/office/drawing/2014/main" id="{C8D0FF03-E603-451E-838E-8777E2B0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B38EF3-1D79-43E5-8BF7-50FB322A80C7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62" name="组合 1">
            <a:extLst>
              <a:ext uri="{FF2B5EF4-FFF2-40B4-BE49-F238E27FC236}">
                <a16:creationId xmlns:a16="http://schemas.microsoft.com/office/drawing/2014/main" id="{F192DD23-54C7-4E4C-A527-07E9298560F7}"/>
              </a:ext>
            </a:extLst>
          </p:cNvPr>
          <p:cNvGrpSpPr>
            <a:grpSpLocks/>
          </p:cNvGrpSpPr>
          <p:nvPr/>
        </p:nvGrpSpPr>
        <p:grpSpPr bwMode="auto">
          <a:xfrm>
            <a:off x="6232981" y="1759899"/>
            <a:ext cx="1698501" cy="760954"/>
            <a:chOff x="5622929" y="1398589"/>
            <a:chExt cx="1914521" cy="760953"/>
          </a:xfrm>
        </p:grpSpPr>
        <p:sp>
          <p:nvSpPr>
            <p:cNvPr id="63" name="Text Box 4">
              <a:extLst>
                <a:ext uri="{FF2B5EF4-FFF2-40B4-BE49-F238E27FC236}">
                  <a16:creationId xmlns:a16="http://schemas.microsoft.com/office/drawing/2014/main" id="{4224C565-5EC6-4619-90D1-C3B0D785B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1240" y="1398589"/>
              <a:ext cx="977898" cy="7609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t" anchorCtr="0">
              <a:no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DB</a:t>
              </a:r>
              <a:endParaRPr lang="en-US" altLang="zh-CN" sz="1800" b="0" dirty="0"/>
            </a:p>
          </p:txBody>
        </p:sp>
        <p:sp>
          <p:nvSpPr>
            <p:cNvPr id="64" name="Text Box 9">
              <a:extLst>
                <a:ext uri="{FF2B5EF4-FFF2-40B4-BE49-F238E27FC236}">
                  <a16:creationId xmlns:a16="http://schemas.microsoft.com/office/drawing/2014/main" id="{E4D614A5-F6A2-4EB2-9EFA-5F35474C6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9653" y="1597533"/>
              <a:ext cx="3466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x</a:t>
              </a:r>
              <a:endParaRPr lang="zh-CN" altLang="en-US" sz="2000" b="0" dirty="0"/>
            </a:p>
          </p:txBody>
        </p:sp>
        <p:sp>
          <p:nvSpPr>
            <p:cNvPr id="65" name="Line 24">
              <a:extLst>
                <a:ext uri="{FF2B5EF4-FFF2-40B4-BE49-F238E27FC236}">
                  <a16:creationId xmlns:a16="http://schemas.microsoft.com/office/drawing/2014/main" id="{79FD473D-17A4-4A4C-9FFA-5A982CB9F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9138" y="1833546"/>
              <a:ext cx="468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D9712335-547C-476D-A163-14277BE39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929" y="1826702"/>
              <a:ext cx="468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08D1C2DB-08C3-4B6B-8839-FDE8DA290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236" y="1571326"/>
              <a:ext cx="346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/>
                <a:t>y</a:t>
              </a:r>
              <a:endParaRPr lang="zh-CN" altLang="en-US" sz="20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2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657AA47-EC39-479D-90BB-0D1852383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30288"/>
          </a:xfrm>
        </p:spPr>
        <p:txBody>
          <a:bodyPr/>
          <a:lstStyle/>
          <a:p>
            <a:r>
              <a:rPr lang="zh-CN" altLang="en-US"/>
              <a:t>信号同步和</a:t>
            </a:r>
            <a:r>
              <a:rPr lang="zh-CN" altLang="en-US">
                <a:latin typeface="宋体" panose="02010600030101010101" pitchFamily="2" charset="-122"/>
              </a:rPr>
              <a:t>取边沿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EC7E42-8E00-4130-8E10-24AD49D0AC9E}"/>
              </a:ext>
            </a:extLst>
          </p:cNvPr>
          <p:cNvGrpSpPr/>
          <p:nvPr/>
        </p:nvGrpSpPr>
        <p:grpSpPr>
          <a:xfrm>
            <a:off x="963613" y="4538663"/>
            <a:ext cx="7245350" cy="1524000"/>
            <a:chOff x="963613" y="4538663"/>
            <a:chExt cx="7245350" cy="1524000"/>
          </a:xfrm>
        </p:grpSpPr>
        <p:sp>
          <p:nvSpPr>
            <p:cNvPr id="24579" name="文本框 68">
              <a:extLst>
                <a:ext uri="{FF2B5EF4-FFF2-40B4-BE49-F238E27FC236}">
                  <a16:creationId xmlns:a16="http://schemas.microsoft.com/office/drawing/2014/main" id="{470A9877-CA11-48AB-918A-67129868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613" y="4538663"/>
              <a:ext cx="608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clk</a:t>
              </a:r>
              <a:endParaRPr lang="zh-CN" altLang="en-US" sz="2400" b="0"/>
            </a:p>
          </p:txBody>
        </p:sp>
        <p:sp>
          <p:nvSpPr>
            <p:cNvPr id="24580" name="文本框 72">
              <a:extLst>
                <a:ext uri="{FF2B5EF4-FFF2-40B4-BE49-F238E27FC236}">
                  <a16:creationId xmlns:a16="http://schemas.microsoft.com/office/drawing/2014/main" id="{5A64AD91-B8FE-4252-9984-C94D3105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938" y="49291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a</a:t>
              </a:r>
              <a:endParaRPr lang="zh-CN" altLang="en-US" sz="2400" b="0"/>
            </a:p>
          </p:txBody>
        </p:sp>
        <p:sp>
          <p:nvSpPr>
            <p:cNvPr id="24581" name="文本框 72">
              <a:extLst>
                <a:ext uri="{FF2B5EF4-FFF2-40B4-BE49-F238E27FC236}">
                  <a16:creationId xmlns:a16="http://schemas.microsoft.com/office/drawing/2014/main" id="{950F9769-5AAD-4826-9F17-6B5D3017B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938" y="5299075"/>
              <a:ext cx="3048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s</a:t>
              </a:r>
              <a:endParaRPr lang="zh-CN" altLang="en-US" sz="2400" b="0"/>
            </a:p>
          </p:txBody>
        </p:sp>
        <p:sp>
          <p:nvSpPr>
            <p:cNvPr id="24582" name="Line 66">
              <a:extLst>
                <a:ext uri="{FF2B5EF4-FFF2-40B4-BE49-F238E27FC236}">
                  <a16:creationId xmlns:a16="http://schemas.microsoft.com/office/drawing/2014/main" id="{AA5C6127-E763-4A82-B5BE-1D907A45C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0363" y="5278438"/>
              <a:ext cx="992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42">
              <a:extLst>
                <a:ext uri="{FF2B5EF4-FFF2-40B4-BE49-F238E27FC236}">
                  <a16:creationId xmlns:a16="http://schemas.microsoft.com/office/drawing/2014/main" id="{0A306BD1-1653-4DB5-810A-ADE2CB713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550" y="5043488"/>
              <a:ext cx="0" cy="230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64">
              <a:extLst>
                <a:ext uri="{FF2B5EF4-FFF2-40B4-BE49-F238E27FC236}">
                  <a16:creationId xmlns:a16="http://schemas.microsoft.com/office/drawing/2014/main" id="{C17EBD72-FA29-441A-9DCC-A8DF14678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2550" y="5046663"/>
              <a:ext cx="2728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42">
              <a:extLst>
                <a:ext uri="{FF2B5EF4-FFF2-40B4-BE49-F238E27FC236}">
                  <a16:creationId xmlns:a16="http://schemas.microsoft.com/office/drawing/2014/main" id="{D0D180A5-1080-4413-8E4E-596B1AB7D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1463" y="5046663"/>
              <a:ext cx="0" cy="233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64">
              <a:extLst>
                <a:ext uri="{FF2B5EF4-FFF2-40B4-BE49-F238E27FC236}">
                  <a16:creationId xmlns:a16="http://schemas.microsoft.com/office/drawing/2014/main" id="{1783FBFF-951E-4FF9-80D4-828B5C817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3525" y="5284788"/>
              <a:ext cx="28654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7" name="组合 10">
              <a:extLst>
                <a:ext uri="{FF2B5EF4-FFF2-40B4-BE49-F238E27FC236}">
                  <a16:creationId xmlns:a16="http://schemas.microsoft.com/office/drawing/2014/main" id="{D6E3278F-C345-4178-A32D-E87CE88A7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2950" y="4629150"/>
              <a:ext cx="5408613" cy="1427163"/>
              <a:chOff x="2012950" y="4424519"/>
              <a:chExt cx="5408613" cy="1595588"/>
            </a:xfrm>
          </p:grpSpPr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FC0435B6-8307-459E-B8A7-A2B0D6EBA1F3}"/>
                  </a:ext>
                </a:extLst>
              </p:cNvPr>
              <p:cNvCxnSpPr/>
              <p:nvPr/>
            </p:nvCxnSpPr>
            <p:spPr bwMode="auto">
              <a:xfrm flipH="1" flipV="1">
                <a:off x="2012950" y="4433394"/>
                <a:ext cx="0" cy="158671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376680F2-4D9E-4FE0-8FAF-99C803F8BBFB}"/>
                  </a:ext>
                </a:extLst>
              </p:cNvPr>
              <p:cNvCxnSpPr/>
              <p:nvPr/>
            </p:nvCxnSpPr>
            <p:spPr bwMode="auto">
              <a:xfrm flipH="1" flipV="1">
                <a:off x="2782888" y="4426294"/>
                <a:ext cx="0" cy="158493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78ED7028-874B-4438-AD69-006580F222CE}"/>
                  </a:ext>
                </a:extLst>
              </p:cNvPr>
              <p:cNvCxnSpPr/>
              <p:nvPr/>
            </p:nvCxnSpPr>
            <p:spPr bwMode="auto">
              <a:xfrm flipH="1" flipV="1">
                <a:off x="3556000" y="4433394"/>
                <a:ext cx="0" cy="158671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2EC395D0-F0D0-4589-89A5-1E1AD1BB8D4E}"/>
                  </a:ext>
                </a:extLst>
              </p:cNvPr>
              <p:cNvCxnSpPr/>
              <p:nvPr/>
            </p:nvCxnSpPr>
            <p:spPr bwMode="auto">
              <a:xfrm flipH="1" flipV="1">
                <a:off x="4313238" y="4426294"/>
                <a:ext cx="0" cy="158493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69536E63-AAA9-4CEB-809F-F824C24FBF12}"/>
                  </a:ext>
                </a:extLst>
              </p:cNvPr>
              <p:cNvCxnSpPr/>
              <p:nvPr/>
            </p:nvCxnSpPr>
            <p:spPr bwMode="auto">
              <a:xfrm flipH="1" flipV="1">
                <a:off x="5095875" y="4433394"/>
                <a:ext cx="0" cy="158493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E16B29BD-807F-4EE2-8835-F20EF0559CA6}"/>
                  </a:ext>
                </a:extLst>
              </p:cNvPr>
              <p:cNvCxnSpPr/>
              <p:nvPr/>
            </p:nvCxnSpPr>
            <p:spPr bwMode="auto">
              <a:xfrm flipH="1" flipV="1">
                <a:off x="5851525" y="4424519"/>
                <a:ext cx="0" cy="158671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0C32CAF3-3783-4F64-A422-915A8F991EB8}"/>
                  </a:ext>
                </a:extLst>
              </p:cNvPr>
              <p:cNvCxnSpPr/>
              <p:nvPr/>
            </p:nvCxnSpPr>
            <p:spPr bwMode="auto">
              <a:xfrm flipH="1" flipV="1">
                <a:off x="6650038" y="4433394"/>
                <a:ext cx="0" cy="158493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8A2E0859-603A-4FCE-83E4-7E3813C7381C}"/>
                  </a:ext>
                </a:extLst>
              </p:cNvPr>
              <p:cNvCxnSpPr/>
              <p:nvPr/>
            </p:nvCxnSpPr>
            <p:spPr bwMode="auto">
              <a:xfrm flipV="1">
                <a:off x="7421563" y="4433394"/>
                <a:ext cx="0" cy="158493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88" name="Line 23">
              <a:extLst>
                <a:ext uri="{FF2B5EF4-FFF2-40B4-BE49-F238E27FC236}">
                  <a16:creationId xmlns:a16="http://schemas.microsoft.com/office/drawing/2014/main" id="{D17996DB-DDE1-4954-8B1F-3D06D52AB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4876800"/>
              <a:ext cx="4048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24">
              <a:extLst>
                <a:ext uri="{FF2B5EF4-FFF2-40B4-BE49-F238E27FC236}">
                  <a16:creationId xmlns:a16="http://schemas.microsoft.com/office/drawing/2014/main" id="{8AAD499E-C405-4601-8866-7FC415B3A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0038" y="4637088"/>
              <a:ext cx="38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25">
              <a:extLst>
                <a:ext uri="{FF2B5EF4-FFF2-40B4-BE49-F238E27FC236}">
                  <a16:creationId xmlns:a16="http://schemas.microsoft.com/office/drawing/2014/main" id="{0381CFAC-FAF1-4BBC-8E84-5FF146AA2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800" y="4876800"/>
              <a:ext cx="387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41">
              <a:extLst>
                <a:ext uri="{FF2B5EF4-FFF2-40B4-BE49-F238E27FC236}">
                  <a16:creationId xmlns:a16="http://schemas.microsoft.com/office/drawing/2014/main" id="{7C6193E9-69B1-4F4C-A6CB-82BD069FB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50038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42">
              <a:extLst>
                <a:ext uri="{FF2B5EF4-FFF2-40B4-BE49-F238E27FC236}">
                  <a16:creationId xmlns:a16="http://schemas.microsoft.com/office/drawing/2014/main" id="{ED1FD6A6-415D-4DDA-9DBA-ABE2D0F1F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800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4">
              <a:extLst>
                <a:ext uri="{FF2B5EF4-FFF2-40B4-BE49-F238E27FC236}">
                  <a16:creationId xmlns:a16="http://schemas.microsoft.com/office/drawing/2014/main" id="{63207ECE-19CA-4013-91FE-9E668E49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950" y="4637088"/>
              <a:ext cx="38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5">
              <a:extLst>
                <a:ext uri="{FF2B5EF4-FFF2-40B4-BE49-F238E27FC236}">
                  <a16:creationId xmlns:a16="http://schemas.microsoft.com/office/drawing/2014/main" id="{3FEE1CF5-2802-468A-9097-E29667C48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713" y="4876800"/>
              <a:ext cx="38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6">
              <a:extLst>
                <a:ext uri="{FF2B5EF4-FFF2-40B4-BE49-F238E27FC236}">
                  <a16:creationId xmlns:a16="http://schemas.microsoft.com/office/drawing/2014/main" id="{6EDA3171-FA0E-403F-94D3-8816B2055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475" y="4637088"/>
              <a:ext cx="387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7">
              <a:extLst>
                <a:ext uri="{FF2B5EF4-FFF2-40B4-BE49-F238E27FC236}">
                  <a16:creationId xmlns:a16="http://schemas.microsoft.com/office/drawing/2014/main" id="{B379A531-473A-4003-8AD4-A02A1C0ED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825" y="4876800"/>
              <a:ext cx="38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8">
              <a:extLst>
                <a:ext uri="{FF2B5EF4-FFF2-40B4-BE49-F238E27FC236}">
                  <a16:creationId xmlns:a16="http://schemas.microsoft.com/office/drawing/2014/main" id="{DB92C33B-40A1-42FF-9F03-7B15E1200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588" y="4637088"/>
              <a:ext cx="387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9">
              <a:extLst>
                <a:ext uri="{FF2B5EF4-FFF2-40B4-BE49-F238E27FC236}">
                  <a16:creationId xmlns:a16="http://schemas.microsoft.com/office/drawing/2014/main" id="{5C5B62D6-23B9-4D42-8CE9-22509B0E2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4876800"/>
              <a:ext cx="38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30">
              <a:extLst>
                <a:ext uri="{FF2B5EF4-FFF2-40B4-BE49-F238E27FC236}">
                  <a16:creationId xmlns:a16="http://schemas.microsoft.com/office/drawing/2014/main" id="{5FAA7C70-6E8D-496C-B211-F52FA8A4E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825" y="4637088"/>
              <a:ext cx="387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31">
              <a:extLst>
                <a:ext uri="{FF2B5EF4-FFF2-40B4-BE49-F238E27FC236}">
                  <a16:creationId xmlns:a16="http://schemas.microsoft.com/office/drawing/2014/main" id="{8AE2BC1C-F327-4098-B01B-5ED7B7240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175" y="4876800"/>
              <a:ext cx="38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32">
              <a:extLst>
                <a:ext uri="{FF2B5EF4-FFF2-40B4-BE49-F238E27FC236}">
                  <a16:creationId xmlns:a16="http://schemas.microsoft.com/office/drawing/2014/main" id="{99E54838-E510-4603-B171-6A5D7D21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938" y="4637088"/>
              <a:ext cx="38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34">
              <a:extLst>
                <a:ext uri="{FF2B5EF4-FFF2-40B4-BE49-F238E27FC236}">
                  <a16:creationId xmlns:a16="http://schemas.microsoft.com/office/drawing/2014/main" id="{61252016-3E20-48F2-8B75-81AFB85A5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1050" y="4637088"/>
              <a:ext cx="38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35">
              <a:extLst>
                <a:ext uri="{FF2B5EF4-FFF2-40B4-BE49-F238E27FC236}">
                  <a16:creationId xmlns:a16="http://schemas.microsoft.com/office/drawing/2014/main" id="{6E9CAEC5-3389-40CC-BAC5-E99C7BA0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0" y="4876800"/>
              <a:ext cx="387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42">
              <a:extLst>
                <a:ext uri="{FF2B5EF4-FFF2-40B4-BE49-F238E27FC236}">
                  <a16:creationId xmlns:a16="http://schemas.microsoft.com/office/drawing/2014/main" id="{DC8B0F1B-3D6F-4F4D-98FF-35FCA691E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713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43">
              <a:extLst>
                <a:ext uri="{FF2B5EF4-FFF2-40B4-BE49-F238E27FC236}">
                  <a16:creationId xmlns:a16="http://schemas.microsoft.com/office/drawing/2014/main" id="{7A719D8D-A77B-4318-8CAE-97238B3F6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475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44">
              <a:extLst>
                <a:ext uri="{FF2B5EF4-FFF2-40B4-BE49-F238E27FC236}">
                  <a16:creationId xmlns:a16="http://schemas.microsoft.com/office/drawing/2014/main" id="{24C197DB-331E-4452-BABB-12CF5CFAD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825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45">
              <a:extLst>
                <a:ext uri="{FF2B5EF4-FFF2-40B4-BE49-F238E27FC236}">
                  <a16:creationId xmlns:a16="http://schemas.microsoft.com/office/drawing/2014/main" id="{B282F2BD-2D11-4F1D-B8C5-0B606792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7588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46">
              <a:extLst>
                <a:ext uri="{FF2B5EF4-FFF2-40B4-BE49-F238E27FC236}">
                  <a16:creationId xmlns:a16="http://schemas.microsoft.com/office/drawing/2014/main" id="{28E73BD6-8CF1-4906-8125-66F02E44E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47">
              <a:extLst>
                <a:ext uri="{FF2B5EF4-FFF2-40B4-BE49-F238E27FC236}">
                  <a16:creationId xmlns:a16="http://schemas.microsoft.com/office/drawing/2014/main" id="{5C5A93AE-D529-4887-AC09-245E073C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2763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48">
              <a:extLst>
                <a:ext uri="{FF2B5EF4-FFF2-40B4-BE49-F238E27FC236}">
                  <a16:creationId xmlns:a16="http://schemas.microsoft.com/office/drawing/2014/main" id="{04EC8827-0B4E-4EE1-996C-921AA6A9A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175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49">
              <a:extLst>
                <a:ext uri="{FF2B5EF4-FFF2-40B4-BE49-F238E27FC236}">
                  <a16:creationId xmlns:a16="http://schemas.microsoft.com/office/drawing/2014/main" id="{F9F7AC1D-0514-4402-8D46-96DB987B3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875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50">
              <a:extLst>
                <a:ext uri="{FF2B5EF4-FFF2-40B4-BE49-F238E27FC236}">
                  <a16:creationId xmlns:a16="http://schemas.microsoft.com/office/drawing/2014/main" id="{9FF03206-3F7A-456A-A266-BB25225B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700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51">
              <a:extLst>
                <a:ext uri="{FF2B5EF4-FFF2-40B4-BE49-F238E27FC236}">
                  <a16:creationId xmlns:a16="http://schemas.microsoft.com/office/drawing/2014/main" id="{F38CD6C1-AE6D-4ED9-877A-00885419E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1050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52">
              <a:extLst>
                <a:ext uri="{FF2B5EF4-FFF2-40B4-BE49-F238E27FC236}">
                  <a16:creationId xmlns:a16="http://schemas.microsoft.com/office/drawing/2014/main" id="{349D38FD-31F1-4F0D-A40F-C3005E51A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25">
              <a:extLst>
                <a:ext uri="{FF2B5EF4-FFF2-40B4-BE49-F238E27FC236}">
                  <a16:creationId xmlns:a16="http://schemas.microsoft.com/office/drawing/2014/main" id="{F0BA7B04-A2A6-487C-98BC-54307F8DA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3063" y="4876800"/>
              <a:ext cx="369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6" name="Line 43">
              <a:extLst>
                <a:ext uri="{FF2B5EF4-FFF2-40B4-BE49-F238E27FC236}">
                  <a16:creationId xmlns:a16="http://schemas.microsoft.com/office/drawing/2014/main" id="{EDE2E1A5-8C73-4DD4-90C6-6CBE2AE85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125" y="4637088"/>
              <a:ext cx="0" cy="239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7" name="Line 24">
              <a:extLst>
                <a:ext uri="{FF2B5EF4-FFF2-40B4-BE49-F238E27FC236}">
                  <a16:creationId xmlns:a16="http://schemas.microsoft.com/office/drawing/2014/main" id="{2006EB66-0382-4B3A-9D4A-45AA94E16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8388" y="4641850"/>
              <a:ext cx="387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25">
              <a:extLst>
                <a:ext uri="{FF2B5EF4-FFF2-40B4-BE49-F238E27FC236}">
                  <a16:creationId xmlns:a16="http://schemas.microsoft.com/office/drawing/2014/main" id="{5D91E3CC-7E12-41B8-B592-B9F0EEB2D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5738" y="4881563"/>
              <a:ext cx="38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42">
              <a:extLst>
                <a:ext uri="{FF2B5EF4-FFF2-40B4-BE49-F238E27FC236}">
                  <a16:creationId xmlns:a16="http://schemas.microsoft.com/office/drawing/2014/main" id="{75BC7A21-F035-4BE1-A1FC-5C622CE35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5738" y="4641850"/>
              <a:ext cx="0" cy="239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43">
              <a:extLst>
                <a:ext uri="{FF2B5EF4-FFF2-40B4-BE49-F238E27FC236}">
                  <a16:creationId xmlns:a16="http://schemas.microsoft.com/office/drawing/2014/main" id="{8381362D-566E-4B73-898A-509553D29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1563" y="4641850"/>
              <a:ext cx="0" cy="239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66">
              <a:extLst>
                <a:ext uri="{FF2B5EF4-FFF2-40B4-BE49-F238E27FC236}">
                  <a16:creationId xmlns:a16="http://schemas.microsoft.com/office/drawing/2014/main" id="{1FDEBB9E-7B32-41EB-B0FA-B88BD30D8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5600" y="5668963"/>
              <a:ext cx="1931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64">
              <a:extLst>
                <a:ext uri="{FF2B5EF4-FFF2-40B4-BE49-F238E27FC236}">
                  <a16:creationId xmlns:a16="http://schemas.microsoft.com/office/drawing/2014/main" id="{B445C78B-61B6-4ABB-9C0F-CC1081DB2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7588" y="5434013"/>
              <a:ext cx="31035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42">
              <a:extLst>
                <a:ext uri="{FF2B5EF4-FFF2-40B4-BE49-F238E27FC236}">
                  <a16:creationId xmlns:a16="http://schemas.microsoft.com/office/drawing/2014/main" id="{526FC0D7-F2DF-4CE1-831C-462D54812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0038" y="5429250"/>
              <a:ext cx="0" cy="242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Line 64">
              <a:extLst>
                <a:ext uri="{FF2B5EF4-FFF2-40B4-BE49-F238E27FC236}">
                  <a16:creationId xmlns:a16="http://schemas.microsoft.com/office/drawing/2014/main" id="{11F1439E-A537-4613-911E-A721D3CB4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50038" y="5665788"/>
              <a:ext cx="155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Line 42">
              <a:extLst>
                <a:ext uri="{FF2B5EF4-FFF2-40B4-BE49-F238E27FC236}">
                  <a16:creationId xmlns:a16="http://schemas.microsoft.com/office/drawing/2014/main" id="{9A937141-BE45-44F9-AF96-3B1CB5CEB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588" y="544353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26" name="组合 2">
              <a:extLst>
                <a:ext uri="{FF2B5EF4-FFF2-40B4-BE49-F238E27FC236}">
                  <a16:creationId xmlns:a16="http://schemas.microsoft.com/office/drawing/2014/main" id="{7C4C380B-7370-4C3B-99EE-07ABBE2B8D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938" y="5659438"/>
              <a:ext cx="7185025" cy="403225"/>
              <a:chOff x="1023938" y="5618563"/>
              <a:chExt cx="7185025" cy="414337"/>
            </a:xfrm>
          </p:grpSpPr>
          <p:sp>
            <p:nvSpPr>
              <p:cNvPr id="24670" name="Line 66">
                <a:extLst>
                  <a:ext uri="{FF2B5EF4-FFF2-40B4-BE49-F238E27FC236}">
                    <a16:creationId xmlns:a16="http://schemas.microsoft.com/office/drawing/2014/main" id="{39FA768D-BB88-4520-8707-4E2811AF9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5600" y="6028771"/>
                <a:ext cx="19315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71" name="Line 64">
                <a:extLst>
                  <a:ext uri="{FF2B5EF4-FFF2-40B4-BE49-F238E27FC236}">
                    <a16:creationId xmlns:a16="http://schemas.microsoft.com/office/drawing/2014/main" id="{D16B3458-179B-4E23-88D6-99E727E63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9139" y="5789791"/>
                <a:ext cx="7414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72" name="Line 42">
                <a:extLst>
                  <a:ext uri="{FF2B5EF4-FFF2-40B4-BE49-F238E27FC236}">
                    <a16:creationId xmlns:a16="http://schemas.microsoft.com/office/drawing/2014/main" id="{3720AEE2-555E-423F-A1EE-A08A02CF9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4965" y="5785250"/>
                <a:ext cx="0" cy="2476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73" name="Line 64">
                <a:extLst>
                  <a:ext uri="{FF2B5EF4-FFF2-40B4-BE49-F238E27FC236}">
                    <a16:creationId xmlns:a16="http://schemas.microsoft.com/office/drawing/2014/main" id="{55404DBD-CC58-41D3-A5DE-D007156EE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0567" y="6026460"/>
                <a:ext cx="39083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74" name="Line 42">
                <a:extLst>
                  <a:ext uri="{FF2B5EF4-FFF2-40B4-BE49-F238E27FC236}">
                    <a16:creationId xmlns:a16="http://schemas.microsoft.com/office/drawing/2014/main" id="{7E33A495-4CF7-4E77-8D48-752D50DA1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7122" y="5799062"/>
                <a:ext cx="0" cy="2338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75" name="文本框 72">
                <a:extLst>
                  <a:ext uri="{FF2B5EF4-FFF2-40B4-BE49-F238E27FC236}">
                    <a16:creationId xmlns:a16="http://schemas.microsoft.com/office/drawing/2014/main" id="{ED76818E-A55F-49EB-AFA5-02E672545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3938" y="5618563"/>
                <a:ext cx="312906" cy="411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0"/>
                  <a:t>p</a:t>
                </a:r>
                <a:endParaRPr lang="zh-CN" altLang="en-US" sz="2000" b="0"/>
              </a:p>
            </p:txBody>
          </p:sp>
        </p:grpSp>
      </p:grpSp>
      <p:grpSp>
        <p:nvGrpSpPr>
          <p:cNvPr id="24627" name="组合 9">
            <a:extLst>
              <a:ext uri="{FF2B5EF4-FFF2-40B4-BE49-F238E27FC236}">
                <a16:creationId xmlns:a16="http://schemas.microsoft.com/office/drawing/2014/main" id="{F7F58A7B-A945-45C5-BFE3-99039D91A679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2601913"/>
            <a:ext cx="5037137" cy="1501656"/>
            <a:chOff x="3327400" y="2350294"/>
            <a:chExt cx="5037435" cy="1673319"/>
          </a:xfrm>
        </p:grpSpPr>
        <p:sp>
          <p:nvSpPr>
            <p:cNvPr id="24641" name="矩形 1">
              <a:extLst>
                <a:ext uri="{FF2B5EF4-FFF2-40B4-BE49-F238E27FC236}">
                  <a16:creationId xmlns:a16="http://schemas.microsoft.com/office/drawing/2014/main" id="{93CB8518-165A-43B8-AA8B-E4636BE70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38" y="2524919"/>
              <a:ext cx="319087" cy="7762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等线" panose="02010600030101010101" pitchFamily="2" charset="-122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12ADDCD-327F-4466-BB05-8CAF02C34550}"/>
                </a:ext>
              </a:extLst>
            </p:cNvPr>
            <p:cNvCxnSpPr/>
            <p:nvPr/>
          </p:nvCxnSpPr>
          <p:spPr bwMode="auto">
            <a:xfrm>
              <a:off x="3708423" y="2916366"/>
              <a:ext cx="3381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43" name="TextBox 34">
              <a:extLst>
                <a:ext uri="{FF2B5EF4-FFF2-40B4-BE49-F238E27FC236}">
                  <a16:creationId xmlns:a16="http://schemas.microsoft.com/office/drawing/2014/main" id="{9B0A21CC-B775-44C5-83C4-3EECE8437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400" y="2740819"/>
              <a:ext cx="3698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4572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solidFill>
                    <a:srgbClr val="000000"/>
                  </a:solidFill>
                  <a:ea typeface="等线" panose="02010600030101010101" pitchFamily="2" charset="-122"/>
                </a:rPr>
                <a:t>a</a:t>
              </a:r>
              <a:endParaRPr lang="zh-CN" altLang="en-US" sz="2400" b="0" dirty="0">
                <a:solidFill>
                  <a:srgbClr val="000000"/>
                </a:solidFill>
                <a:ea typeface="等线" panose="02010600030101010101" pitchFamily="2" charset="-122"/>
              </a:endParaRP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54BAD21-F461-467B-AB48-EDFD0399613D}"/>
                </a:ext>
              </a:extLst>
            </p:cNvPr>
            <p:cNvCxnSpPr/>
            <p:nvPr/>
          </p:nvCxnSpPr>
          <p:spPr bwMode="auto">
            <a:xfrm>
              <a:off x="4359336" y="2911059"/>
              <a:ext cx="355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45" name="TextBox 34">
              <a:extLst>
                <a:ext uri="{FF2B5EF4-FFF2-40B4-BE49-F238E27FC236}">
                  <a16:creationId xmlns:a16="http://schemas.microsoft.com/office/drawing/2014/main" id="{897C0309-89A9-47AE-B61B-D0BDC9170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825" y="2964656"/>
              <a:ext cx="3714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4572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solidFill>
                    <a:srgbClr val="000000"/>
                  </a:solidFill>
                  <a:ea typeface="等线" panose="02010600030101010101" pitchFamily="2" charset="-122"/>
                </a:rPr>
                <a:t>s</a:t>
              </a:r>
              <a:endParaRPr lang="zh-CN" altLang="en-US" sz="2400" b="0">
                <a:solidFill>
                  <a:srgbClr val="000000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24646" name="文本框 27">
              <a:extLst>
                <a:ext uri="{FF2B5EF4-FFF2-40B4-BE49-F238E27FC236}">
                  <a16:creationId xmlns:a16="http://schemas.microsoft.com/office/drawing/2014/main" id="{20608AE1-B3F5-4DC0-8CCB-2C4828602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90625" y="3093857"/>
              <a:ext cx="430912" cy="225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/>
                <a:t>&gt;</a:t>
              </a:r>
            </a:p>
          </p:txBody>
        </p:sp>
        <p:sp>
          <p:nvSpPr>
            <p:cNvPr id="24647" name="矩形 1">
              <a:extLst>
                <a:ext uri="{FF2B5EF4-FFF2-40B4-BE49-F238E27FC236}">
                  <a16:creationId xmlns:a16="http://schemas.microsoft.com/office/drawing/2014/main" id="{E37E773E-D8F9-488B-A58C-FA51BF7E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575" y="2520156"/>
              <a:ext cx="317500" cy="7747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572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ea typeface="等线" panose="02010600030101010101" pitchFamily="2" charset="-122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99A873B-AAFA-4C99-BF35-06B4873EA988}"/>
                </a:ext>
              </a:extLst>
            </p:cNvPr>
            <p:cNvCxnSpPr/>
            <p:nvPr/>
          </p:nvCxnSpPr>
          <p:spPr bwMode="auto">
            <a:xfrm>
              <a:off x="5034063" y="2916366"/>
              <a:ext cx="706480" cy="1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49" name="文本框 154">
              <a:extLst>
                <a:ext uri="{FF2B5EF4-FFF2-40B4-BE49-F238E27FC236}">
                  <a16:creationId xmlns:a16="http://schemas.microsoft.com/office/drawing/2014/main" id="{1DCBD6B0-AFC7-4C4C-9F75-5C542C6F9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4676426" y="3093857"/>
              <a:ext cx="430912" cy="225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dirty="0"/>
                <a:t>&gt;</a:t>
              </a:r>
            </a:p>
          </p:txBody>
        </p:sp>
        <p:grpSp>
          <p:nvGrpSpPr>
            <p:cNvPr id="24650" name="组合 3">
              <a:extLst>
                <a:ext uri="{FF2B5EF4-FFF2-40B4-BE49-F238E27FC236}">
                  <a16:creationId xmlns:a16="http://schemas.microsoft.com/office/drawing/2014/main" id="{AF11C6F0-8886-4CF3-99ED-3B904FC40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16" y="3404390"/>
              <a:ext cx="1774629" cy="619223"/>
              <a:chOff x="1952828" y="5481228"/>
              <a:chExt cx="1773865" cy="618856"/>
            </a:xfrm>
          </p:grpSpPr>
          <p:sp>
            <p:nvSpPr>
              <p:cNvPr id="24668" name="右大括号 37">
                <a:extLst>
                  <a:ext uri="{FF2B5EF4-FFF2-40B4-BE49-F238E27FC236}">
                    <a16:creationId xmlns:a16="http://schemas.microsoft.com/office/drawing/2014/main" id="{C5C8AC93-85C5-4F42-BDE9-8A255FA34D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745250" y="4996519"/>
                <a:ext cx="241389" cy="1210807"/>
              </a:xfrm>
              <a:prstGeom prst="rightBrace">
                <a:avLst>
                  <a:gd name="adj1" fmla="val 31652"/>
                  <a:gd name="adj2" fmla="val 51343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69" name="文本框 38">
                <a:extLst>
                  <a:ext uri="{FF2B5EF4-FFF2-40B4-BE49-F238E27FC236}">
                    <a16:creationId xmlns:a16="http://schemas.microsoft.com/office/drawing/2014/main" id="{0EBD7CE2-4FBE-4C24-B0BB-3B28482C0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2828" y="5757326"/>
                <a:ext cx="1773865" cy="342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0"/>
                  <a:t>两级同步 </a:t>
                </a:r>
                <a:r>
                  <a:rPr lang="en-US" altLang="zh-CN" sz="2000" b="0"/>
                  <a:t>(SYN)</a:t>
                </a:r>
                <a:endParaRPr lang="zh-CN" altLang="en-US" sz="2000" b="0"/>
              </a:p>
            </p:txBody>
          </p:sp>
        </p:grpSp>
        <p:grpSp>
          <p:nvGrpSpPr>
            <p:cNvPr id="24651" name="组合 1">
              <a:extLst>
                <a:ext uri="{FF2B5EF4-FFF2-40B4-BE49-F238E27FC236}">
                  <a16:creationId xmlns:a16="http://schemas.microsoft.com/office/drawing/2014/main" id="{9E5A1A26-C623-45D0-BA44-7BC04D73B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4325" y="2350294"/>
              <a:ext cx="2970510" cy="1673228"/>
              <a:chOff x="5393837" y="1814845"/>
              <a:chExt cx="2970510" cy="1673229"/>
            </a:xfrm>
          </p:grpSpPr>
          <p:cxnSp>
            <p:nvCxnSpPr>
              <p:cNvPr id="24652" name="直接连接符 164">
                <a:extLst>
                  <a:ext uri="{FF2B5EF4-FFF2-40B4-BE49-F238E27FC236}">
                    <a16:creationId xmlns:a16="http://schemas.microsoft.com/office/drawing/2014/main" id="{7FAFF5DC-7E4D-4D17-811F-6C6AFB8349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687774" y="2276808"/>
                <a:ext cx="349250" cy="635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53" name="直接连接符 13">
                <a:extLst>
                  <a:ext uri="{FF2B5EF4-FFF2-40B4-BE49-F238E27FC236}">
                    <a16:creationId xmlns:a16="http://schemas.microsoft.com/office/drawing/2014/main" id="{D83EEBC7-A25C-4006-8CED-2BC17FAB5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393837" y="1814845"/>
                <a:ext cx="0" cy="56673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54" name="直接连接符 15">
                <a:extLst>
                  <a:ext uri="{FF2B5EF4-FFF2-40B4-BE49-F238E27FC236}">
                    <a16:creationId xmlns:a16="http://schemas.microsoft.com/office/drawing/2014/main" id="{548E1314-99DF-4BE8-BD19-9045BD309F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393837" y="1814845"/>
                <a:ext cx="1539875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55" name="直接连接符 138">
                <a:extLst>
                  <a:ext uri="{FF2B5EF4-FFF2-40B4-BE49-F238E27FC236}">
                    <a16:creationId xmlns:a16="http://schemas.microsoft.com/office/drawing/2014/main" id="{03EC1161-189E-440A-BEF4-FEFB76E280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33712" y="1814845"/>
                <a:ext cx="0" cy="36195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56" name="直接连接符 144">
                <a:extLst>
                  <a:ext uri="{FF2B5EF4-FFF2-40B4-BE49-F238E27FC236}">
                    <a16:creationId xmlns:a16="http://schemas.microsoft.com/office/drawing/2014/main" id="{0C6D0403-96B6-457A-8071-4CF7313289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933712" y="2176795"/>
                <a:ext cx="349250" cy="793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57" name="TextBox 34">
                <a:extLst>
                  <a:ext uri="{FF2B5EF4-FFF2-40B4-BE49-F238E27FC236}">
                    <a16:creationId xmlns:a16="http://schemas.microsoft.com/office/drawing/2014/main" id="{2D40EF96-B005-4643-AA46-EA0563077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3957" y="2074836"/>
                <a:ext cx="370390" cy="30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 defTabSz="4572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 defTabSz="45720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 defTabSz="4572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 defTabSz="4572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 defTabSz="4572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等线" panose="02010600030101010101" pitchFamily="2" charset="-122"/>
                  </a:rPr>
                  <a:t>p</a:t>
                </a:r>
                <a:endParaRPr lang="zh-CN" altLang="en-US" sz="2400" b="0" dirty="0">
                  <a:solidFill>
                    <a:srgbClr val="000000"/>
                  </a:solidFill>
                  <a:ea typeface="等线" panose="02010600030101010101" pitchFamily="2" charset="-122"/>
                </a:endParaRPr>
              </a:p>
            </p:txBody>
          </p:sp>
          <p:grpSp>
            <p:nvGrpSpPr>
              <p:cNvPr id="24658" name="组合 30">
                <a:extLst>
                  <a:ext uri="{FF2B5EF4-FFF2-40B4-BE49-F238E27FC236}">
                    <a16:creationId xmlns:a16="http://schemas.microsoft.com/office/drawing/2014/main" id="{3277CDA8-174D-4829-8492-CF82D8EC3E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7298" y="1984708"/>
                <a:ext cx="1565502" cy="813249"/>
                <a:chOff x="2798365" y="1776895"/>
                <a:chExt cx="1567065" cy="813847"/>
              </a:xfrm>
            </p:grpSpPr>
            <p:grpSp>
              <p:nvGrpSpPr>
                <p:cNvPr id="24664" name="组合 6">
                  <a:extLst>
                    <a:ext uri="{FF2B5EF4-FFF2-40B4-BE49-F238E27FC236}">
                      <a16:creationId xmlns:a16="http://schemas.microsoft.com/office/drawing/2014/main" id="{C9E4C6D4-12B8-4D5F-9279-07E6175648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5148" y="1776895"/>
                  <a:ext cx="1510282" cy="775917"/>
                  <a:chOff x="2596915" y="4967074"/>
                  <a:chExt cx="1509970" cy="776054"/>
                </a:xfrm>
              </p:grpSpPr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54B9ECD8-02C2-4270-9ABF-F7A9F57D7B6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912301" y="5351250"/>
                    <a:ext cx="119481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67" name="矩形 1">
                    <a:extLst>
                      <a:ext uri="{FF2B5EF4-FFF2-40B4-BE49-F238E27FC236}">
                        <a16:creationId xmlns:a16="http://schemas.microsoft.com/office/drawing/2014/main" id="{A464F3C1-9D24-4301-865D-371E8CA6DE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6915" y="4967074"/>
                    <a:ext cx="317711" cy="776054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defTabSz="457200">
                      <a:spcBef>
                        <a:spcPct val="20000"/>
                      </a:spcBef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1pPr>
                    <a:lvl2pPr marL="742950" indent="-285750" defTabSz="45720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2pPr>
                    <a:lvl3pPr marL="1143000" indent="-228600" defTabSz="4572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3pPr>
                    <a:lvl4pPr marL="1600200" indent="-228600" defTabSz="4572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4pPr>
                    <a:lvl5pPr marL="2057400" indent="-228600" defTabSz="4572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 b="0">
                      <a:solidFill>
                        <a:srgbClr val="000000"/>
                      </a:solidFill>
                      <a:ea typeface="等线" panose="02010600030101010101" pitchFamily="2" charset="-122"/>
                    </a:endParaRPr>
                  </a:p>
                </p:txBody>
              </p:sp>
            </p:grpSp>
            <p:sp>
              <p:nvSpPr>
                <p:cNvPr id="24665" name="文本框 153">
                  <a:extLst>
                    <a:ext uri="{FF2B5EF4-FFF2-40B4-BE49-F238E27FC236}">
                      <a16:creationId xmlns:a16="http://schemas.microsoft.com/office/drawing/2014/main" id="{3CF1E061-794D-470F-86D2-97606C594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2798365" y="2365509"/>
                  <a:ext cx="431343" cy="225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0"/>
                    <a:t>&gt;</a:t>
                  </a: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8C9DD2-9347-4FEE-97F1-C395C7C1F395}"/>
                  </a:ext>
                </a:extLst>
              </p:cNvPr>
              <p:cNvGrpSpPr/>
              <p:nvPr/>
            </p:nvGrpSpPr>
            <p:grpSpPr bwMode="auto">
              <a:xfrm>
                <a:off x="6408610" y="2188667"/>
                <a:ext cx="390392" cy="340826"/>
                <a:chOff x="1760676" y="3239326"/>
                <a:chExt cx="414049" cy="361425"/>
              </a:xfrm>
              <a:solidFill>
                <a:schemeClr val="bg1"/>
              </a:solidFill>
            </p:grpSpPr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AE0AAEF5-536D-4795-B539-FDB1809D471A}"/>
                    </a:ext>
                  </a:extLst>
                </p:cNvPr>
                <p:cNvSpPr/>
                <p:nvPr/>
              </p:nvSpPr>
              <p:spPr bwMode="auto">
                <a:xfrm rot="5400000">
                  <a:off x="1728035" y="3271967"/>
                  <a:ext cx="361425" cy="296144"/>
                </a:xfrm>
                <a:prstGeom prst="triangle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2569457C-B935-4FFF-8743-7507F1D4F05F}"/>
                    </a:ext>
                  </a:extLst>
                </p:cNvPr>
                <p:cNvSpPr/>
                <p:nvPr/>
              </p:nvSpPr>
              <p:spPr bwMode="auto">
                <a:xfrm flipV="1">
                  <a:off x="2051719" y="3353466"/>
                  <a:ext cx="123006" cy="146061"/>
                </a:xfrm>
                <a:prstGeom prst="ellipse">
                  <a:avLst/>
                </a:prstGeom>
                <a:grp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60" name="AutoShape 73">
                <a:extLst>
                  <a:ext uri="{FF2B5EF4-FFF2-40B4-BE49-F238E27FC236}">
                    <a16:creationId xmlns:a16="http://schemas.microsoft.com/office/drawing/2014/main" id="{EE255948-8431-4333-82A5-385BADB0F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2799" y="2040270"/>
                <a:ext cx="454025" cy="468313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  <p:grpSp>
            <p:nvGrpSpPr>
              <p:cNvPr id="24661" name="组合 4">
                <a:extLst>
                  <a:ext uri="{FF2B5EF4-FFF2-40B4-BE49-F238E27FC236}">
                    <a16:creationId xmlns:a16="http://schemas.microsoft.com/office/drawing/2014/main" id="{CCE587B6-4AAB-4E21-8C2E-48FC4A6248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85937" y="2908630"/>
                <a:ext cx="2152650" cy="579444"/>
                <a:chOff x="4010719" y="5522081"/>
                <a:chExt cx="2152155" cy="577542"/>
              </a:xfrm>
            </p:grpSpPr>
            <p:sp>
              <p:nvSpPr>
                <p:cNvPr id="24662" name="右大括号 170">
                  <a:extLst>
                    <a:ext uri="{FF2B5EF4-FFF2-40B4-BE49-F238E27FC236}">
                      <a16:creationId xmlns:a16="http://schemas.microsoft.com/office/drawing/2014/main" id="{CDC29F4B-2F89-4FD0-ADD5-73DD2A5306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986527" y="4546273"/>
                  <a:ext cx="200539" cy="2152155"/>
                </a:xfrm>
                <a:prstGeom prst="rightBrace">
                  <a:avLst>
                    <a:gd name="adj1" fmla="val 84613"/>
                    <a:gd name="adj2" fmla="val 51343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4663" name="文本框 172">
                  <a:extLst>
                    <a:ext uri="{FF2B5EF4-FFF2-40B4-BE49-F238E27FC236}">
                      <a16:creationId xmlns:a16="http://schemas.microsoft.com/office/drawing/2014/main" id="{CB2591CB-DB46-45D9-9E9A-1DE3416CD0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05740" y="5757788"/>
                  <a:ext cx="1288594" cy="3418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 anchorCtr="1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0"/>
                    <a:t>取边沿 </a:t>
                  </a:r>
                  <a:r>
                    <a:rPr lang="en-US" altLang="zh-CN" sz="2000" b="0"/>
                    <a:t>(PS)</a:t>
                  </a:r>
                  <a:endParaRPr lang="zh-CN" altLang="en-US" sz="2000" b="0"/>
                </a:p>
              </p:txBody>
            </p:sp>
          </p:grpSp>
        </p:grpSp>
      </p:grpSp>
      <p:sp>
        <p:nvSpPr>
          <p:cNvPr id="134" name="Rectangle 4">
            <a:extLst>
              <a:ext uri="{FF2B5EF4-FFF2-40B4-BE49-F238E27FC236}">
                <a16:creationId xmlns:a16="http://schemas.microsoft.com/office/drawing/2014/main" id="{29FC9254-5B77-41E0-B417-ECD5804F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9388"/>
            <a:ext cx="3090007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kern="0" dirty="0"/>
              <a:t>异步信号同步</a:t>
            </a:r>
            <a:endParaRPr lang="en-US" altLang="zh-CN" sz="2800" kern="0" dirty="0"/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kern="0" dirty="0"/>
              <a:t>减少亚稳态，提高可靠性</a:t>
            </a:r>
            <a:endParaRPr lang="en-US" altLang="zh-CN" sz="2400" kern="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kern="0" dirty="0"/>
              <a:t>取边沿</a:t>
            </a:r>
            <a:endParaRPr lang="en-US" altLang="zh-CN" sz="2800" kern="0" dirty="0"/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kern="0" dirty="0"/>
              <a:t>将边沿信息转换为脉冲信号</a:t>
            </a:r>
          </a:p>
        </p:txBody>
      </p:sp>
      <p:sp>
        <p:nvSpPr>
          <p:cNvPr id="24629" name="日期占位符 3">
            <a:extLst>
              <a:ext uri="{FF2B5EF4-FFF2-40B4-BE49-F238E27FC236}">
                <a16:creationId xmlns:a16="http://schemas.microsoft.com/office/drawing/2014/main" id="{1743CCC9-F21D-4AED-AA3A-69426EEC88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F9B9F0-1108-48D5-BBB0-CB2A6DA00482}" type="datetime1">
              <a:rPr lang="zh-CN" altLang="en-US" sz="1800" b="0" smtClean="0">
                <a:latin typeface="Arial" panose="020B0604020202020204" pitchFamily="34" charset="0"/>
              </a:rPr>
              <a:t>2022/10/29</a:t>
            </a:fld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630" name="页脚占位符 4">
            <a:extLst>
              <a:ext uri="{FF2B5EF4-FFF2-40B4-BE49-F238E27FC236}">
                <a16:creationId xmlns:a16="http://schemas.microsoft.com/office/drawing/2014/main" id="{0F4BB3B8-EE28-42AC-A19D-48E50001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数字逻辑设计进阶实验</a:t>
            </a:r>
          </a:p>
        </p:txBody>
      </p:sp>
      <p:sp>
        <p:nvSpPr>
          <p:cNvPr id="24631" name="灯片编号占位符 5">
            <a:extLst>
              <a:ext uri="{FF2B5EF4-FFF2-40B4-BE49-F238E27FC236}">
                <a16:creationId xmlns:a16="http://schemas.microsoft.com/office/drawing/2014/main" id="{C10E2D20-633C-432F-99B8-9697F1F8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DD186-11AC-430F-BFED-C1A066F83502}" type="slidenum">
              <a:rPr lang="en-US" altLang="zh-CN" sz="18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24632" name="组合 8">
            <a:extLst>
              <a:ext uri="{FF2B5EF4-FFF2-40B4-BE49-F238E27FC236}">
                <a16:creationId xmlns:a16="http://schemas.microsoft.com/office/drawing/2014/main" id="{C58A7540-3F90-4B4F-804E-F187259D50D2}"/>
              </a:ext>
            </a:extLst>
          </p:cNvPr>
          <p:cNvGrpSpPr>
            <a:grpSpLocks/>
          </p:cNvGrpSpPr>
          <p:nvPr/>
        </p:nvGrpSpPr>
        <p:grpSpPr bwMode="auto">
          <a:xfrm>
            <a:off x="4103688" y="1381125"/>
            <a:ext cx="3924300" cy="757238"/>
            <a:chOff x="5467795" y="1308040"/>
            <a:chExt cx="2994740" cy="756678"/>
          </a:xfrm>
        </p:grpSpPr>
        <p:sp>
          <p:nvSpPr>
            <p:cNvPr id="24633" name="TextBox 7">
              <a:extLst>
                <a:ext uri="{FF2B5EF4-FFF2-40B4-BE49-F238E27FC236}">
                  <a16:creationId xmlns:a16="http://schemas.microsoft.com/office/drawing/2014/main" id="{4F817CBD-0AD4-4960-9E43-3FA8EC4B9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111" y="1362819"/>
              <a:ext cx="497703" cy="7018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PS</a:t>
              </a:r>
            </a:p>
          </p:txBody>
        </p:sp>
        <p:sp>
          <p:nvSpPr>
            <p:cNvPr id="24634" name="TextBox 35">
              <a:extLst>
                <a:ext uri="{FF2B5EF4-FFF2-40B4-BE49-F238E27FC236}">
                  <a16:creationId xmlns:a16="http://schemas.microsoft.com/office/drawing/2014/main" id="{22CBA7FF-C6D8-44ED-BBBE-81F9BC46C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4131" y="1479175"/>
              <a:ext cx="2584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/>
                <a:t>p</a:t>
              </a:r>
              <a:endParaRPr lang="zh-CN" altLang="en-US" sz="2400" b="0" dirty="0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9FB7A84-9E52-47AB-8F6D-56D6292D3C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8366" y="1731590"/>
              <a:ext cx="421590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6" name="TextBox 7">
              <a:extLst>
                <a:ext uri="{FF2B5EF4-FFF2-40B4-BE49-F238E27FC236}">
                  <a16:creationId xmlns:a16="http://schemas.microsoft.com/office/drawing/2014/main" id="{7CA5AE60-07DD-4C3A-BF96-67C18F99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5813" y="1361315"/>
              <a:ext cx="497703" cy="7018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/>
                <a:t>SYN</a:t>
              </a: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C7ECF2F8-B256-4E86-902C-4ECCA23D4A42}"/>
                </a:ext>
              </a:extLst>
            </p:cNvPr>
            <p:cNvCxnSpPr>
              <a:cxnSpLocks/>
              <a:stCxn id="24636" idx="3"/>
              <a:endCxn id="24633" idx="1"/>
            </p:cNvCxnSpPr>
            <p:nvPr/>
          </p:nvCxnSpPr>
          <p:spPr bwMode="auto">
            <a:xfrm>
              <a:off x="6684105" y="1712554"/>
              <a:ext cx="587560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7CBB48A-205D-4DC8-AC4D-6BF85EB88A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4603" y="1722072"/>
              <a:ext cx="421590" cy="15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9" name="TextBox 35">
              <a:extLst>
                <a:ext uri="{FF2B5EF4-FFF2-40B4-BE49-F238E27FC236}">
                  <a16:creationId xmlns:a16="http://schemas.microsoft.com/office/drawing/2014/main" id="{A4026538-D251-4000-B404-F7C44DE45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795" y="1469768"/>
              <a:ext cx="24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a</a:t>
              </a:r>
              <a:endParaRPr lang="zh-CN" altLang="en-US" sz="2400" b="0"/>
            </a:p>
          </p:txBody>
        </p:sp>
        <p:sp>
          <p:nvSpPr>
            <p:cNvPr id="24640" name="TextBox 35">
              <a:extLst>
                <a:ext uri="{FF2B5EF4-FFF2-40B4-BE49-F238E27FC236}">
                  <a16:creationId xmlns:a16="http://schemas.microsoft.com/office/drawing/2014/main" id="{ED719DBE-B4E3-4B67-AF93-DF1899745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4121" y="1308040"/>
              <a:ext cx="232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/>
                <a:t>s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17434</TotalTime>
  <Words>1399</Words>
  <Application>Microsoft Office PowerPoint</Application>
  <PresentationFormat>全屏显示(4:3)</PresentationFormat>
  <Paragraphs>323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黑体</vt:lpstr>
      <vt:lpstr>宋体</vt:lpstr>
      <vt:lpstr>微软雅黑</vt:lpstr>
      <vt:lpstr>Arial</vt:lpstr>
      <vt:lpstr>Times New Roman</vt:lpstr>
      <vt:lpstr>Office 主题</vt:lpstr>
      <vt:lpstr>数字逻辑设计进阶实验</vt:lpstr>
      <vt:lpstr>实验目的</vt:lpstr>
      <vt:lpstr>实验内容</vt:lpstr>
      <vt:lpstr>计数器</vt:lpstr>
      <vt:lpstr>分频器</vt:lpstr>
      <vt:lpstr>定时器</vt:lpstr>
      <vt:lpstr>定时器 (续)</vt:lpstr>
      <vt:lpstr>开关输入去抖动</vt:lpstr>
      <vt:lpstr>信号同步和取边沿</vt:lpstr>
      <vt:lpstr>数码管动态显示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王 昱</cp:lastModifiedBy>
  <cp:revision>472</cp:revision>
  <cp:lastPrinted>1601-01-01T00:00:00Z</cp:lastPrinted>
  <dcterms:created xsi:type="dcterms:W3CDTF">1601-01-01T00:00:00Z</dcterms:created>
  <dcterms:modified xsi:type="dcterms:W3CDTF">2022-10-29T14:04:38Z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