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95" r:id="rId2"/>
    <p:sldMasterId id="2147484499" r:id="rId3"/>
  </p:sldMasterIdLst>
  <p:notesMasterIdLst>
    <p:notesMasterId r:id="rId41"/>
  </p:notesMasterIdLst>
  <p:sldIdLst>
    <p:sldId id="536" r:id="rId4"/>
    <p:sldId id="735" r:id="rId5"/>
    <p:sldId id="566" r:id="rId6"/>
    <p:sldId id="776" r:id="rId7"/>
    <p:sldId id="773" r:id="rId8"/>
    <p:sldId id="774" r:id="rId9"/>
    <p:sldId id="552" r:id="rId10"/>
    <p:sldId id="553" r:id="rId11"/>
    <p:sldId id="775" r:id="rId12"/>
    <p:sldId id="794" r:id="rId13"/>
    <p:sldId id="741" r:id="rId14"/>
    <p:sldId id="777" r:id="rId15"/>
    <p:sldId id="790" r:id="rId16"/>
    <p:sldId id="791" r:id="rId17"/>
    <p:sldId id="792" r:id="rId18"/>
    <p:sldId id="793" r:id="rId19"/>
    <p:sldId id="765" r:id="rId20"/>
    <p:sldId id="788" r:id="rId21"/>
    <p:sldId id="782" r:id="rId22"/>
    <p:sldId id="783" r:id="rId23"/>
    <p:sldId id="784" r:id="rId24"/>
    <p:sldId id="785" r:id="rId25"/>
    <p:sldId id="786" r:id="rId26"/>
    <p:sldId id="787" r:id="rId27"/>
    <p:sldId id="554" r:id="rId28"/>
    <p:sldId id="555" r:id="rId29"/>
    <p:sldId id="556" r:id="rId30"/>
    <p:sldId id="557" r:id="rId31"/>
    <p:sldId id="558" r:id="rId32"/>
    <p:sldId id="781" r:id="rId33"/>
    <p:sldId id="564" r:id="rId34"/>
    <p:sldId id="568" r:id="rId35"/>
    <p:sldId id="778" r:id="rId36"/>
    <p:sldId id="769" r:id="rId37"/>
    <p:sldId id="771" r:id="rId38"/>
    <p:sldId id="772" r:id="rId39"/>
    <p:sldId id="53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FF33"/>
    <a:srgbClr val="66FF66"/>
    <a:srgbClr val="FFCCFF"/>
    <a:srgbClr val="00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847" autoAdjust="0"/>
  </p:normalViewPr>
  <p:slideViewPr>
    <p:cSldViewPr>
      <p:cViewPr varScale="1">
        <p:scale>
          <a:sx n="64" d="100"/>
          <a:sy n="64" d="100"/>
        </p:scale>
        <p:origin x="6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99024C-51E7-46D8-BCEF-32009C3FB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566A3-F758-4007-8079-B091875900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1ACABB-1225-40F8-985D-B6AF56B62822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B29B039-F732-4AF4-B6CE-FB143A3D3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D74A003-CFDF-4AF1-87F0-7B069BA8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1B2B2-7C17-4D4B-9237-D92E7F161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C33C7-DFF3-4840-B1F9-5B65649CF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DB353A-5D31-4AEE-8A16-94F8DF38E9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16395F05-1C02-4F68-9917-BA82255F76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3558A5F-4BC8-4F7A-9F85-4632CDBCA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DCD255B-3F2D-4FF9-B077-CD9B677EF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B971CF-FAB7-4DE7-80F6-AAF16300EA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ABC8063-AC3E-4BF6-B1D6-4DDC6CEF7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6A038F1-C6A5-4201-98DC-F8423D35B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0A97DF2-0B2F-4CA2-9839-F79A1C641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EFC846-18AB-49D6-9CB3-2F2C674E5D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CE990031-33E7-439B-9D33-B285560291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EA7A7070-2439-45EA-928F-528D3E8D5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332BC80-C55F-4BD4-802A-C7AD815F2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B0FF6E-F3AE-4501-ABBF-C0504B642F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352B366-E30E-4E9D-B5C3-D039A12BD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F6F4DDD0-1D1C-4AD4-95FB-47C9A7E3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0973B48E-D3AB-49E8-A07F-1BED09FFD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DF5792-71F5-440A-B205-0F1D14D57466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DA3475A-DCDD-4C27-A8F3-15B55A408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AAE2606-8906-490E-94E8-505816AF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3E096C13-40DA-4FC4-AC01-DED3076BD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8573B4-BED0-4FAF-AF18-C49C2C6376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4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E19BB39B-4D93-4B31-88A3-0D352ABB9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483B75D7-C9A8-4A38-96BE-702087A88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B0FA069A-A1D4-49DD-B612-6E75FA4B4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8CF828-0E88-4F57-AA9E-DB7AE099B10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6B9012B6-6C05-44A3-A3F9-C60005156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1CBA6752-6834-4D1A-9427-64CC85217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/>
              <a:t>BMP</a:t>
            </a:r>
            <a:r>
              <a:rPr lang="zh-CN" altLang="en-US" sz="2800"/>
              <a:t>文件格式详解</a:t>
            </a:r>
            <a:endParaRPr lang="en-US" altLang="zh-CN" sz="2800"/>
          </a:p>
          <a:p>
            <a:r>
              <a:rPr lang="en-US" altLang="zh-CN" sz="2800"/>
              <a:t>https://www.cnblogs.com/wainiwann/p/7086844.html</a:t>
            </a:r>
          </a:p>
          <a:p>
            <a:endParaRPr lang="en-US" altLang="zh-CN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增加画笔移动方式（选做）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400"/>
              <a:t>45</a:t>
            </a:r>
            <a:r>
              <a:rPr lang="en-US" altLang="zh-CN" sz="2400" baseline="50000"/>
              <a:t>o</a:t>
            </a:r>
            <a:r>
              <a:rPr lang="zh-CN" altLang="en-US" sz="2400"/>
              <a:t>移动：两按钮同时按下一次，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同时加或减</a:t>
            </a:r>
            <a:r>
              <a:rPr lang="en-US" altLang="zh-CN" sz="2400"/>
              <a:t>1</a:t>
            </a:r>
          </a:p>
          <a:p>
            <a:r>
              <a:rPr lang="zh-CN" altLang="en-US" sz="2400"/>
              <a:t>连续移动：按钮按下超过</a:t>
            </a:r>
            <a:r>
              <a:rPr lang="en-US" altLang="zh-CN" sz="2400"/>
              <a:t>t</a:t>
            </a:r>
            <a:r>
              <a:rPr lang="zh-CN" altLang="en-US" sz="2400"/>
              <a:t>秒后，等效为</a:t>
            </a:r>
            <a:r>
              <a:rPr lang="en-US" altLang="zh-CN" sz="2400"/>
              <a:t>s</a:t>
            </a:r>
            <a:r>
              <a:rPr lang="zh-CN" altLang="en-US" sz="2400"/>
              <a:t>速率的连续点击，直至松开（调试时确定合适的</a:t>
            </a:r>
            <a:r>
              <a:rPr lang="en-US" altLang="zh-CN" sz="2400"/>
              <a:t>t</a:t>
            </a:r>
            <a:r>
              <a:rPr lang="zh-CN" altLang="en-US" sz="2400"/>
              <a:t>和</a:t>
            </a:r>
            <a:r>
              <a:rPr lang="en-US" altLang="zh-CN" sz="2400"/>
              <a:t>s</a:t>
            </a:r>
            <a:r>
              <a:rPr lang="zh-CN" altLang="en-US" sz="2400"/>
              <a:t>取值）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967E3857-1C05-4DD1-983F-1F1A9974B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6955F-2EB7-4D11-B12B-1B62331B85B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B85AA5-FA96-4C23-B98B-77E85BF5F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D0606DA5-374B-45C4-BA0F-C2F265AABAB2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2FBD15-ED78-46FD-AE5C-24FBE2D35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4F82A8-E1AC-4E6A-B778-3799821872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16764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591A0849-192E-4D4A-ADD0-B078BFAB5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B4225-3B37-46BE-9D84-27E3F4BB2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A7E2C-18E0-464B-9528-EBA3749C8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CE7935-E60F-4628-8AF8-6D2893ECB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64B29-C331-44FD-AB43-30C8E9381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E07723-9209-43DD-B460-0ED28D6B5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57887-EC5E-4F1A-A217-8D7EACEDC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274DF4-2E10-4F8E-8EA8-79AC5E2C5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F0E33-3213-4317-A6C3-00641DE82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5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62B659DE-91C6-41FB-9C55-40E6746AC2A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279FA-49D6-413F-9E5E-0BD52D17D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C35C9-9B04-44D4-A569-BF592C13C2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618D-4B67-416A-BFC6-A7381EDC7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16BD83F-4A9B-4503-93C7-02D89AA68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0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8C6FBBDF-1C33-4777-B152-81E197B010D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782A0-D2B3-458D-B86E-E55F1444D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602D7-EEA8-41BB-BA9D-1CAEEBAEC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5074-F9CF-4DC1-9E16-7C53F0652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A0444DD-1281-46F6-B0CE-4E9075845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00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1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57C007-0693-48F6-BEAC-F211D1596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F82F6EE1-1A8A-48DB-ABF9-AB2EEE85B483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05BBB9-7621-4AFD-9B67-D6BE63FD4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AF11BC-161F-4D30-B35D-6D256C8DE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16764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726FE58D-775C-401D-A97E-42B3096D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0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000"/>
            <a:ext cx="8229600" cy="50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057AF-0DBB-41C4-8461-34D04877A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56C4A0AE-9EB7-4F45-ACFB-8BE00EE9181D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D56312-1AC2-412D-9459-3935B14564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381750"/>
            <a:ext cx="16002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93B3B8FF-9EEE-4CEC-B2F9-EF5D21C91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B11A5-7C58-4FA3-B234-289C878EC65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32544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3000"/>
            <a:ext cx="8229600" cy="489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E5AD14-9C4E-49EF-BA6E-D1AE528B32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6840AE9F-23D4-4915-8F68-10AECF96FD6A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DC0642-67B8-49A0-9A8B-7FC3B38620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381750"/>
            <a:ext cx="16002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47AB717A-E48D-42C9-89D3-AC00F58CA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1D4D3-C8E4-4DEB-9B10-C9B5F32AB3E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7144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662EFC-E88F-4F3D-952A-70B1A5B0D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BC33EE-E703-4A18-ABD5-D1E1A5AD8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62BFB0-BCBE-403D-BACD-3825B84EB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4E61D-A4E7-4729-9C71-1012F0531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6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81D10-0EF8-47BC-8F97-20B32E0FC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D2370-7841-4D92-807B-91146B6129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597D7-B1CA-4E14-A80E-8E843B647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6CE92-EE86-421D-85E7-C0E4365DA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9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29D0CF-66D0-417B-8FD3-AA426F962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31BAB3-11EF-4D8D-825F-6A0F8E8F2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0E9968-6790-4A11-8DCC-3AE2D81D9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AC7E-DAC5-4849-9F84-2C7E64FA8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96C129-B100-49D3-AE3D-EBCBE5018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9D9AB8-064E-4563-BAF8-042DDEB88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09973E-87C1-4212-8406-849981440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3E58A-B72B-4A63-A0AB-67F895F4B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C59B677D-81DA-4527-9898-AE27691537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4F10232-904C-4B07-B771-C816AD6F0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024F0A-A6C1-4F41-A6A4-B9B0DE64C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F95DBF-1860-4775-A9F0-6AEEC819C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EB86F-646B-459C-AF13-066661B37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26F1A5-7928-4C63-BF60-4D70D7EE6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CF868-F41A-4C52-AB95-2FEC6A3D8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D981C-7F18-43BC-A7CC-B8C74E362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536F6-7C80-4E97-B3F3-0265F62A5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4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0DB94-7DAC-4360-88E1-3089DE056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2020-11-13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CD2E1-937E-4735-B959-138FED2B9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962400" cy="3397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57AC-EE81-43C2-8EDD-BE26266F0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36B5F-1706-4358-A856-80771C237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38B19A-99F3-4613-804F-FBE519817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6C9963-BC13-496F-82A1-5C9C6850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4FA369-3E3B-450F-BEF0-52BE533AF2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71DECE73-5FBA-4AE3-B6AB-C3819BCF6633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3A081C-6FCD-43C0-9509-64BC29CED6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fld id="{9D6AAB34-255A-4C63-9102-E068C0E91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" name="直接连接符 6">
            <a:extLst>
              <a:ext uri="{FF2B5EF4-FFF2-40B4-BE49-F238E27FC236}">
                <a16:creationId xmlns:a16="http://schemas.microsoft.com/office/drawing/2014/main" id="{CF98C379-3549-470C-B2FF-FB3E56785C1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087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ACF7182A-5646-461B-B82A-34D0D167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4419600" cy="339725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78" r:id="rId9"/>
    <p:sldLayoutId id="2147484879" r:id="rId10"/>
    <p:sldLayoutId id="214748488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38D2B9-5062-4BA9-B287-2DB56622A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029A799-D1F7-4433-A49E-86A289BEE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83A214-01E4-4A63-83FB-8A85AEDB0E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A1F6A70-3F10-4238-AAC4-398A218AF3AA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AA0CA6-768A-4CAC-B7F7-4C82854148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0A14A7-BBA7-4B59-ADF0-C3B274B071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EBCE89B-2484-441E-BEDB-BB98922C2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055" name="直接连接符 6">
            <a:extLst>
              <a:ext uri="{FF2B5EF4-FFF2-40B4-BE49-F238E27FC236}">
                <a16:creationId xmlns:a16="http://schemas.microsoft.com/office/drawing/2014/main" id="{3650F02B-B6B5-41CB-8DCA-5C99C83DF43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EDA79A-F060-4256-AA7C-DA42D2CCE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17B47E2-C085-4599-942E-F2B928598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1C9B55-13F1-4DF3-9659-303847C88A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11980A82-6F33-4810-AD2A-B688B0912B8C}" type="datetime1">
              <a:rPr lang="zh-CN" altLang="en-US"/>
              <a:pPr>
                <a:defRPr/>
              </a:pPr>
              <a:t>2022/11/9</a:t>
            </a:fld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0408F8-FD16-4DF0-BBBE-9E71CA4B44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fld id="{A0884971-65E9-46F2-A488-CF67B555A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078" name="直接连接符 6">
            <a:extLst>
              <a:ext uri="{FF2B5EF4-FFF2-40B4-BE49-F238E27FC236}">
                <a16:creationId xmlns:a16="http://schemas.microsoft.com/office/drawing/2014/main" id="{A6484A71-F8D6-4A4D-9690-48A5D8C2519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087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34CBC483-9F41-4948-BC57-04364B57F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4419600" cy="339725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har char="•"/>
        <a:defRPr sz="3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59582B9-F372-4A77-9FB3-EFA9973039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  <a:endParaRPr lang="zh-CN" altLang="en-US" dirty="0"/>
          </a:p>
        </p:txBody>
      </p:sp>
      <p:sp>
        <p:nvSpPr>
          <p:cNvPr id="21507" name="副标题 2">
            <a:extLst>
              <a:ext uri="{FF2B5EF4-FFF2-40B4-BE49-F238E27FC236}">
                <a16:creationId xmlns:a16="http://schemas.microsoft.com/office/drawing/2014/main" id="{B138863E-B730-4AB6-A403-A0CE0BC07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实验六  存储器</a:t>
            </a:r>
            <a:r>
              <a:rPr lang="zh-CN" altLang="en-US">
                <a:cs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21508" name="页脚占位符 4">
            <a:extLst>
              <a:ext uri="{FF2B5EF4-FFF2-40B4-BE49-F238E27FC236}">
                <a16:creationId xmlns:a16="http://schemas.microsoft.com/office/drawing/2014/main" id="{26C90668-1E0B-468F-B936-388546E8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1509" name="灯片编号占位符 5">
            <a:extLst>
              <a:ext uri="{FF2B5EF4-FFF2-40B4-BE49-F238E27FC236}">
                <a16:creationId xmlns:a16="http://schemas.microsoft.com/office/drawing/2014/main" id="{B2153BD2-D6FA-4FF9-9188-D5E7EE23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C7F9F-2405-4973-84F6-E73573537987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1510" name="日期占位符 3">
            <a:extLst>
              <a:ext uri="{FF2B5EF4-FFF2-40B4-BE49-F238E27FC236}">
                <a16:creationId xmlns:a16="http://schemas.microsoft.com/office/drawing/2014/main" id="{91363D2B-DC13-40BE-BDEC-34367D4B76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95D97-EB9E-4065-9F53-91C1D4D7911A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C237699-628F-40E2-98F9-DEDF26422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画布与显示屏适配</a:t>
            </a:r>
            <a:endParaRPr lang="en-US" altLang="zh-CN" dirty="0"/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6007C170-14FC-448B-A0CC-AFD7F359C1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EACE7-11C3-44AD-8A7D-FDB06FC52B1E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0D8EFAE2-E90F-4FD5-9EE2-ABFC059B5A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A03C2-DF36-43F3-892A-F0C589CFC76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1750" name="页脚占位符 5">
            <a:extLst>
              <a:ext uri="{FF2B5EF4-FFF2-40B4-BE49-F238E27FC236}">
                <a16:creationId xmlns:a16="http://schemas.microsoft.com/office/drawing/2014/main" id="{C39CF5EF-8940-4698-BA99-17514E32267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B3FFA-5686-4425-B3F3-5195BC28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000"/>
            <a:ext cx="8229600" cy="2376040"/>
          </a:xfrm>
        </p:spPr>
        <p:txBody>
          <a:bodyPr/>
          <a:lstStyle/>
          <a:p>
            <a:r>
              <a:rPr lang="zh-CN" altLang="en-US" dirty="0"/>
              <a:t>画布原始大小显示</a:t>
            </a:r>
            <a:endParaRPr lang="en-US" altLang="zh-CN" dirty="0"/>
          </a:p>
          <a:p>
            <a:pPr lvl="1"/>
            <a:r>
              <a:rPr lang="zh-CN" altLang="en-US" dirty="0"/>
              <a:t>左上角（无偏移）</a:t>
            </a:r>
            <a:endParaRPr lang="en-US" altLang="zh-CN" dirty="0"/>
          </a:p>
          <a:p>
            <a:pPr lvl="1"/>
            <a:r>
              <a:rPr lang="zh-CN" altLang="en-US" dirty="0"/>
              <a:t>正中央（有偏移）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画布整屏扩放显示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383E62-A15E-416A-B746-DEB7BE12578E}"/>
              </a:ext>
            </a:extLst>
          </p:cNvPr>
          <p:cNvSpPr/>
          <p:nvPr/>
        </p:nvSpPr>
        <p:spPr bwMode="auto">
          <a:xfrm>
            <a:off x="5822826" y="1724213"/>
            <a:ext cx="2375148" cy="158417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B69945-4FFB-475A-A442-D476DA9F8F19}"/>
              </a:ext>
            </a:extLst>
          </p:cNvPr>
          <p:cNvSpPr/>
          <p:nvPr/>
        </p:nvSpPr>
        <p:spPr bwMode="auto">
          <a:xfrm>
            <a:off x="5822826" y="3990740"/>
            <a:ext cx="2375148" cy="158417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818761-E09A-465C-BC22-18E44ED68034}"/>
              </a:ext>
            </a:extLst>
          </p:cNvPr>
          <p:cNvSpPr/>
          <p:nvPr/>
        </p:nvSpPr>
        <p:spPr bwMode="auto">
          <a:xfrm>
            <a:off x="1403226" y="3990740"/>
            <a:ext cx="2375148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65BAA33-55FD-49A4-B09C-5863A227A998}"/>
              </a:ext>
            </a:extLst>
          </p:cNvPr>
          <p:cNvSpPr/>
          <p:nvPr/>
        </p:nvSpPr>
        <p:spPr bwMode="auto">
          <a:xfrm>
            <a:off x="5822826" y="1724325"/>
            <a:ext cx="594066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3DB18B-B661-4EA9-936E-B246E7899877}"/>
              </a:ext>
            </a:extLst>
          </p:cNvPr>
          <p:cNvSpPr/>
          <p:nvPr/>
        </p:nvSpPr>
        <p:spPr bwMode="auto">
          <a:xfrm>
            <a:off x="6713367" y="4584806"/>
            <a:ext cx="594066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0DE7D04C-D2EB-435F-811F-2296D2150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9B80ACA9-6422-4937-9222-A2A2B09A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IP</a:t>
            </a:r>
            <a:r>
              <a:rPr lang="zh-CN" altLang="en-US" sz="2400" dirty="0"/>
              <a:t>核类型：</a:t>
            </a:r>
            <a:r>
              <a:rPr lang="zh-CN" altLang="zh-CN" sz="2400" dirty="0"/>
              <a:t>分布式</a:t>
            </a:r>
            <a:r>
              <a:rPr lang="zh-CN" altLang="en-US" sz="2400" dirty="0"/>
              <a:t>（</a:t>
            </a:r>
            <a:r>
              <a:rPr lang="en-US" altLang="zh-CN" sz="2400" dirty="0"/>
              <a:t>Distributed</a:t>
            </a:r>
            <a:r>
              <a:rPr lang="zh-CN" altLang="en-US" sz="2400" dirty="0"/>
              <a:t>）、</a:t>
            </a:r>
            <a:r>
              <a:rPr lang="zh-CN" altLang="zh-CN" sz="2400" dirty="0"/>
              <a:t>块式</a:t>
            </a:r>
            <a:r>
              <a:rPr lang="zh-CN" altLang="en-US" sz="2400" dirty="0"/>
              <a:t>（</a:t>
            </a:r>
            <a:r>
              <a:rPr lang="en-US" altLang="zh-CN" sz="2400" dirty="0"/>
              <a:t>Block</a:t>
            </a:r>
            <a:r>
              <a:rPr lang="zh-CN" altLang="en-US" sz="2400" dirty="0"/>
              <a:t>）存储器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存储器类型：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39940" name="日期占位符 3">
            <a:extLst>
              <a:ext uri="{FF2B5EF4-FFF2-40B4-BE49-F238E27FC236}">
                <a16:creationId xmlns:a16="http://schemas.microsoft.com/office/drawing/2014/main" id="{D7923DED-DE48-4E84-961D-EB6C4D26E1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51734-684A-441B-A7C8-84EDC93388FC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1" name="灯片编号占位符 4">
            <a:extLst>
              <a:ext uri="{FF2B5EF4-FFF2-40B4-BE49-F238E27FC236}">
                <a16:creationId xmlns:a16="http://schemas.microsoft.com/office/drawing/2014/main" id="{81F2062C-50B9-40BD-8B27-E761702B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160364-3514-4951-A339-67AE8AFE6D51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9942" name="页脚占位符 5">
            <a:extLst>
              <a:ext uri="{FF2B5EF4-FFF2-40B4-BE49-F238E27FC236}">
                <a16:creationId xmlns:a16="http://schemas.microsoft.com/office/drawing/2014/main" id="{EB1FF309-79D1-46B6-A0F7-3135EC65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E34221BD-6F28-4779-8D1F-44E5092C8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定制块式存储器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3F08D575-E706-43DD-8368-52A9D9211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Flow Navigator &gt;&gt; Project Manager &gt;&gt; IP Catalog</a:t>
            </a:r>
          </a:p>
          <a:p>
            <a:pPr lvl="1"/>
            <a:r>
              <a:rPr lang="en-US" altLang="zh-CN"/>
              <a:t>Memories &amp; Storage Elements &gt;&gt; RAMs &amp; ROMs &gt;&gt; Block Memory Generator</a:t>
            </a:r>
          </a:p>
          <a:p>
            <a:pPr lvl="1"/>
            <a:r>
              <a:rPr lang="zh-CN" altLang="en-US"/>
              <a:t>或者 </a:t>
            </a:r>
            <a:r>
              <a:rPr lang="en-US" altLang="zh-CN"/>
              <a:t>Basic Elements &gt;&gt; Memory Elements &gt;&gt; Block Memory Generator </a:t>
            </a:r>
          </a:p>
          <a:p>
            <a:pPr lvl="2"/>
            <a:r>
              <a:rPr lang="en-US" altLang="zh-CN"/>
              <a:t>Basic &gt;&gt; Memory Type: </a:t>
            </a:r>
            <a:r>
              <a:rPr lang="en-US" altLang="zh-CN">
                <a:solidFill>
                  <a:srgbClr val="0070C0"/>
                </a:solidFill>
              </a:rPr>
              <a:t>Simple Dual Port RAM</a:t>
            </a:r>
          </a:p>
          <a:p>
            <a:pPr lvl="2"/>
            <a:r>
              <a:rPr lang="en-US" altLang="zh-CN"/>
              <a:t>Other Option &gt;&gt; Memory Initialization &gt;&gt; </a:t>
            </a:r>
            <a:r>
              <a:rPr lang="en-US" altLang="zh-CN">
                <a:solidFill>
                  <a:srgbClr val="0070C0"/>
                </a:solidFill>
              </a:rPr>
              <a:t>Load Init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/>
              <a:t>同步写端口：</a:t>
            </a:r>
            <a:r>
              <a:rPr lang="en-US" altLang="zh-CN"/>
              <a:t>addra (</a:t>
            </a:r>
            <a:r>
              <a:rPr lang="zh-CN" altLang="en-US"/>
              <a:t>地址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dina (</a:t>
            </a:r>
            <a:r>
              <a:rPr lang="zh-CN" altLang="en-US"/>
              <a:t>数据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wea (</a:t>
            </a:r>
            <a:r>
              <a:rPr lang="zh-CN" altLang="en-US"/>
              <a:t>写使能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clka</a:t>
            </a:r>
          </a:p>
          <a:p>
            <a:pPr lvl="1">
              <a:buFontTx/>
              <a:buNone/>
            </a:pPr>
            <a:r>
              <a:rPr lang="zh-CN" altLang="en-US"/>
              <a:t>同步读端口：</a:t>
            </a:r>
            <a:r>
              <a:rPr lang="en-US" altLang="zh-CN"/>
              <a:t>addrb (</a:t>
            </a:r>
            <a:r>
              <a:rPr lang="zh-CN" altLang="en-US"/>
              <a:t>地址</a:t>
            </a:r>
            <a:r>
              <a:rPr lang="en-US" altLang="zh-CN"/>
              <a:t>), doutb (</a:t>
            </a:r>
            <a:r>
              <a:rPr lang="zh-CN" altLang="en-US"/>
              <a:t>数据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clkb</a:t>
            </a:r>
          </a:p>
        </p:txBody>
      </p:sp>
      <p:sp>
        <p:nvSpPr>
          <p:cNvPr id="44036" name="日期占位符 3">
            <a:extLst>
              <a:ext uri="{FF2B5EF4-FFF2-40B4-BE49-F238E27FC236}">
                <a16:creationId xmlns:a16="http://schemas.microsoft.com/office/drawing/2014/main" id="{5B792738-55A6-4974-9A69-AD5CB72660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18E5B-5D9B-4C40-B10C-E526EFD3747A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7" name="灯片编号占位符 4">
            <a:extLst>
              <a:ext uri="{FF2B5EF4-FFF2-40B4-BE49-F238E27FC236}">
                <a16:creationId xmlns:a16="http://schemas.microsoft.com/office/drawing/2014/main" id="{43A54B0C-0F13-4244-B4A9-276C52AC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B5C001F-F7AF-45C2-89DD-9BAA074DC552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44038" name="页脚占位符 5">
            <a:extLst>
              <a:ext uri="{FF2B5EF4-FFF2-40B4-BE49-F238E27FC236}">
                <a16:creationId xmlns:a16="http://schemas.microsoft.com/office/drawing/2014/main" id="{3F297A1F-F2BA-44D9-A8A5-DAFCBB5D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9B5B48-E50C-4644-993C-6D0BDC0C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8" y="224644"/>
            <a:ext cx="7751204" cy="5941608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C8C165E-62B1-4F70-92E1-B00EB7F66E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4F4F8-E423-42D9-8EB4-F82D29FC0DB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EC864983-D129-4FF3-A16B-0DEB2A75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510FB0-A0C5-4ED9-AA03-CFBD803FCD4E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2E3015B1-DD0D-4A35-89AB-F3A8EEEB9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36721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009478-2412-4E94-9222-F6606C37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332656"/>
            <a:ext cx="6372708" cy="5829119"/>
          </a:xfrm>
          <a:prstGeom prst="rect">
            <a:avLst/>
          </a:prstGeom>
        </p:spPr>
      </p:pic>
      <p:sp>
        <p:nvSpPr>
          <p:cNvPr id="9" name="日期占位符 3">
            <a:extLst>
              <a:ext uri="{FF2B5EF4-FFF2-40B4-BE49-F238E27FC236}">
                <a16:creationId xmlns:a16="http://schemas.microsoft.com/office/drawing/2014/main" id="{428DF6C0-7C16-4578-AC22-20DFF5F143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4F4F8-E423-42D9-8EB4-F82D29FC0DB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ADF3AFB5-09DC-4E34-89BB-86B9BE13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510FB0-A0C5-4ED9-AA03-CFBD803FCD4E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id="{2621F42A-BE47-41C9-9D40-7FE3575A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282223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09E73D-2B27-4538-A47E-A4640834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42" y="260648"/>
            <a:ext cx="6444716" cy="5894985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17B9B2D-4D3C-4E4A-8BCD-9EAFBD5476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4F4F8-E423-42D9-8EB4-F82D29FC0DB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E47187A9-C790-4966-BEA0-E5A7F493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510FB0-A0C5-4ED9-AA03-CFBD803FCD4E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3778AF36-7D9B-46CE-A3F8-54E35571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86754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D4C737-27E2-4F9A-AD1C-C13DB045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5" y="296652"/>
            <a:ext cx="7595270" cy="5884729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30CFF31-919B-4A0A-BE24-0C4CC0600F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4F4F8-E423-42D9-8EB4-F82D29FC0DB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AA49044-9EC1-4602-A296-39345658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510FB0-A0C5-4ED9-AA03-CFBD803FCD4E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23D5869F-5CEA-4EF5-B6AD-C910A3D2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94911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9CE69D83-FFE7-4845-BCF2-C08E4E382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641BD3A7-16CF-46E5-9234-377210FB6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F2A4C0EB-C226-457A-915A-52B50B64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32C0F69F-3ACE-4E6B-A07C-2A3D1046DD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4F4F8-E423-42D9-8EB4-F82D29FC0DB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2" name="灯片编号占位符 4">
            <a:extLst>
              <a:ext uri="{FF2B5EF4-FFF2-40B4-BE49-F238E27FC236}">
                <a16:creationId xmlns:a16="http://schemas.microsoft.com/office/drawing/2014/main" id="{DECEF11D-3A23-4EE1-8E79-9F7B549F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510FB0-A0C5-4ED9-AA03-CFBD803FCD4E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45063" name="页脚占位符 5">
            <a:extLst>
              <a:ext uri="{FF2B5EF4-FFF2-40B4-BE49-F238E27FC236}">
                <a16:creationId xmlns:a16="http://schemas.microsoft.com/office/drawing/2014/main" id="{F12A9796-EBE2-4996-9193-08B26F60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871B2355-9327-40F3-8CB3-7BBD4C948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例化存储器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E35E7A57-0B5A-4A63-B7D0-79B5B0C49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dirty="0"/>
              <a:t>Project Manager – display &gt;&gt; Sources &gt;&gt; IP Sources</a:t>
            </a:r>
          </a:p>
          <a:p>
            <a:pPr lvl="1"/>
            <a:r>
              <a:rPr lang="en-US" altLang="zh-CN" dirty="0"/>
              <a:t>IP &gt;&gt; blk_mem_gen_0 &gt;&gt;Instantiation Template &gt;&gt; blk_mem_gen_0.veo</a:t>
            </a:r>
          </a:p>
          <a:p>
            <a:pPr lvl="1"/>
            <a:endParaRPr lang="en-US" altLang="zh-CN" dirty="0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CD0FCE72-8ED8-40C0-9163-F7ED1640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02982"/>
            <a:ext cx="533400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blk_mem_gen_0 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your_instance_name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     // input wire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clka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wea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wea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     // input wire [0 : 0]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wea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// input wire [14 : 0]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addra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dina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dina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     // input wire [11 : 0]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dina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      // input wire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clkb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),    // input wire [14 : 0]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addrb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 .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doutb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doutb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     // output wire [11 : 0] 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doutb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zh-CN" altLang="en-US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日期占位符 3">
            <a:extLst>
              <a:ext uri="{FF2B5EF4-FFF2-40B4-BE49-F238E27FC236}">
                <a16:creationId xmlns:a16="http://schemas.microsoft.com/office/drawing/2014/main" id="{B57F5C7D-E67E-42A5-9D48-D00936CE88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F8207-641A-4097-9F3C-AACD8F6CB014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5" name="灯片编号占位符 4">
            <a:extLst>
              <a:ext uri="{FF2B5EF4-FFF2-40B4-BE49-F238E27FC236}">
                <a16:creationId xmlns:a16="http://schemas.microsoft.com/office/drawing/2014/main" id="{4B177266-A0D4-4E0F-AE92-2CFBAC13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42A98BE-2AD7-435D-86DE-2C71E8D0D650}" type="slidenum">
              <a:rPr lang="en-US" altLang="zh-CN" sz="18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43016" name="页脚占位符 5">
            <a:extLst>
              <a:ext uri="{FF2B5EF4-FFF2-40B4-BE49-F238E27FC236}">
                <a16:creationId xmlns:a16="http://schemas.microsoft.com/office/drawing/2014/main" id="{DA691D9A-FD99-44B7-9E20-1B5812C6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41243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F2F66D4-E0BC-4BBC-B16D-F4B7D4D5A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时钟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32771" name="内容占位符 1">
            <a:extLst>
              <a:ext uri="{FF2B5EF4-FFF2-40B4-BE49-F238E27FC236}">
                <a16:creationId xmlns:a16="http://schemas.microsoft.com/office/drawing/2014/main" id="{4C1D3C3E-20FC-4B96-83F0-C59A3D30B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94638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需要定制化频率的时钟，最好由时钟</a:t>
            </a:r>
            <a:r>
              <a:rPr lang="en-US" altLang="zh-CN" sz="2800" dirty="0"/>
              <a:t>IP</a:t>
            </a:r>
            <a:r>
              <a:rPr lang="zh-CN" altLang="en-US" sz="2800" dirty="0"/>
              <a:t>核（如</a:t>
            </a:r>
            <a:r>
              <a:rPr lang="en-US" altLang="zh-CN" sz="2800" dirty="0"/>
              <a:t>Clocking Wizard</a:t>
            </a:r>
            <a:r>
              <a:rPr lang="zh-CN" altLang="en-US" sz="2800" dirty="0"/>
              <a:t>）生成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IP Catalog &gt;&gt; </a:t>
            </a:r>
            <a:r>
              <a:rPr lang="en-US" altLang="zh-CN" sz="2400" dirty="0" err="1"/>
              <a:t>Vivado</a:t>
            </a:r>
            <a:r>
              <a:rPr lang="en-US" altLang="zh-CN" sz="2400" dirty="0"/>
              <a:t> Repository &gt;&gt; FPGA Features and Design &gt;&gt; Clocking &gt;&gt; Clocking Wizard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Clocking Options: </a:t>
            </a:r>
            <a:r>
              <a:rPr lang="zh-CN" altLang="en-US" sz="2400" dirty="0"/>
              <a:t>选择</a:t>
            </a:r>
            <a:r>
              <a:rPr lang="en-US" altLang="zh-CN" sz="2400" dirty="0"/>
              <a:t>MMCM </a:t>
            </a:r>
            <a:r>
              <a:rPr lang="zh-CN" altLang="en-US" sz="2400" dirty="0"/>
              <a:t>或者 </a:t>
            </a:r>
            <a:r>
              <a:rPr lang="en-US" altLang="zh-CN" sz="2400" dirty="0"/>
              <a:t>PLL</a:t>
            </a:r>
            <a:r>
              <a:rPr lang="zh-CN" altLang="en-US" sz="2400" dirty="0"/>
              <a:t>，在</a:t>
            </a:r>
            <a:r>
              <a:rPr lang="en-US" altLang="zh-CN" sz="2400" dirty="0"/>
              <a:t>Input Clock Information</a:t>
            </a:r>
            <a:r>
              <a:rPr lang="zh-CN" altLang="en-US" sz="2400" dirty="0"/>
              <a:t>设置输入时钟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Output Clocks: </a:t>
            </a:r>
            <a:r>
              <a:rPr lang="zh-CN" altLang="en-US" sz="2400" dirty="0"/>
              <a:t>设置输出时钟</a:t>
            </a:r>
            <a:r>
              <a:rPr lang="en-US" altLang="zh-CN" sz="2400" dirty="0"/>
              <a:t>(MMCM: 4.68~800MHz, PLL: 6.250~800MHz)</a:t>
            </a:r>
            <a:r>
              <a:rPr lang="zh-CN" altLang="en-US" sz="2400" dirty="0"/>
              <a:t>，以及复位和锁定</a:t>
            </a:r>
            <a:r>
              <a:rPr lang="en-US" altLang="zh-CN" sz="2400" dirty="0"/>
              <a:t>(locked)</a:t>
            </a:r>
            <a:r>
              <a:rPr lang="zh-CN" altLang="en-US" sz="2400" dirty="0"/>
              <a:t>选项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32772" name="日期占位符 3">
            <a:extLst>
              <a:ext uri="{FF2B5EF4-FFF2-40B4-BE49-F238E27FC236}">
                <a16:creationId xmlns:a16="http://schemas.microsoft.com/office/drawing/2014/main" id="{741D840C-AAAA-44EB-BE75-AC6BFA2784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3CB6A-0ABB-4C19-8BFA-FE2792A246B2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3" name="灯片编号占位符 4">
            <a:extLst>
              <a:ext uri="{FF2B5EF4-FFF2-40B4-BE49-F238E27FC236}">
                <a16:creationId xmlns:a16="http://schemas.microsoft.com/office/drawing/2014/main" id="{32772B09-D1E3-4307-BE65-0C082BB5A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611D2E-9B0D-4376-9744-82C9B02B010A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4" name="页脚占位符 5">
            <a:extLst>
              <a:ext uri="{FF2B5EF4-FFF2-40B4-BE49-F238E27FC236}">
                <a16:creationId xmlns:a16="http://schemas.microsoft.com/office/drawing/2014/main" id="{E7400DD5-07A0-4DBC-BB6F-F4822E8E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193846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39236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掌握存储器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核的使用，分布式与块式存储器的区别，以及存储器的读写时序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理解视频显示基本原理，</a:t>
            </a:r>
            <a:r>
              <a:rPr lang="en-US" altLang="zh-CN" sz="2400" dirty="0"/>
              <a:t>VGA</a:t>
            </a:r>
            <a:r>
              <a:rPr lang="zh-CN" altLang="en-US" sz="2400" dirty="0"/>
              <a:t>显示接口和定时时序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掌握数字系统模块化的设计方法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9CC6AA5-FD72-4959-9CF2-6B712003B5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E47A47-5E0B-48C9-BACB-FDBB76647581}" type="datetime1">
              <a:rPr lang="zh-CN" altLang="en-US" sz="1800" b="0" smtClean="0">
                <a:latin typeface="Arial" panose="020B0604020202020204" pitchFamily="34" charset="0"/>
              </a:r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F585AF27-BC73-45AB-8E4A-93D05AB82B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381750"/>
            <a:ext cx="16002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96C5A2-D527-460A-A62D-9C91BE6F17DD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9D3B5E47-DF4D-405A-9A2B-70EB5E19364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590800" y="6381750"/>
            <a:ext cx="44196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60EA9564-9F05-42C6-97E8-68926A61AD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24A48-C5EA-4995-B35E-54844A1130BB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1" name="灯片编号占位符 4">
            <a:extLst>
              <a:ext uri="{FF2B5EF4-FFF2-40B4-BE49-F238E27FC236}">
                <a16:creationId xmlns:a16="http://schemas.microsoft.com/office/drawing/2014/main" id="{7A148CD0-4363-42EA-AC3D-D4930CD6B1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E5A4F1-6DC8-4817-828E-6AD5149BF89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2" name="页脚占位符 5">
            <a:extLst>
              <a:ext uri="{FF2B5EF4-FFF2-40B4-BE49-F238E27FC236}">
                <a16:creationId xmlns:a16="http://schemas.microsoft.com/office/drawing/2014/main" id="{722ED851-AB0A-4E76-9FE1-812032A1121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  <p:pic>
        <p:nvPicPr>
          <p:cNvPr id="34823" name="图片 7">
            <a:extLst>
              <a:ext uri="{FF2B5EF4-FFF2-40B4-BE49-F238E27FC236}">
                <a16:creationId xmlns:a16="http://schemas.microsoft.com/office/drawing/2014/main" id="{3AB236D3-F1BF-4D03-8522-8A81EE8C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27038"/>
            <a:ext cx="8259762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日期占位符 3">
            <a:extLst>
              <a:ext uri="{FF2B5EF4-FFF2-40B4-BE49-F238E27FC236}">
                <a16:creationId xmlns:a16="http://schemas.microsoft.com/office/drawing/2014/main" id="{F8623A0A-78B9-43D7-A1C2-BCC04C8C17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A3406-2511-48F6-B9F8-C937D870C1B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5" name="灯片编号占位符 4">
            <a:extLst>
              <a:ext uri="{FF2B5EF4-FFF2-40B4-BE49-F238E27FC236}">
                <a16:creationId xmlns:a16="http://schemas.microsoft.com/office/drawing/2014/main" id="{ED071284-6B9B-49CB-8AC7-BB1F49DC9B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BE124-310C-4E9A-95B1-CE9C2D77A92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386C9267-7F0C-477C-B692-05A872BE25C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  <p:pic>
        <p:nvPicPr>
          <p:cNvPr id="35847" name="图片 6">
            <a:extLst>
              <a:ext uri="{FF2B5EF4-FFF2-40B4-BE49-F238E27FC236}">
                <a16:creationId xmlns:a16="http://schemas.microsoft.com/office/drawing/2014/main" id="{50FD8A71-E3FA-4D41-8228-6806F4E1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90525"/>
            <a:ext cx="8259762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3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日期占位符 3">
            <a:extLst>
              <a:ext uri="{FF2B5EF4-FFF2-40B4-BE49-F238E27FC236}">
                <a16:creationId xmlns:a16="http://schemas.microsoft.com/office/drawing/2014/main" id="{3D1C4224-A03A-4E28-BF41-EF43BAD540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82182-4257-4D6D-B4B4-C547E721410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E9A82831-14F3-4388-B167-AD1AED98D9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7201C-B18C-4F67-8FAF-CCF608022DBB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0" name="页脚占位符 5">
            <a:extLst>
              <a:ext uri="{FF2B5EF4-FFF2-40B4-BE49-F238E27FC236}">
                <a16:creationId xmlns:a16="http://schemas.microsoft.com/office/drawing/2014/main" id="{C848FA4D-6D6E-405A-B287-A468EBB88B6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  <p:pic>
        <p:nvPicPr>
          <p:cNvPr id="36871" name="图片 6">
            <a:extLst>
              <a:ext uri="{FF2B5EF4-FFF2-40B4-BE49-F238E27FC236}">
                <a16:creationId xmlns:a16="http://schemas.microsoft.com/office/drawing/2014/main" id="{DDA37E58-8A2D-4C65-BED9-D903F344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04813"/>
            <a:ext cx="828992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70644891-7EF4-4D4C-AEFC-74AEE2AD66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061A3-4265-4966-AE35-4447CD505CEA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3" name="灯片编号占位符 4">
            <a:extLst>
              <a:ext uri="{FF2B5EF4-FFF2-40B4-BE49-F238E27FC236}">
                <a16:creationId xmlns:a16="http://schemas.microsoft.com/office/drawing/2014/main" id="{5AD7C1D3-407D-420A-9A50-8131C909F6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6D111-65AA-4CFA-AF79-D033D4D49FC6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4" name="页脚占位符 5">
            <a:extLst>
              <a:ext uri="{FF2B5EF4-FFF2-40B4-BE49-F238E27FC236}">
                <a16:creationId xmlns:a16="http://schemas.microsoft.com/office/drawing/2014/main" id="{D7E8645A-8C5C-4B8D-97FF-FD1159549BD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  <p:pic>
        <p:nvPicPr>
          <p:cNvPr id="37895" name="图片 7">
            <a:extLst>
              <a:ext uri="{FF2B5EF4-FFF2-40B4-BE49-F238E27FC236}">
                <a16:creationId xmlns:a16="http://schemas.microsoft.com/office/drawing/2014/main" id="{F68B21F1-A6AE-4587-BEC5-7D163C92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90525"/>
            <a:ext cx="8259762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64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1D40A62E-7166-42EE-818E-FD8B3F026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</a:t>
            </a:r>
            <a:r>
              <a:rPr lang="en-US" altLang="zh-CN" dirty="0"/>
              <a:t>IP</a:t>
            </a:r>
            <a:r>
              <a:rPr lang="zh-CN" altLang="en-US" dirty="0"/>
              <a:t>核例化模板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6200F918-3FBD-4E0B-97D4-972E9E2D9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dirty="0"/>
              <a:t>Project Manager – xxx &gt;&gt; Sources &gt;&gt; IP Sources</a:t>
            </a:r>
          </a:p>
          <a:p>
            <a:pPr lvl="1"/>
            <a:r>
              <a:rPr lang="en-US" altLang="zh-CN" dirty="0"/>
              <a:t>IP &gt;&gt; clk_wiz_0 &gt;&gt;Instantiation Template &gt;&gt; clk_wiz_0.veo</a:t>
            </a:r>
          </a:p>
          <a:p>
            <a:pPr lvl="1"/>
            <a:endParaRPr lang="en-US" altLang="zh-CN" dirty="0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064E76C5-802A-4157-8FD4-A50325F2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86175"/>
            <a:ext cx="51054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clk_wiz_0  instance_name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.clk_out1(clk_out1),     // output clk_out1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.clk_in1(clk_in1)          // input clk_in1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8" name="日期占位符 3">
            <a:extLst>
              <a:ext uri="{FF2B5EF4-FFF2-40B4-BE49-F238E27FC236}">
                <a16:creationId xmlns:a16="http://schemas.microsoft.com/office/drawing/2014/main" id="{4F3623AC-F18D-4487-A780-8341AC4A6F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968F50-11DD-4646-94B4-DB1472EF6716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9" name="灯片编号占位符 4">
            <a:extLst>
              <a:ext uri="{FF2B5EF4-FFF2-40B4-BE49-F238E27FC236}">
                <a16:creationId xmlns:a16="http://schemas.microsoft.com/office/drawing/2014/main" id="{13C019F8-43F9-4665-AC03-3E5D02A4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381750"/>
            <a:ext cx="160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EE3537-8C86-433B-950E-8C19059D29CF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0" name="页脚占位符 5">
            <a:extLst>
              <a:ext uri="{FF2B5EF4-FFF2-40B4-BE49-F238E27FC236}">
                <a16:creationId xmlns:a16="http://schemas.microsoft.com/office/drawing/2014/main" id="{C06AE83C-8EB8-40BD-8922-DA5D0DB69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21776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3E310B79-6227-42C8-AF46-BE8446C87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显示接口信号</a:t>
            </a:r>
          </a:p>
        </p:txBody>
      </p:sp>
      <p:sp>
        <p:nvSpPr>
          <p:cNvPr id="58371" name="灯片编号占位符 4">
            <a:extLst>
              <a:ext uri="{FF2B5EF4-FFF2-40B4-BE49-F238E27FC236}">
                <a16:creationId xmlns:a16="http://schemas.microsoft.com/office/drawing/2014/main" id="{39D407CB-4723-4061-AEAD-3EA12F6FB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F0C62-9132-4EA2-99D3-FBF912CD99B0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8372" name="页脚占位符 5">
            <a:extLst>
              <a:ext uri="{FF2B5EF4-FFF2-40B4-BE49-F238E27FC236}">
                <a16:creationId xmlns:a16="http://schemas.microsoft.com/office/drawing/2014/main" id="{7C8E8E81-2F14-45D9-A15D-CBBC68A8B0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pic>
        <p:nvPicPr>
          <p:cNvPr id="58374" name="图片 7">
            <a:extLst>
              <a:ext uri="{FF2B5EF4-FFF2-40B4-BE49-F238E27FC236}">
                <a16:creationId xmlns:a16="http://schemas.microsoft.com/office/drawing/2014/main" id="{C4D65A78-2C4F-4C2D-94C3-B3407699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254500"/>
            <a:ext cx="4400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内容占位符 2">
            <a:extLst>
              <a:ext uri="{FF2B5EF4-FFF2-40B4-BE49-F238E27FC236}">
                <a16:creationId xmlns:a16="http://schemas.microsoft.com/office/drawing/2014/main" id="{199A715E-F742-4025-AC42-AD0076E97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4400550" cy="28908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/>
              <a:t>RGB</a:t>
            </a:r>
            <a:r>
              <a:rPr lang="zh-CN" altLang="en-US" sz="2400"/>
              <a:t>：像素颜色，红</a:t>
            </a:r>
            <a:r>
              <a:rPr lang="en-US" altLang="zh-CN" sz="2400"/>
              <a:t>/</a:t>
            </a:r>
            <a:r>
              <a:rPr lang="zh-CN" altLang="en-US" sz="2400"/>
              <a:t>绿</a:t>
            </a:r>
            <a:r>
              <a:rPr lang="en-US" altLang="zh-CN" sz="2400"/>
              <a:t>/</a:t>
            </a:r>
            <a:r>
              <a:rPr lang="zh-CN" altLang="en-US" sz="2400"/>
              <a:t>蓝各</a:t>
            </a:r>
            <a:r>
              <a:rPr lang="en-US" altLang="zh-CN" sz="2400"/>
              <a:t>4</a:t>
            </a:r>
            <a:r>
              <a:rPr lang="zh-CN" altLang="en-US" sz="2400"/>
              <a:t>位</a:t>
            </a:r>
            <a:endParaRPr lang="en-US" altLang="zh-CN" sz="2400"/>
          </a:p>
          <a:p>
            <a:pPr eaLnBrk="1" hangingPunct="1">
              <a:spcBef>
                <a:spcPts val="600"/>
              </a:spcBef>
            </a:pPr>
            <a:r>
              <a:rPr lang="en-US" altLang="zh-CN" sz="2400"/>
              <a:t>HS</a:t>
            </a:r>
            <a:r>
              <a:rPr lang="zh-CN" altLang="en-US" sz="2400"/>
              <a:t>：水平同步，也称行同步</a:t>
            </a:r>
            <a:endParaRPr lang="en-US" altLang="zh-CN" sz="2400"/>
          </a:p>
          <a:p>
            <a:pPr eaLnBrk="1" hangingPunct="1">
              <a:spcBef>
                <a:spcPts val="600"/>
              </a:spcBef>
            </a:pPr>
            <a:r>
              <a:rPr lang="en-US" altLang="zh-CN" sz="2400"/>
              <a:t>VS</a:t>
            </a:r>
            <a:r>
              <a:rPr lang="zh-CN" altLang="en-US" sz="2400"/>
              <a:t>：垂直同步，也称列</a:t>
            </a:r>
            <a:r>
              <a:rPr lang="en-US" altLang="zh-CN" sz="2400"/>
              <a:t>/</a:t>
            </a:r>
            <a:r>
              <a:rPr lang="zh-CN" altLang="en-US" sz="2400"/>
              <a:t>场</a:t>
            </a:r>
            <a:r>
              <a:rPr lang="en-US" altLang="zh-CN" sz="2400"/>
              <a:t>/</a:t>
            </a:r>
            <a:r>
              <a:rPr lang="zh-CN" altLang="en-US" sz="2400"/>
              <a:t>帧同步</a:t>
            </a:r>
            <a:endParaRPr lang="en-US" altLang="zh-CN" sz="2400"/>
          </a:p>
          <a:p>
            <a:pPr eaLnBrk="1" hangingPunct="1">
              <a:spcBef>
                <a:spcPts val="600"/>
              </a:spcBef>
            </a:pPr>
            <a:endParaRPr lang="en-US" altLang="zh-CN" sz="240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b="1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E27724-EF00-48E3-A8B1-0023D3DC5002}"/>
              </a:ext>
            </a:extLst>
          </p:cNvPr>
          <p:cNvGrpSpPr/>
          <p:nvPr/>
        </p:nvGrpSpPr>
        <p:grpSpPr>
          <a:xfrm>
            <a:off x="5129213" y="1484313"/>
            <a:ext cx="3590925" cy="4648200"/>
            <a:chOff x="5129213" y="1484313"/>
            <a:chExt cx="3590925" cy="4648200"/>
          </a:xfrm>
        </p:grpSpPr>
        <p:pic>
          <p:nvPicPr>
            <p:cNvPr id="53254" name="图片 6">
              <a:extLst>
                <a:ext uri="{FF2B5EF4-FFF2-40B4-BE49-F238E27FC236}">
                  <a16:creationId xmlns:a16="http://schemas.microsoft.com/office/drawing/2014/main" id="{CFF5DCFD-0183-4D65-A419-BAA9230DB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213" y="1484313"/>
              <a:ext cx="3590925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FD5CBC-4103-4F7A-BF23-2365381989FD}"/>
                </a:ext>
              </a:extLst>
            </p:cNvPr>
            <p:cNvSpPr txBox="1"/>
            <p:nvPr/>
          </p:nvSpPr>
          <p:spPr bwMode="auto">
            <a:xfrm>
              <a:off x="5316728" y="2964020"/>
              <a:ext cx="461665" cy="17508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/>
                <a:t>N4-DDR Artix-7</a:t>
              </a:r>
              <a:endParaRPr lang="zh-CN" altLang="en-US" b="1" dirty="0"/>
            </a:p>
          </p:txBody>
        </p:sp>
      </p:grpSp>
      <p:sp>
        <p:nvSpPr>
          <p:cNvPr id="58377" name="日期占位符 3">
            <a:extLst>
              <a:ext uri="{FF2B5EF4-FFF2-40B4-BE49-F238E27FC236}">
                <a16:creationId xmlns:a16="http://schemas.microsoft.com/office/drawing/2014/main" id="{C41B76DD-4486-4CBA-BD6F-B3167010A3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36B10-CA5F-47DC-80B5-D9CC760ACE4C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2289982-E19B-4699-97CB-05E8F40AB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55600" algn="l"/>
            <a:r>
              <a:rPr lang="zh-CN" altLang="en-US"/>
              <a:t>显示原理</a:t>
            </a:r>
          </a:p>
        </p:txBody>
      </p:sp>
      <p:sp>
        <p:nvSpPr>
          <p:cNvPr id="59395" name="灯片编号占位符 4">
            <a:extLst>
              <a:ext uri="{FF2B5EF4-FFF2-40B4-BE49-F238E27FC236}">
                <a16:creationId xmlns:a16="http://schemas.microsoft.com/office/drawing/2014/main" id="{D8420E16-6A75-4230-BA8D-18562DB24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07FAAF-EAB5-4439-B192-6CF86AEFB5D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59396" name="页脚占位符 5">
            <a:extLst>
              <a:ext uri="{FF2B5EF4-FFF2-40B4-BE49-F238E27FC236}">
                <a16:creationId xmlns:a16="http://schemas.microsoft.com/office/drawing/2014/main" id="{73803D45-156F-433F-A378-FA9F3DE9C6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pic>
        <p:nvPicPr>
          <p:cNvPr id="59397" name="图片 6">
            <a:extLst>
              <a:ext uri="{FF2B5EF4-FFF2-40B4-BE49-F238E27FC236}">
                <a16:creationId xmlns:a16="http://schemas.microsoft.com/office/drawing/2014/main" id="{8A0B904A-E8DF-4834-AEAF-8E7195D4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533400"/>
            <a:ext cx="53911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内容占位符 2">
            <a:extLst>
              <a:ext uri="{FF2B5EF4-FFF2-40B4-BE49-F238E27FC236}">
                <a16:creationId xmlns:a16="http://schemas.microsoft.com/office/drawing/2014/main" id="{784C5765-E38D-46FB-A7E4-43CDBF385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3733800" cy="4708525"/>
          </a:xfrm>
        </p:spPr>
        <p:txBody>
          <a:bodyPr/>
          <a:lstStyle/>
          <a:p>
            <a:r>
              <a:rPr lang="zh-CN" altLang="en-US" sz="2800"/>
              <a:t>参考文档：</a:t>
            </a:r>
            <a:endParaRPr lang="en-US" altLang="zh-CN" sz="2800"/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000" b="0"/>
              <a:t>Nexys4 DDR FPGA Board Reference Manual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000" b="0"/>
              <a:t>(Nexys4-DDR_rm.pdf)</a:t>
            </a:r>
          </a:p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59399" name="日期占位符 3">
            <a:extLst>
              <a:ext uri="{FF2B5EF4-FFF2-40B4-BE49-F238E27FC236}">
                <a16:creationId xmlns:a16="http://schemas.microsoft.com/office/drawing/2014/main" id="{3F15933F-E7C4-4C05-813A-DFDE172560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013D4-D4CC-4CBA-9246-D5712B6CD88F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18" name="直接连接符 39">
            <a:extLst>
              <a:ext uri="{FF2B5EF4-FFF2-40B4-BE49-F238E27FC236}">
                <a16:creationId xmlns:a16="http://schemas.microsoft.com/office/drawing/2014/main" id="{F6C5B492-D775-4B41-AB75-EA748F8AEDB9}"/>
              </a:ext>
            </a:extLst>
          </p:cNvPr>
          <p:cNvCxnSpPr>
            <a:cxnSpLocks/>
          </p:cNvCxnSpPr>
          <p:nvPr/>
        </p:nvCxnSpPr>
        <p:spPr bwMode="auto">
          <a:xfrm>
            <a:off x="7180263" y="4962525"/>
            <a:ext cx="0" cy="10271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19" name="直接连接符 56">
            <a:extLst>
              <a:ext uri="{FF2B5EF4-FFF2-40B4-BE49-F238E27FC236}">
                <a16:creationId xmlns:a16="http://schemas.microsoft.com/office/drawing/2014/main" id="{FA07D067-AF65-49F6-885D-74AE25F44C63}"/>
              </a:ext>
            </a:extLst>
          </p:cNvPr>
          <p:cNvCxnSpPr>
            <a:cxnSpLocks/>
          </p:cNvCxnSpPr>
          <p:nvPr/>
        </p:nvCxnSpPr>
        <p:spPr bwMode="auto">
          <a:xfrm>
            <a:off x="6953250" y="4902200"/>
            <a:ext cx="0" cy="10874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0" name="标题 1">
            <a:extLst>
              <a:ext uri="{FF2B5EF4-FFF2-40B4-BE49-F238E27FC236}">
                <a16:creationId xmlns:a16="http://schemas.microsoft.com/office/drawing/2014/main" id="{D2B8391D-C654-4FF3-BA3C-7FB9DD963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显示区域和定时参数</a:t>
            </a:r>
          </a:p>
        </p:txBody>
      </p:sp>
      <p:sp>
        <p:nvSpPr>
          <p:cNvPr id="60421" name="日期占位符 3">
            <a:extLst>
              <a:ext uri="{FF2B5EF4-FFF2-40B4-BE49-F238E27FC236}">
                <a16:creationId xmlns:a16="http://schemas.microsoft.com/office/drawing/2014/main" id="{B6F88F4B-B36A-4FC2-AA96-413025137C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DBF4D-5E66-4340-A123-2841B33CE1FC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2" name="灯片编号占位符 4">
            <a:extLst>
              <a:ext uri="{FF2B5EF4-FFF2-40B4-BE49-F238E27FC236}">
                <a16:creationId xmlns:a16="http://schemas.microsoft.com/office/drawing/2014/main" id="{D3367E22-A7C1-44F2-9D48-CE2ED736A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E0102-34D9-4992-BE8E-EAA7ADEFE0C9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0423" name="页脚占位符 5">
            <a:extLst>
              <a:ext uri="{FF2B5EF4-FFF2-40B4-BE49-F238E27FC236}">
                <a16:creationId xmlns:a16="http://schemas.microsoft.com/office/drawing/2014/main" id="{F9761EBB-F895-4FAE-BA76-791D4F36D2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7" name="组合 42004">
            <a:extLst>
              <a:ext uri="{FF2B5EF4-FFF2-40B4-BE49-F238E27FC236}">
                <a16:creationId xmlns:a16="http://schemas.microsoft.com/office/drawing/2014/main" id="{9D5DAE6E-5DC3-4705-994C-C77D2826E077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1954213"/>
            <a:ext cx="4079875" cy="2947987"/>
            <a:chOff x="3203120" y="2754759"/>
            <a:chExt cx="4079629" cy="2212801"/>
          </a:xfrm>
          <a:solidFill>
            <a:schemeClr val="bg1">
              <a:lumMod val="85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395489-50ED-4864-B0E3-AD0508CA4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20" y="2754759"/>
              <a:ext cx="4079629" cy="2212801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081CCE-9C7F-44C9-A7A4-08B3311407B8}"/>
                </a:ext>
              </a:extLst>
            </p:cNvPr>
            <p:cNvSpPr txBox="1"/>
            <p:nvPr/>
          </p:nvSpPr>
          <p:spPr bwMode="auto">
            <a:xfrm>
              <a:off x="3785697" y="3150370"/>
              <a:ext cx="2866852" cy="14060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显示有效区域</a:t>
              </a:r>
            </a:p>
          </p:txBody>
        </p:sp>
      </p:grpSp>
      <p:cxnSp>
        <p:nvCxnSpPr>
          <p:cNvPr id="60425" name="直接连接符 71">
            <a:extLst>
              <a:ext uri="{FF2B5EF4-FFF2-40B4-BE49-F238E27FC236}">
                <a16:creationId xmlns:a16="http://schemas.microsoft.com/office/drawing/2014/main" id="{B1C30544-7A4E-47DB-8B8C-864CCC37DB5B}"/>
              </a:ext>
            </a:extLst>
          </p:cNvPr>
          <p:cNvCxnSpPr>
            <a:cxnSpLocks/>
          </p:cNvCxnSpPr>
          <p:nvPr/>
        </p:nvCxnSpPr>
        <p:spPr bwMode="auto">
          <a:xfrm>
            <a:off x="2174875" y="5303838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6" name="直接连接符 72">
            <a:extLst>
              <a:ext uri="{FF2B5EF4-FFF2-40B4-BE49-F238E27FC236}">
                <a16:creationId xmlns:a16="http://schemas.microsoft.com/office/drawing/2014/main" id="{60A52C50-BBDE-4D00-BF3B-05000A81C518}"/>
              </a:ext>
            </a:extLst>
          </p:cNvPr>
          <p:cNvCxnSpPr>
            <a:cxnSpLocks/>
          </p:cNvCxnSpPr>
          <p:nvPr/>
        </p:nvCxnSpPr>
        <p:spPr bwMode="auto">
          <a:xfrm flipV="1">
            <a:off x="2641600" y="5303838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直接连接符 75">
            <a:extLst>
              <a:ext uri="{FF2B5EF4-FFF2-40B4-BE49-F238E27FC236}">
                <a16:creationId xmlns:a16="http://schemas.microsoft.com/office/drawing/2014/main" id="{B8FABF8F-DCE8-4B9D-A3A1-AEB1098ECDE3}"/>
              </a:ext>
            </a:extLst>
          </p:cNvPr>
          <p:cNvCxnSpPr>
            <a:cxnSpLocks/>
          </p:cNvCxnSpPr>
          <p:nvPr/>
        </p:nvCxnSpPr>
        <p:spPr bwMode="auto">
          <a:xfrm>
            <a:off x="2874963" y="5303838"/>
            <a:ext cx="40751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直接连接符 77">
            <a:extLst>
              <a:ext uri="{FF2B5EF4-FFF2-40B4-BE49-F238E27FC236}">
                <a16:creationId xmlns:a16="http://schemas.microsoft.com/office/drawing/2014/main" id="{552054A1-F7A8-4D20-97EE-F093A5319B4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74963" y="5303838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直接连接符 78">
            <a:extLst>
              <a:ext uri="{FF2B5EF4-FFF2-40B4-BE49-F238E27FC236}">
                <a16:creationId xmlns:a16="http://schemas.microsoft.com/office/drawing/2014/main" id="{A1CE82B9-5417-460E-9A30-148B33B7C94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41600" y="5648325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直接连接符 72">
            <a:extLst>
              <a:ext uri="{FF2B5EF4-FFF2-40B4-BE49-F238E27FC236}">
                <a16:creationId xmlns:a16="http://schemas.microsoft.com/office/drawing/2014/main" id="{3A992A1B-6DA5-438B-BE9C-873DACDCE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950075" y="5303838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直接连接符 77">
            <a:extLst>
              <a:ext uri="{FF2B5EF4-FFF2-40B4-BE49-F238E27FC236}">
                <a16:creationId xmlns:a16="http://schemas.microsoft.com/office/drawing/2014/main" id="{589047C4-113B-4DD6-B7AB-DB75521CA6C3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3438" y="5303838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直接连接符 78">
            <a:extLst>
              <a:ext uri="{FF2B5EF4-FFF2-40B4-BE49-F238E27FC236}">
                <a16:creationId xmlns:a16="http://schemas.microsoft.com/office/drawing/2014/main" id="{FEB7F7F7-17F1-4000-9006-405040BE593F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0075" y="5648325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直接连接符 71">
            <a:extLst>
              <a:ext uri="{FF2B5EF4-FFF2-40B4-BE49-F238E27FC236}">
                <a16:creationId xmlns:a16="http://schemas.microsoft.com/office/drawing/2014/main" id="{C4F57E3A-30B1-487F-BE64-86607AE73363}"/>
              </a:ext>
            </a:extLst>
          </p:cNvPr>
          <p:cNvCxnSpPr>
            <a:cxnSpLocks/>
          </p:cNvCxnSpPr>
          <p:nvPr/>
        </p:nvCxnSpPr>
        <p:spPr bwMode="auto">
          <a:xfrm>
            <a:off x="7183438" y="5303838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直接连接符 26">
            <a:extLst>
              <a:ext uri="{FF2B5EF4-FFF2-40B4-BE49-F238E27FC236}">
                <a16:creationId xmlns:a16="http://schemas.microsoft.com/office/drawing/2014/main" id="{ED019F61-0FF5-4500-9B71-B4C5DD93486B}"/>
              </a:ext>
            </a:extLst>
          </p:cNvPr>
          <p:cNvCxnSpPr>
            <a:cxnSpLocks/>
          </p:cNvCxnSpPr>
          <p:nvPr/>
        </p:nvCxnSpPr>
        <p:spPr bwMode="auto">
          <a:xfrm>
            <a:off x="6324600" y="4354513"/>
            <a:ext cx="0" cy="16351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直接连接符 41">
            <a:extLst>
              <a:ext uri="{FF2B5EF4-FFF2-40B4-BE49-F238E27FC236}">
                <a16:creationId xmlns:a16="http://schemas.microsoft.com/office/drawing/2014/main" id="{6EC2E682-2ED7-45BD-8FA2-DDFE846F8BEF}"/>
              </a:ext>
            </a:extLst>
          </p:cNvPr>
          <p:cNvCxnSpPr>
            <a:cxnSpLocks/>
          </p:cNvCxnSpPr>
          <p:nvPr/>
        </p:nvCxnSpPr>
        <p:spPr bwMode="auto">
          <a:xfrm>
            <a:off x="2874963" y="4902200"/>
            <a:ext cx="0" cy="10874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直接连接符 42">
            <a:extLst>
              <a:ext uri="{FF2B5EF4-FFF2-40B4-BE49-F238E27FC236}">
                <a16:creationId xmlns:a16="http://schemas.microsoft.com/office/drawing/2014/main" id="{273557F2-7554-4556-8A2E-3DE0BE7C0CB6}"/>
              </a:ext>
            </a:extLst>
          </p:cNvPr>
          <p:cNvCxnSpPr>
            <a:cxnSpLocks/>
          </p:cNvCxnSpPr>
          <p:nvPr/>
        </p:nvCxnSpPr>
        <p:spPr bwMode="auto">
          <a:xfrm>
            <a:off x="3457575" y="4354513"/>
            <a:ext cx="0" cy="16351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7" name="文本框 41992">
            <a:extLst>
              <a:ext uri="{FF2B5EF4-FFF2-40B4-BE49-F238E27FC236}">
                <a16:creationId xmlns:a16="http://schemas.microsoft.com/office/drawing/2014/main" id="{DE4089D2-9D39-495E-880E-F46F3F81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5507038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HBP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38" name="文本框 44">
            <a:extLst>
              <a:ext uri="{FF2B5EF4-FFF2-40B4-BE49-F238E27FC236}">
                <a16:creationId xmlns:a16="http://schemas.microsoft.com/office/drawing/2014/main" id="{E6125B72-9B49-49F5-B872-536A5B67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518150"/>
            <a:ext cx="70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HFP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39" name="直接箭头连接符 41994">
            <a:extLst>
              <a:ext uri="{FF2B5EF4-FFF2-40B4-BE49-F238E27FC236}">
                <a16:creationId xmlns:a16="http://schemas.microsoft.com/office/drawing/2014/main" id="{FFE6F7C0-9D77-420D-9D02-765CAFE0249C}"/>
              </a:ext>
            </a:extLst>
          </p:cNvPr>
          <p:cNvCxnSpPr>
            <a:cxnSpLocks/>
          </p:cNvCxnSpPr>
          <p:nvPr/>
        </p:nvCxnSpPr>
        <p:spPr bwMode="auto">
          <a:xfrm>
            <a:off x="2874963" y="5837238"/>
            <a:ext cx="5826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直接箭头连接符 51">
            <a:extLst>
              <a:ext uri="{FF2B5EF4-FFF2-40B4-BE49-F238E27FC236}">
                <a16:creationId xmlns:a16="http://schemas.microsoft.com/office/drawing/2014/main" id="{82CC55C1-536C-402A-924E-9C26D35DC8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0263" y="5837238"/>
            <a:ext cx="631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直接箭头连接符 54">
            <a:extLst>
              <a:ext uri="{FF2B5EF4-FFF2-40B4-BE49-F238E27FC236}">
                <a16:creationId xmlns:a16="http://schemas.microsoft.com/office/drawing/2014/main" id="{A7CA23C9-F0B9-455B-9CC6-875541DE6A30}"/>
              </a:ext>
            </a:extLst>
          </p:cNvPr>
          <p:cNvCxnSpPr>
            <a:cxnSpLocks/>
          </p:cNvCxnSpPr>
          <p:nvPr/>
        </p:nvCxnSpPr>
        <p:spPr bwMode="auto">
          <a:xfrm>
            <a:off x="6324600" y="5837238"/>
            <a:ext cx="625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2" name="文本框 58">
            <a:extLst>
              <a:ext uri="{FF2B5EF4-FFF2-40B4-BE49-F238E27FC236}">
                <a16:creationId xmlns:a16="http://schemas.microsoft.com/office/drawing/2014/main" id="{DB62651D-9BC3-40AC-8AF4-E1C22B7D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5492750"/>
            <a:ext cx="538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HSW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43" name="文本框 94">
            <a:extLst>
              <a:ext uri="{FF2B5EF4-FFF2-40B4-BE49-F238E27FC236}">
                <a16:creationId xmlns:a16="http://schemas.microsoft.com/office/drawing/2014/main" id="{4DCE5E59-4202-4769-A7EB-DA41BD743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399088"/>
            <a:ext cx="3206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44" name="直接箭头连接符 41994">
            <a:extLst>
              <a:ext uri="{FF2B5EF4-FFF2-40B4-BE49-F238E27FC236}">
                <a16:creationId xmlns:a16="http://schemas.microsoft.com/office/drawing/2014/main" id="{55E154E5-5AA0-4E2C-ABC1-515FACBAD9CB}"/>
              </a:ext>
            </a:extLst>
          </p:cNvPr>
          <p:cNvCxnSpPr>
            <a:cxnSpLocks/>
          </p:cNvCxnSpPr>
          <p:nvPr/>
        </p:nvCxnSpPr>
        <p:spPr bwMode="auto">
          <a:xfrm>
            <a:off x="3457575" y="5837238"/>
            <a:ext cx="2843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5" name="文本框 41992">
            <a:extLst>
              <a:ext uri="{FF2B5EF4-FFF2-40B4-BE49-F238E27FC236}">
                <a16:creationId xmlns:a16="http://schemas.microsoft.com/office/drawing/2014/main" id="{CF1EC33F-FA57-4661-9D9C-7417FFBF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5507038"/>
            <a:ext cx="487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2FC8811-69D8-4C85-80E7-F2CA5372FCB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87475"/>
            <a:ext cx="2468563" cy="4406900"/>
            <a:chOff x="1066800" y="1387475"/>
            <a:chExt cx="2468563" cy="4406900"/>
          </a:xfrm>
        </p:grpSpPr>
        <p:cxnSp>
          <p:nvCxnSpPr>
            <p:cNvPr id="60447" name="直接连接符 71">
              <a:extLst>
                <a:ext uri="{FF2B5EF4-FFF2-40B4-BE49-F238E27FC236}">
                  <a16:creationId xmlns:a16="http://schemas.microsoft.com/office/drawing/2014/main" id="{1FF24375-A119-4C51-A5E4-4D610C6347A5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3531" y="1616869"/>
              <a:ext cx="33813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8" name="直接连接符 72">
              <a:extLst>
                <a:ext uri="{FF2B5EF4-FFF2-40B4-BE49-F238E27FC236}">
                  <a16:creationId xmlns:a16="http://schemas.microsoft.com/office/drawing/2014/main" id="{39B9954D-48C2-409D-A829-3313070ED0A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357" y="1613694"/>
              <a:ext cx="0" cy="3444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直接连接符 75">
              <a:extLst>
                <a:ext uri="{FF2B5EF4-FFF2-40B4-BE49-F238E27FC236}">
                  <a16:creationId xmlns:a16="http://schemas.microsoft.com/office/drawing/2014/main" id="{8C437275-414A-44AD-994D-DC2963D918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954213"/>
              <a:ext cx="0" cy="29400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0" name="直接连接符 77">
              <a:extLst>
                <a:ext uri="{FF2B5EF4-FFF2-40B4-BE49-F238E27FC236}">
                  <a16:creationId xmlns:a16="http://schemas.microsoft.com/office/drawing/2014/main" id="{A5F804BF-074E-4EBD-BD46-65D67A7591D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357" y="1781969"/>
              <a:ext cx="0" cy="3444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1" name="直接连接符 78">
              <a:extLst>
                <a:ext uri="{FF2B5EF4-FFF2-40B4-BE49-F238E27FC236}">
                  <a16:creationId xmlns:a16="http://schemas.microsoft.com/office/drawing/2014/main" id="{3B700831-60B6-4AD0-912D-CE816500B7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975" y="1870076"/>
              <a:ext cx="168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直接连接符 72">
              <a:extLst>
                <a:ext uri="{FF2B5EF4-FFF2-40B4-BE49-F238E27FC236}">
                  <a16:creationId xmlns:a16="http://schemas.microsoft.com/office/drawing/2014/main" id="{3733748E-063C-499E-B970-1FE0D47A20A9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357" y="4722019"/>
              <a:ext cx="0" cy="3444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3" name="直接连接符 77">
              <a:extLst>
                <a:ext uri="{FF2B5EF4-FFF2-40B4-BE49-F238E27FC236}">
                  <a16:creationId xmlns:a16="http://schemas.microsoft.com/office/drawing/2014/main" id="{DEB01D7B-7827-4DC7-B631-ED42F57A2ADD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357" y="4891881"/>
              <a:ext cx="0" cy="3444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4" name="直接连接符 78">
              <a:extLst>
                <a:ext uri="{FF2B5EF4-FFF2-40B4-BE49-F238E27FC236}">
                  <a16:creationId xmlns:a16="http://schemas.microsoft.com/office/drawing/2014/main" id="{905E96E6-106F-4AA0-9D09-F82C0F7712B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182" y="4979194"/>
              <a:ext cx="169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5" name="直接连接符 71">
              <a:extLst>
                <a:ext uri="{FF2B5EF4-FFF2-40B4-BE49-F238E27FC236}">
                  <a16:creationId xmlns:a16="http://schemas.microsoft.com/office/drawing/2014/main" id="{54E21878-E192-4D88-BD8F-744C50AD9AF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4325" y="5232400"/>
              <a:ext cx="3365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6" name="直接连接符 71">
              <a:extLst>
                <a:ext uri="{FF2B5EF4-FFF2-40B4-BE49-F238E27FC236}">
                  <a16:creationId xmlns:a16="http://schemas.microsoft.com/office/drawing/2014/main" id="{5748271F-FE02-4E23-9210-2432FE3104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0" y="4354513"/>
              <a:ext cx="23907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7" name="直接连接符 72">
              <a:extLst>
                <a:ext uri="{FF2B5EF4-FFF2-40B4-BE49-F238E27FC236}">
                  <a16:creationId xmlns:a16="http://schemas.microsoft.com/office/drawing/2014/main" id="{D227CE76-FB26-4A80-8EBA-909554C34F5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0357" y="4547394"/>
              <a:ext cx="0" cy="10271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8" name="直接连接符 73">
              <a:extLst>
                <a:ext uri="{FF2B5EF4-FFF2-40B4-BE49-F238E27FC236}">
                  <a16:creationId xmlns:a16="http://schemas.microsoft.com/office/drawing/2014/main" id="{E1C3B263-37CB-4B50-9C50-E2CF49713E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0" y="1954213"/>
              <a:ext cx="1808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9" name="直接连接符 74">
              <a:extLst>
                <a:ext uri="{FF2B5EF4-FFF2-40B4-BE49-F238E27FC236}">
                  <a16:creationId xmlns:a16="http://schemas.microsoft.com/office/drawing/2014/main" id="{277A08A7-4E8C-4FA9-A882-9380993C59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0" y="2492375"/>
              <a:ext cx="24685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60" name="文本框 75">
              <a:extLst>
                <a:ext uri="{FF2B5EF4-FFF2-40B4-BE49-F238E27FC236}">
                  <a16:creationId xmlns:a16="http://schemas.microsoft.com/office/drawing/2014/main" id="{8274BF82-C9A0-4D37-A40A-715DA4BF0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80307" y="2123281"/>
              <a:ext cx="4619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VBP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61" name="文本框 76">
              <a:extLst>
                <a:ext uri="{FF2B5EF4-FFF2-40B4-BE49-F238E27FC236}">
                  <a16:creationId xmlns:a16="http://schemas.microsoft.com/office/drawing/2014/main" id="{488E2EE0-508C-40A3-B4D5-B3FDF01EF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75544" y="4487069"/>
              <a:ext cx="4492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VFP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462" name="直接箭头连接符 77">
              <a:extLst>
                <a:ext uri="{FF2B5EF4-FFF2-40B4-BE49-F238E27FC236}">
                  <a16:creationId xmlns:a16="http://schemas.microsoft.com/office/drawing/2014/main" id="{FD289ED7-0CE9-4AE3-B485-B4AAA702EA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1954213"/>
              <a:ext cx="0" cy="5381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3" name="直接箭头连接符 80">
              <a:extLst>
                <a:ext uri="{FF2B5EF4-FFF2-40B4-BE49-F238E27FC236}">
                  <a16:creationId xmlns:a16="http://schemas.microsoft.com/office/drawing/2014/main" id="{9A91C57D-3CAC-4794-80E4-591B5ADFF3A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19200" y="5060950"/>
              <a:ext cx="0" cy="733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4" name="直接箭头连接符 81">
              <a:extLst>
                <a:ext uri="{FF2B5EF4-FFF2-40B4-BE49-F238E27FC236}">
                  <a16:creationId xmlns:a16="http://schemas.microsoft.com/office/drawing/2014/main" id="{405C77FE-FC13-485A-887F-50D68D85E1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4513"/>
              <a:ext cx="0" cy="539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5" name="直接连接符 82">
              <a:extLst>
                <a:ext uri="{FF2B5EF4-FFF2-40B4-BE49-F238E27FC236}">
                  <a16:creationId xmlns:a16="http://schemas.microsoft.com/office/drawing/2014/main" id="{A0A10DD2-9350-48DE-996E-0971946EB4D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0" y="4894262"/>
              <a:ext cx="1808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66" name="文本框 83">
              <a:extLst>
                <a:ext uri="{FF2B5EF4-FFF2-40B4-BE49-F238E27FC236}">
                  <a16:creationId xmlns:a16="http://schemas.microsoft.com/office/drawing/2014/main" id="{D8233A6B-04EF-4725-A91C-C9C48423E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61889" y="5357426"/>
              <a:ext cx="5257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VSW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67" name="文本框 95">
              <a:extLst>
                <a:ext uri="{FF2B5EF4-FFF2-40B4-BE49-F238E27FC236}">
                  <a16:creationId xmlns:a16="http://schemas.microsoft.com/office/drawing/2014/main" id="{C8334EB7-FB76-40D6-AC6B-81EF0C14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1387475"/>
              <a:ext cx="3079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68" name="文本框 75">
              <a:extLst>
                <a:ext uri="{FF2B5EF4-FFF2-40B4-BE49-F238E27FC236}">
                  <a16:creationId xmlns:a16="http://schemas.microsoft.com/office/drawing/2014/main" id="{0F576E04-C549-4C78-B7D4-28D085D1B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74750" y="3233738"/>
              <a:ext cx="4730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VEN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469" name="直接箭头连接符 77">
              <a:extLst>
                <a:ext uri="{FF2B5EF4-FFF2-40B4-BE49-F238E27FC236}">
                  <a16:creationId xmlns:a16="http://schemas.microsoft.com/office/drawing/2014/main" id="{210A851C-8443-4D08-9213-3A825C87B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481263"/>
              <a:ext cx="0" cy="1873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2A7353F7-7767-4CF0-A188-78FDE57CF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显示定时参数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7CE410E4-A75C-46FE-BD55-3D557F8A7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4705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HBP (horizontal back porch)</a:t>
            </a:r>
            <a:r>
              <a:rPr lang="zh-CN" altLang="en-US" sz="2000"/>
              <a:t>：表示从水平同步信号开始到一行的有效数据开始之间的</a:t>
            </a:r>
            <a:r>
              <a:rPr lang="en-US" altLang="zh-CN" sz="2000"/>
              <a:t>PCLK</a:t>
            </a:r>
            <a:r>
              <a:rPr lang="zh-CN" altLang="en-US" sz="2000"/>
              <a:t>的个数，对应驱动中的</a:t>
            </a:r>
            <a:r>
              <a:rPr lang="en-US" altLang="zh-CN" sz="2000"/>
              <a:t>left_margin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HEN</a:t>
            </a:r>
            <a:r>
              <a:rPr lang="zh-CN" altLang="en-US" sz="2000"/>
              <a:t>：水平显示有效区域，对应水平像素分辨率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HFP (horizontal front porch)</a:t>
            </a:r>
            <a:r>
              <a:rPr lang="zh-CN" altLang="en-US" sz="2000"/>
              <a:t>：表示一行的有效数据结束到下一个水平同步信号开始之间的</a:t>
            </a:r>
            <a:r>
              <a:rPr lang="en-US" altLang="zh-CN" sz="2000"/>
              <a:t>PCLK</a:t>
            </a:r>
            <a:r>
              <a:rPr lang="zh-CN" altLang="en-US" sz="2000"/>
              <a:t>的个数，对应驱动中的</a:t>
            </a:r>
            <a:r>
              <a:rPr lang="en-US" altLang="zh-CN" sz="2000"/>
              <a:t>right_margin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HSW (horizontal sync width)</a:t>
            </a:r>
            <a:r>
              <a:rPr lang="zh-CN" altLang="en-US" sz="2000"/>
              <a:t>：表示水平同步信号的宽度，以</a:t>
            </a:r>
            <a:r>
              <a:rPr lang="en-US" altLang="zh-CN" sz="2000"/>
              <a:t>PCLK</a:t>
            </a:r>
            <a:r>
              <a:rPr lang="zh-CN" altLang="en-US" sz="2000"/>
              <a:t>为单位计算，对应驱动中的</a:t>
            </a:r>
            <a:r>
              <a:rPr lang="en-US" altLang="zh-CN" sz="2000"/>
              <a:t>hsync_len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VBP (vertical back porch)</a:t>
            </a:r>
            <a:r>
              <a:rPr lang="zh-CN" altLang="en-US" sz="2000"/>
              <a:t>：表示在一帧图像开始时，垂直同步信号以后的无效的行数，对应驱动中的</a:t>
            </a:r>
            <a:r>
              <a:rPr lang="en-US" altLang="zh-CN" sz="2000"/>
              <a:t>upper_margin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VEN</a:t>
            </a:r>
            <a:r>
              <a:rPr lang="zh-CN" altLang="en-US" sz="2000"/>
              <a:t>：垂直显示有效区域，对应垂直像素分辨率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VFB (vertical front porch)</a:t>
            </a:r>
            <a:r>
              <a:rPr lang="zh-CN" altLang="en-US" sz="2000"/>
              <a:t>：表示在一帧图像结束后，垂直同步信号以前的无效的行数，对应驱动中的</a:t>
            </a:r>
            <a:r>
              <a:rPr lang="en-US" altLang="zh-CN" sz="2000"/>
              <a:t>lower_margin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000"/>
              <a:t>VSW (vertical sync width)</a:t>
            </a:r>
            <a:r>
              <a:rPr lang="zh-CN" altLang="en-US" sz="2000"/>
              <a:t>：表示垂直同步脉冲的宽度，以行数为单位计算，对应驱动中的</a:t>
            </a:r>
            <a:r>
              <a:rPr lang="en-US" altLang="zh-CN" sz="2000"/>
              <a:t>vsync_len</a:t>
            </a:r>
          </a:p>
        </p:txBody>
      </p:sp>
      <p:sp>
        <p:nvSpPr>
          <p:cNvPr id="62468" name="灯片编号占位符 4">
            <a:extLst>
              <a:ext uri="{FF2B5EF4-FFF2-40B4-BE49-F238E27FC236}">
                <a16:creationId xmlns:a16="http://schemas.microsoft.com/office/drawing/2014/main" id="{8CA2B422-4FDC-4A5E-BC54-B0A69C77C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25F40-C418-447B-A594-1AFC3F42987D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2469" name="页脚占位符 5">
            <a:extLst>
              <a:ext uri="{FF2B5EF4-FFF2-40B4-BE49-F238E27FC236}">
                <a16:creationId xmlns:a16="http://schemas.microsoft.com/office/drawing/2014/main" id="{3C8DA0F0-FDF2-4A3D-A948-667A0F3EB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62470" name="日期占位符 3">
            <a:extLst>
              <a:ext uri="{FF2B5EF4-FFF2-40B4-BE49-F238E27FC236}">
                <a16:creationId xmlns:a16="http://schemas.microsoft.com/office/drawing/2014/main" id="{7AD2456A-A276-41E6-917D-8C56C11510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CCFB5-A06C-43C4-AC74-65E584EFD412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6A49693-6E07-4B6D-8908-F5B300FA1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显示分辨率标准</a:t>
            </a:r>
          </a:p>
        </p:txBody>
      </p:sp>
      <p:sp>
        <p:nvSpPr>
          <p:cNvPr id="64515" name="灯片编号占位符 4">
            <a:extLst>
              <a:ext uri="{FF2B5EF4-FFF2-40B4-BE49-F238E27FC236}">
                <a16:creationId xmlns:a16="http://schemas.microsoft.com/office/drawing/2014/main" id="{13086273-D4F7-4D95-8D1E-C6400348C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A13A56-38C1-4AAA-A668-096C442A3E3A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4516" name="页脚占位符 5">
            <a:extLst>
              <a:ext uri="{FF2B5EF4-FFF2-40B4-BE49-F238E27FC236}">
                <a16:creationId xmlns:a16="http://schemas.microsoft.com/office/drawing/2014/main" id="{7E9D2931-1F46-44D9-8132-F4AAC30393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180D94F-8101-433D-8DD6-00524DD26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1690688"/>
          <a:ext cx="8207376" cy="4140201"/>
        </p:xfrm>
        <a:graphic>
          <a:graphicData uri="http://schemas.openxmlformats.org/drawingml/2006/table">
            <a:tbl>
              <a:tblPr/>
              <a:tblGrid>
                <a:gridCol w="971926">
                  <a:extLst>
                    <a:ext uri="{9D8B030D-6E8A-4147-A177-3AD203B41FA5}">
                      <a16:colId xmlns:a16="http://schemas.microsoft.com/office/drawing/2014/main" val="265735831"/>
                    </a:ext>
                  </a:extLst>
                </a:gridCol>
                <a:gridCol w="2483811">
                  <a:extLst>
                    <a:ext uri="{9D8B030D-6E8A-4147-A177-3AD203B41FA5}">
                      <a16:colId xmlns:a16="http://schemas.microsoft.com/office/drawing/2014/main" val="360080253"/>
                    </a:ext>
                  </a:extLst>
                </a:gridCol>
                <a:gridCol w="1187910">
                  <a:extLst>
                    <a:ext uri="{9D8B030D-6E8A-4147-A177-3AD203B41FA5}">
                      <a16:colId xmlns:a16="http://schemas.microsoft.com/office/drawing/2014/main" val="4114940788"/>
                    </a:ext>
                  </a:extLst>
                </a:gridCol>
                <a:gridCol w="3563729">
                  <a:extLst>
                    <a:ext uri="{9D8B030D-6E8A-4147-A177-3AD203B41FA5}">
                      <a16:colId xmlns:a16="http://schemas.microsoft.com/office/drawing/2014/main" val="3684952443"/>
                    </a:ext>
                  </a:extLst>
                </a:gridCol>
              </a:tblGrid>
              <a:tr h="533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333333"/>
                          </a:solidFill>
                          <a:effectLst/>
                        </a:rPr>
                        <a:t>标屏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333333"/>
                          </a:solidFill>
                          <a:effectLst/>
                        </a:rPr>
                        <a:t>分辨率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333333"/>
                          </a:solidFill>
                          <a:effectLst/>
                        </a:rPr>
                        <a:t>宽屏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333333"/>
                          </a:solidFill>
                          <a:effectLst/>
                        </a:rPr>
                        <a:t>分辨率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224931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QVGA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rgbClr val="333333"/>
                          </a:solidFill>
                          <a:effectLst/>
                        </a:rPr>
                        <a:t>320×240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WQVGA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400×240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10915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640×480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800×480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3528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SVGA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</a:rPr>
                        <a:t>800×600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WSVGA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1024×600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99482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</a:rPr>
                        <a:t>1024×768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WXGA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1280×720, 1280×768, 1280×800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79428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XGA+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1152×864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WXGA+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1366×768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25735"/>
                  </a:ext>
                </a:extLst>
              </a:tr>
              <a:tr h="45048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SXGA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1280×1024, 1280×960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WSXGA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1440×900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60677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SXGA+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rgbClr val="333333"/>
                          </a:solidFill>
                          <a:effectLst/>
                        </a:rPr>
                        <a:t>1400×1050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WSXGA+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1680×1050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61649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UXGA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rgbClr val="333333"/>
                          </a:solidFill>
                          <a:effectLst/>
                        </a:rPr>
                        <a:t>1600×1200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WUXGA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1920×1200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88683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QXGA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rgbClr val="333333"/>
                          </a:solidFill>
                          <a:effectLst/>
                        </a:rPr>
                        <a:t>2048×1536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WQXGA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333333"/>
                          </a:solidFill>
                          <a:effectLst/>
                        </a:rPr>
                        <a:t>2560×1600</a:t>
                      </a:r>
                    </a:p>
                  </a:txBody>
                  <a:tcPr marL="62928" marR="62928" marT="12588" marB="125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25858"/>
                  </a:ext>
                </a:extLst>
              </a:tr>
            </a:tbl>
          </a:graphicData>
        </a:graphic>
      </p:graphicFrame>
      <p:sp>
        <p:nvSpPr>
          <p:cNvPr id="64572" name="日期占位符 3">
            <a:extLst>
              <a:ext uri="{FF2B5EF4-FFF2-40B4-BE49-F238E27FC236}">
                <a16:creationId xmlns:a16="http://schemas.microsoft.com/office/drawing/2014/main" id="{9DD3FADD-1CFB-48EF-AF56-42867FFF3C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770A3-B88B-46AE-83FE-005DDDB12AD2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8006482-45C2-4AA6-867E-2E4E2BA1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22531" name="灯片编号占位符 4">
            <a:extLst>
              <a:ext uri="{FF2B5EF4-FFF2-40B4-BE49-F238E27FC236}">
                <a16:creationId xmlns:a16="http://schemas.microsoft.com/office/drawing/2014/main" id="{9BF75636-BA7C-496B-99BD-6D9BE8335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072CC-BAC1-4D69-983A-39806B98219C}" type="slidenum"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5">
            <a:extLst>
              <a:ext uri="{FF2B5EF4-FFF2-40B4-BE49-F238E27FC236}">
                <a16:creationId xmlns:a16="http://schemas.microsoft.com/office/drawing/2014/main" id="{9C90196F-D090-4FC5-8465-5A9D98753A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8AC71FC-F027-4B32-87AE-F3B277726164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控制画笔在画布</a:t>
            </a:r>
            <a:r>
              <a:rPr lang="en-US" altLang="zh-CN" sz="2800" kern="0" dirty="0">
                <a:solidFill>
                  <a:srgbClr val="000000"/>
                </a:solidFill>
              </a:rPr>
              <a:t>(</a:t>
            </a:r>
            <a:r>
              <a:rPr lang="zh-CN" altLang="en-US" sz="2800" kern="0" dirty="0">
                <a:solidFill>
                  <a:srgbClr val="000000"/>
                </a:solidFill>
              </a:rPr>
              <a:t>显示</a:t>
            </a:r>
            <a:r>
              <a:rPr lang="zh-CN" altLang="en-US" sz="2800" dirty="0"/>
              <a:t>屏</a:t>
            </a:r>
            <a:r>
              <a:rPr lang="en-US" altLang="zh-CN" sz="2800" kern="0" dirty="0">
                <a:solidFill>
                  <a:srgbClr val="000000"/>
                </a:solidFill>
              </a:rPr>
              <a:t>)</a:t>
            </a:r>
            <a:r>
              <a:rPr lang="zh-CN" altLang="en-US" sz="2800" kern="0" dirty="0">
                <a:solidFill>
                  <a:srgbClr val="000000"/>
                </a:solidFill>
              </a:rPr>
              <a:t>上绘画</a:t>
            </a:r>
          </a:p>
        </p:txBody>
      </p:sp>
      <p:sp>
        <p:nvSpPr>
          <p:cNvPr id="22535" name="内容占位符 2">
            <a:extLst>
              <a:ext uri="{FF2B5EF4-FFF2-40B4-BE49-F238E27FC236}">
                <a16:creationId xmlns:a16="http://schemas.microsoft.com/office/drawing/2014/main" id="{1FC635CA-0206-488B-BC92-D4BB1FEA9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736502"/>
            <a:ext cx="4738687" cy="4392612"/>
          </a:xfrm>
        </p:spPr>
        <p:txBody>
          <a:bodyPr/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画布分辨率：</a:t>
            </a:r>
            <a:r>
              <a:rPr lang="en-US" altLang="zh-CN" sz="2400" dirty="0">
                <a:solidFill>
                  <a:srgbClr val="000000"/>
                </a:solidFill>
              </a:rPr>
              <a:t>200x150</a:t>
            </a:r>
            <a:r>
              <a:rPr lang="zh-CN" altLang="en-US" sz="2400" dirty="0">
                <a:solidFill>
                  <a:srgbClr val="000000"/>
                </a:solidFill>
              </a:rPr>
              <a:t>，画笔位置</a:t>
            </a:r>
            <a:r>
              <a:rPr lang="en-US" altLang="zh-CN" sz="2400" dirty="0">
                <a:solidFill>
                  <a:srgbClr val="000000"/>
                </a:solidFill>
              </a:rPr>
              <a:t>(x, y)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x = 0 ~ 199, y = 0 ~149, </a:t>
            </a:r>
            <a:r>
              <a:rPr lang="zh-CN" altLang="en-US" sz="2400" dirty="0">
                <a:solidFill>
                  <a:srgbClr val="000000"/>
                </a:solidFill>
              </a:rPr>
              <a:t>复位时 </a:t>
            </a:r>
            <a:r>
              <a:rPr lang="en-US" altLang="zh-CN" sz="2400" dirty="0">
                <a:solidFill>
                  <a:srgbClr val="000000"/>
                </a:solidFill>
              </a:rPr>
              <a:t>(50, 50)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/>
              <a:t>画笔移动方向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</a:t>
            </a:r>
            <a:r>
              <a:rPr lang="zh-CN" altLang="en-US" sz="2400" dirty="0"/>
              <a:t>：上</a:t>
            </a:r>
            <a:r>
              <a:rPr lang="en-US" altLang="zh-CN" sz="2400" dirty="0"/>
              <a:t>/</a:t>
            </a:r>
            <a:r>
              <a:rPr lang="zh-CN" altLang="en-US" sz="2400" dirty="0"/>
              <a:t>下</a:t>
            </a:r>
            <a:r>
              <a:rPr lang="en-US" altLang="zh-CN" sz="2400" dirty="0"/>
              <a:t>/</a:t>
            </a:r>
            <a:r>
              <a:rPr lang="zh-CN" altLang="en-US" sz="2400" dirty="0"/>
              <a:t>左</a:t>
            </a:r>
            <a:r>
              <a:rPr lang="en-US" altLang="zh-CN" sz="2400" dirty="0"/>
              <a:t>/</a:t>
            </a:r>
            <a:r>
              <a:rPr lang="zh-CN" altLang="en-US" sz="2400" dirty="0"/>
              <a:t>右，按钮控制</a:t>
            </a:r>
            <a:endParaRPr lang="en-US" altLang="zh-CN" sz="24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/>
              <a:t>画笔颜色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prgb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r>
              <a:rPr lang="en-US" altLang="zh-CN" sz="2400" dirty="0"/>
              <a:t>(</a:t>
            </a:r>
            <a:r>
              <a:rPr lang="zh-CN" altLang="en-US" sz="2400" dirty="0"/>
              <a:t>红</a:t>
            </a:r>
            <a:r>
              <a:rPr lang="en-US" altLang="zh-CN" sz="2400" dirty="0"/>
              <a:t>r</a:t>
            </a:r>
            <a:r>
              <a:rPr lang="zh-CN" altLang="en-US" sz="2400" dirty="0"/>
              <a:t>绿</a:t>
            </a:r>
            <a:r>
              <a:rPr lang="en-US" altLang="zh-CN" sz="2400" dirty="0"/>
              <a:t>g</a:t>
            </a:r>
            <a:r>
              <a:rPr lang="zh-CN" altLang="en-US" sz="2400" dirty="0"/>
              <a:t>蓝</a:t>
            </a:r>
            <a:r>
              <a:rPr lang="en-US" altLang="zh-CN" sz="2400" dirty="0"/>
              <a:t>b</a:t>
            </a:r>
            <a:r>
              <a:rPr lang="zh-CN" altLang="en-US" sz="2400" dirty="0"/>
              <a:t>各</a:t>
            </a:r>
            <a:r>
              <a:rPr lang="en-US" altLang="zh-CN" sz="2400" dirty="0"/>
              <a:t>4</a:t>
            </a:r>
            <a:r>
              <a:rPr lang="zh-CN" altLang="en-US" sz="2400" dirty="0"/>
              <a:t>位</a:t>
            </a:r>
            <a:r>
              <a:rPr lang="en-US" altLang="zh-CN" sz="2400" dirty="0"/>
              <a:t>)</a:t>
            </a:r>
            <a:r>
              <a:rPr lang="zh-CN" altLang="en-US" sz="2400" dirty="0"/>
              <a:t>，开关设置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/>
              <a:t>绘画开关</a:t>
            </a:r>
            <a:r>
              <a:rPr lang="en-US" altLang="zh-CN" sz="2400" dirty="0"/>
              <a:t>(draw)</a:t>
            </a:r>
            <a:r>
              <a:rPr lang="zh-CN" altLang="en-US" sz="2400" dirty="0"/>
              <a:t>：</a:t>
            </a:r>
            <a:r>
              <a:rPr lang="en-US" altLang="zh-CN" sz="2400" dirty="0"/>
              <a:t>1--</a:t>
            </a:r>
            <a:r>
              <a:rPr lang="zh-CN" altLang="en-US" sz="2400" dirty="0"/>
              <a:t>移动画笔同时绘制颜色，</a:t>
            </a:r>
            <a:r>
              <a:rPr lang="en-US" altLang="zh-CN" sz="2400" dirty="0"/>
              <a:t>0--</a:t>
            </a:r>
            <a:r>
              <a:rPr lang="zh-CN" altLang="en-US" sz="2400" dirty="0"/>
              <a:t>仅移动画笔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 err="1"/>
              <a:t>rgb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hs</a:t>
            </a:r>
            <a:r>
              <a:rPr lang="en-US" altLang="zh-CN" sz="2400" dirty="0"/>
              <a:t>, vs:</a:t>
            </a:r>
            <a:r>
              <a:rPr lang="zh-CN" altLang="en-US" sz="2400" dirty="0"/>
              <a:t>  显示器接口信号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5AF8981-BC1F-4D8C-9A1F-E593DE0B8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54072"/>
              </p:ext>
            </p:extLst>
          </p:nvPr>
        </p:nvGraphicFramePr>
        <p:xfrm>
          <a:off x="5184775" y="3428777"/>
          <a:ext cx="3419475" cy="252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0">
                  <a:extLst>
                    <a:ext uri="{9D8B030D-6E8A-4147-A177-3AD203B41FA5}">
                      <a16:colId xmlns:a16="http://schemas.microsoft.com/office/drawing/2014/main" val="4122895764"/>
                    </a:ext>
                  </a:extLst>
                </a:gridCol>
                <a:gridCol w="802474">
                  <a:extLst>
                    <a:ext uri="{9D8B030D-6E8A-4147-A177-3AD203B41FA5}">
                      <a16:colId xmlns:a16="http://schemas.microsoft.com/office/drawing/2014/main" val="3080366995"/>
                    </a:ext>
                  </a:extLst>
                </a:gridCol>
                <a:gridCol w="755884">
                  <a:extLst>
                    <a:ext uri="{9D8B030D-6E8A-4147-A177-3AD203B41FA5}">
                      <a16:colId xmlns:a16="http://schemas.microsoft.com/office/drawing/2014/main" val="4114088660"/>
                    </a:ext>
                  </a:extLst>
                </a:gridCol>
                <a:gridCol w="323950">
                  <a:extLst>
                    <a:ext uri="{9D8B030D-6E8A-4147-A177-3AD203B41FA5}">
                      <a16:colId xmlns:a16="http://schemas.microsoft.com/office/drawing/2014/main" val="617787952"/>
                    </a:ext>
                  </a:extLst>
                </a:gridCol>
                <a:gridCol w="1008217">
                  <a:extLst>
                    <a:ext uri="{9D8B030D-6E8A-4147-A177-3AD203B41FA5}">
                      <a16:colId xmlns:a16="http://schemas.microsoft.com/office/drawing/2014/main" val="628976832"/>
                    </a:ext>
                  </a:extLst>
                </a:gridCol>
              </a:tblGrid>
              <a:tr h="408112">
                <a:tc>
                  <a:txBody>
                    <a:bodyPr/>
                    <a:lstStyle/>
                    <a:p>
                      <a:pPr algn="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7665"/>
                  </a:ext>
                </a:extLst>
              </a:tr>
              <a:tr h="518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(199,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79747"/>
                  </a:ext>
                </a:extLst>
              </a:tr>
              <a:tr h="546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(199, 1)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51730"/>
                  </a:ext>
                </a:extLst>
              </a:tr>
              <a:tr h="470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380658"/>
                  </a:ext>
                </a:extLst>
              </a:tr>
              <a:tr h="582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(0,149)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(1,149)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(199,149)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938786"/>
                  </a:ext>
                </a:extLst>
              </a:tr>
            </a:tbl>
          </a:graphicData>
        </a:graphic>
      </p:graphicFrame>
      <p:sp>
        <p:nvSpPr>
          <p:cNvPr id="22591" name="日期占位符 3">
            <a:extLst>
              <a:ext uri="{FF2B5EF4-FFF2-40B4-BE49-F238E27FC236}">
                <a16:creationId xmlns:a16="http://schemas.microsoft.com/office/drawing/2014/main" id="{0C072EB7-12F7-44A6-BEE9-945B77887C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91540-5A6E-4F35-9740-7AA38F0F73C1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2592" name="组合 3">
            <a:extLst>
              <a:ext uri="{FF2B5EF4-FFF2-40B4-BE49-F238E27FC236}">
                <a16:creationId xmlns:a16="http://schemas.microsoft.com/office/drawing/2014/main" id="{FBF609CB-F19B-4693-AB1D-374FE1AECDF4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1396777"/>
            <a:ext cx="2016125" cy="1779587"/>
            <a:chOff x="5976938" y="1541463"/>
            <a:chExt cx="2016125" cy="1779587"/>
          </a:xfrm>
        </p:grpSpPr>
        <p:sp>
          <p:nvSpPr>
            <p:cNvPr id="22593" name="文本框 149">
              <a:extLst>
                <a:ext uri="{FF2B5EF4-FFF2-40B4-BE49-F238E27FC236}">
                  <a16:creationId xmlns:a16="http://schemas.microsoft.com/office/drawing/2014/main" id="{56B44A45-AFED-46C1-A9D3-300E211CE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8" y="1541463"/>
              <a:ext cx="1146175" cy="17795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PNT</a:t>
              </a:r>
              <a:endParaRPr lang="zh-CN" altLang="en-US" sz="2000" b="0"/>
            </a:p>
          </p:txBody>
        </p:sp>
        <p:sp>
          <p:nvSpPr>
            <p:cNvPr id="22594" name="TextBox 32">
              <a:extLst>
                <a:ext uri="{FF2B5EF4-FFF2-40B4-BE49-F238E27FC236}">
                  <a16:creationId xmlns:a16="http://schemas.microsoft.com/office/drawing/2014/main" id="{EF3CB41A-AF97-4AD9-8B3C-02F8AEF3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700" y="285591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46BEDB-6C0C-4F5A-94A4-2EC0554361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8525" y="304165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96" name="文本框 155">
              <a:extLst>
                <a:ext uri="{FF2B5EF4-FFF2-40B4-BE49-F238E27FC236}">
                  <a16:creationId xmlns:a16="http://schemas.microsoft.com/office/drawing/2014/main" id="{E551F9FE-78C2-4DF8-977E-DC64B43C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388" y="2224088"/>
              <a:ext cx="4127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hs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8BE24E4-BCEE-4271-BA01-D1D6ED6B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48443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98" name="文本框 159">
              <a:extLst>
                <a:ext uri="{FF2B5EF4-FFF2-40B4-BE49-F238E27FC236}">
                  <a16:creationId xmlns:a16="http://schemas.microsoft.com/office/drawing/2014/main" id="{232B7283-747E-4A4F-97DB-1A90E81C2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125" y="1829743"/>
              <a:ext cx="521488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rgb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5B31280-02B4-453E-84C0-FBCEA6D33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105025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00" name="文本框 154">
              <a:extLst>
                <a:ext uri="{FF2B5EF4-FFF2-40B4-BE49-F238E27FC236}">
                  <a16:creationId xmlns:a16="http://schemas.microsoft.com/office/drawing/2014/main" id="{9E71CFCE-7E4B-4F2F-B962-B761F67C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788" y="1611313"/>
              <a:ext cx="46831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dir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BA2723F-C557-4080-852A-24A4D488B4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8525" y="187801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02" name="文本框 154">
              <a:extLst>
                <a:ext uri="{FF2B5EF4-FFF2-40B4-BE49-F238E27FC236}">
                  <a16:creationId xmlns:a16="http://schemas.microsoft.com/office/drawing/2014/main" id="{207FE677-F633-4EA5-9D32-161177587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150" y="1898650"/>
              <a:ext cx="649730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prgb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B7178AD-6985-4B5A-827E-AE63FE9F8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165350"/>
              <a:ext cx="436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04" name="文本框 154">
              <a:extLst>
                <a:ext uri="{FF2B5EF4-FFF2-40B4-BE49-F238E27FC236}">
                  <a16:creationId xmlns:a16="http://schemas.microsoft.com/office/drawing/2014/main" id="{0FABD7D0-8348-4D94-A501-9A555AAFB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625" y="2201863"/>
              <a:ext cx="6985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draw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E6CA85E-B512-44A7-B78E-0C10EF8441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46856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06" name="TextBox 32">
              <a:extLst>
                <a:ext uri="{FF2B5EF4-FFF2-40B4-BE49-F238E27FC236}">
                  <a16:creationId xmlns:a16="http://schemas.microsoft.com/office/drawing/2014/main" id="{6D8A9805-7CE3-464A-93B0-AF710A944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8113" y="2562225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rstn</a:t>
              </a:r>
              <a:endParaRPr lang="zh-CN" altLang="en-US" sz="2000" b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52962C6-F58F-4637-B49C-035806FEEF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74796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08" name="文本框 155">
              <a:extLst>
                <a:ext uri="{FF2B5EF4-FFF2-40B4-BE49-F238E27FC236}">
                  <a16:creationId xmlns:a16="http://schemas.microsoft.com/office/drawing/2014/main" id="{F69A87F3-C736-420D-9CDE-7F97FE463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388" y="2585579"/>
              <a:ext cx="4127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vs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3F73683-7070-47FE-A29A-5D52F6254F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84480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D16803AE-B406-4BAD-B947-AC682A1C4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示例：显示定时参数</a:t>
            </a:r>
          </a:p>
        </p:txBody>
      </p:sp>
      <p:sp>
        <p:nvSpPr>
          <p:cNvPr id="65539" name="灯片编号占位符 4">
            <a:extLst>
              <a:ext uri="{FF2B5EF4-FFF2-40B4-BE49-F238E27FC236}">
                <a16:creationId xmlns:a16="http://schemas.microsoft.com/office/drawing/2014/main" id="{FF26A468-EC12-4083-93E3-B5A6FD1AC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C7ECB7-99A0-417A-B38D-52A2595CEE7D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5540" name="页脚占位符 5">
            <a:extLst>
              <a:ext uri="{FF2B5EF4-FFF2-40B4-BE49-F238E27FC236}">
                <a16:creationId xmlns:a16="http://schemas.microsoft.com/office/drawing/2014/main" id="{C3381EA4-E81D-4A19-842C-43207BD64A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242EA14-EBAB-4F92-9F74-9F3CDF42D9E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412875"/>
          <a:ext cx="8218487" cy="4716465"/>
        </p:xfrm>
        <a:graphic>
          <a:graphicData uri="http://schemas.openxmlformats.org/drawingml/2006/table">
            <a:tbl>
              <a:tblPr/>
              <a:tblGrid>
                <a:gridCol w="1132096">
                  <a:extLst>
                    <a:ext uri="{9D8B030D-6E8A-4147-A177-3AD203B41FA5}">
                      <a16:colId xmlns:a16="http://schemas.microsoft.com/office/drawing/2014/main" val="1566429606"/>
                    </a:ext>
                  </a:extLst>
                </a:gridCol>
                <a:gridCol w="654721">
                  <a:extLst>
                    <a:ext uri="{9D8B030D-6E8A-4147-A177-3AD203B41FA5}">
                      <a16:colId xmlns:a16="http://schemas.microsoft.com/office/drawing/2014/main" val="1992138282"/>
                    </a:ext>
                  </a:extLst>
                </a:gridCol>
                <a:gridCol w="487831">
                  <a:extLst>
                    <a:ext uri="{9D8B030D-6E8A-4147-A177-3AD203B41FA5}">
                      <a16:colId xmlns:a16="http://schemas.microsoft.com/office/drawing/2014/main" val="1525795064"/>
                    </a:ext>
                  </a:extLst>
                </a:gridCol>
                <a:gridCol w="552019">
                  <a:extLst>
                    <a:ext uri="{9D8B030D-6E8A-4147-A177-3AD203B41FA5}">
                      <a16:colId xmlns:a16="http://schemas.microsoft.com/office/drawing/2014/main" val="2324029465"/>
                    </a:ext>
                  </a:extLst>
                </a:gridCol>
                <a:gridCol w="641883">
                  <a:extLst>
                    <a:ext uri="{9D8B030D-6E8A-4147-A177-3AD203B41FA5}">
                      <a16:colId xmlns:a16="http://schemas.microsoft.com/office/drawing/2014/main" val="4005022042"/>
                    </a:ext>
                  </a:extLst>
                </a:gridCol>
                <a:gridCol w="552019">
                  <a:extLst>
                    <a:ext uri="{9D8B030D-6E8A-4147-A177-3AD203B41FA5}">
                      <a16:colId xmlns:a16="http://schemas.microsoft.com/office/drawing/2014/main" val="1608841174"/>
                    </a:ext>
                  </a:extLst>
                </a:gridCol>
                <a:gridCol w="629045">
                  <a:extLst>
                    <a:ext uri="{9D8B030D-6E8A-4147-A177-3AD203B41FA5}">
                      <a16:colId xmlns:a16="http://schemas.microsoft.com/office/drawing/2014/main" val="2448894814"/>
                    </a:ext>
                  </a:extLst>
                </a:gridCol>
                <a:gridCol w="564857">
                  <a:extLst>
                    <a:ext uri="{9D8B030D-6E8A-4147-A177-3AD203B41FA5}">
                      <a16:colId xmlns:a16="http://schemas.microsoft.com/office/drawing/2014/main" val="4172379910"/>
                    </a:ext>
                  </a:extLst>
                </a:gridCol>
                <a:gridCol w="616208">
                  <a:extLst>
                    <a:ext uri="{9D8B030D-6E8A-4147-A177-3AD203B41FA5}">
                      <a16:colId xmlns:a16="http://schemas.microsoft.com/office/drawing/2014/main" val="973016542"/>
                    </a:ext>
                  </a:extLst>
                </a:gridCol>
                <a:gridCol w="603371">
                  <a:extLst>
                    <a:ext uri="{9D8B030D-6E8A-4147-A177-3AD203B41FA5}">
                      <a16:colId xmlns:a16="http://schemas.microsoft.com/office/drawing/2014/main" val="2576227189"/>
                    </a:ext>
                  </a:extLst>
                </a:gridCol>
                <a:gridCol w="590533">
                  <a:extLst>
                    <a:ext uri="{9D8B030D-6E8A-4147-A177-3AD203B41FA5}">
                      <a16:colId xmlns:a16="http://schemas.microsoft.com/office/drawing/2014/main" val="17526843"/>
                    </a:ext>
                  </a:extLst>
                </a:gridCol>
                <a:gridCol w="603371">
                  <a:extLst>
                    <a:ext uri="{9D8B030D-6E8A-4147-A177-3AD203B41FA5}">
                      <a16:colId xmlns:a16="http://schemas.microsoft.com/office/drawing/2014/main" val="3830050003"/>
                    </a:ext>
                  </a:extLst>
                </a:gridCol>
                <a:gridCol w="590533">
                  <a:extLst>
                    <a:ext uri="{9D8B030D-6E8A-4147-A177-3AD203B41FA5}">
                      <a16:colId xmlns:a16="http://schemas.microsoft.com/office/drawing/2014/main" val="2040087799"/>
                    </a:ext>
                  </a:extLst>
                </a:gridCol>
              </a:tblGrid>
              <a:tr h="104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分辨率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频率（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MHz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场同步极性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行总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行同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步脉冲宽度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行同步后沿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行显示像素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行同步前沿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场总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行数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场同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步脉冲宽度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场同步后沿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场显示行数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场同步前沿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30303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640x480@60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25.175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-/-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80379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640x480@72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31.5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-/-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7703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640x480@75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31.5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-/-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96313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720x400@70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28.322 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-/+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449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39242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800x600@56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+/+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527200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800x600@72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+/+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1040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85067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1024x768@60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-/-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1344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29448"/>
                  </a:ext>
                </a:extLst>
              </a:tr>
              <a:tr h="4594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1024x768@70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-/-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1328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768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349" marR="6349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12911"/>
                  </a:ext>
                </a:extLst>
              </a:tr>
            </a:tbl>
          </a:graphicData>
        </a:graphic>
      </p:graphicFrame>
      <p:sp>
        <p:nvSpPr>
          <p:cNvPr id="9" name="矩形: 圆角 7">
            <a:extLst>
              <a:ext uri="{FF2B5EF4-FFF2-40B4-BE49-F238E27FC236}">
                <a16:creationId xmlns:a16="http://schemas.microsoft.com/office/drawing/2014/main" id="{AABFDD04-4ECF-4CBA-A92F-3F704E9D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0913"/>
            <a:ext cx="8207375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5698" name="日期占位符 3">
            <a:extLst>
              <a:ext uri="{FF2B5EF4-FFF2-40B4-BE49-F238E27FC236}">
                <a16:creationId xmlns:a16="http://schemas.microsoft.com/office/drawing/2014/main" id="{452398E6-6CB2-41EC-9C08-D9B4599B60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A9F9E-E5B4-43F9-BA9D-BBB74B682B13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E1271741-BC9C-4D38-AB2C-B0122B07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SVGA</a:t>
            </a:r>
            <a:r>
              <a:rPr lang="zh-CN" altLang="en-US" dirty="0"/>
              <a:t>显示时序</a:t>
            </a:r>
          </a:p>
        </p:txBody>
      </p:sp>
      <p:sp>
        <p:nvSpPr>
          <p:cNvPr id="67587" name="灯片编号占位符 4">
            <a:extLst>
              <a:ext uri="{FF2B5EF4-FFF2-40B4-BE49-F238E27FC236}">
                <a16:creationId xmlns:a16="http://schemas.microsoft.com/office/drawing/2014/main" id="{112B26C7-8799-4598-8A25-9C8341A9F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19E23-65CC-49EA-8769-5EA00B0A0506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7588" name="页脚占位符 5">
            <a:extLst>
              <a:ext uri="{FF2B5EF4-FFF2-40B4-BE49-F238E27FC236}">
                <a16:creationId xmlns:a16="http://schemas.microsoft.com/office/drawing/2014/main" id="{8E1BB8DD-BEBC-4BFA-BC3A-CF29BF08F5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67589" name="组合 2">
            <a:extLst>
              <a:ext uri="{FF2B5EF4-FFF2-40B4-BE49-F238E27FC236}">
                <a16:creationId xmlns:a16="http://schemas.microsoft.com/office/drawing/2014/main" id="{2FB1DD8D-0BA7-4D45-9833-53F164F7287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9163" y="2944813"/>
            <a:ext cx="7754937" cy="376237"/>
            <a:chOff x="919163" y="2974975"/>
            <a:chExt cx="7754937" cy="358775"/>
          </a:xfrm>
        </p:grpSpPr>
        <p:cxnSp>
          <p:nvCxnSpPr>
            <p:cNvPr id="67964" name="直接连接符 75">
              <a:extLst>
                <a:ext uri="{FF2B5EF4-FFF2-40B4-BE49-F238E27FC236}">
                  <a16:creationId xmlns:a16="http://schemas.microsoft.com/office/drawing/2014/main" id="{DF6ED10A-9A63-42D7-AB3E-0996CFB6C8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9163" y="2974975"/>
              <a:ext cx="2428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5" name="直接连接符 76">
              <a:extLst>
                <a:ext uri="{FF2B5EF4-FFF2-40B4-BE49-F238E27FC236}">
                  <a16:creationId xmlns:a16="http://schemas.microsoft.com/office/drawing/2014/main" id="{80D77554-EA5A-4306-B514-8865E6713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62050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6" name="直接连接符 79">
              <a:extLst>
                <a:ext uri="{FF2B5EF4-FFF2-40B4-BE49-F238E27FC236}">
                  <a16:creationId xmlns:a16="http://schemas.microsoft.com/office/drawing/2014/main" id="{BD34FA3A-F93F-47DE-B0E1-492BF279DC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7463" y="2974975"/>
              <a:ext cx="628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7" name="直接连接符 81">
              <a:extLst>
                <a:ext uri="{FF2B5EF4-FFF2-40B4-BE49-F238E27FC236}">
                  <a16:creationId xmlns:a16="http://schemas.microsoft.com/office/drawing/2014/main" id="{76B27C9F-059E-4506-BD79-6342BB4626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87463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8" name="直接连接符 82">
              <a:extLst>
                <a:ext uri="{FF2B5EF4-FFF2-40B4-BE49-F238E27FC236}">
                  <a16:creationId xmlns:a16="http://schemas.microsoft.com/office/drawing/2014/main" id="{8429ABDB-4696-4866-8006-184CEF5F37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2050" y="3319463"/>
              <a:ext cx="12541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9" name="直接连接符 88">
              <a:extLst>
                <a:ext uri="{FF2B5EF4-FFF2-40B4-BE49-F238E27FC236}">
                  <a16:creationId xmlns:a16="http://schemas.microsoft.com/office/drawing/2014/main" id="{3BAA3510-C3E9-45CB-80CD-0268E68ED9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16113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0" name="直接连接符 75">
              <a:extLst>
                <a:ext uri="{FF2B5EF4-FFF2-40B4-BE49-F238E27FC236}">
                  <a16:creationId xmlns:a16="http://schemas.microsoft.com/office/drawing/2014/main" id="{17900B12-7DA5-447A-96CC-8C24E3FA0F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43113" y="2974975"/>
              <a:ext cx="1317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1" name="直接连接符 77">
              <a:extLst>
                <a:ext uri="{FF2B5EF4-FFF2-40B4-BE49-F238E27FC236}">
                  <a16:creationId xmlns:a16="http://schemas.microsoft.com/office/drawing/2014/main" id="{96BEBB81-7986-4F0C-9797-10BAC0BF9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43113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2" name="直接连接符 78">
              <a:extLst>
                <a:ext uri="{FF2B5EF4-FFF2-40B4-BE49-F238E27FC236}">
                  <a16:creationId xmlns:a16="http://schemas.microsoft.com/office/drawing/2014/main" id="{5694C166-3899-4FA5-A6AE-07ACC1D998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16113" y="3319463"/>
              <a:ext cx="1270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3" name="直接连接符 75">
              <a:extLst>
                <a:ext uri="{FF2B5EF4-FFF2-40B4-BE49-F238E27FC236}">
                  <a16:creationId xmlns:a16="http://schemas.microsoft.com/office/drawing/2014/main" id="{D57CE922-0220-4DBF-9435-72D6223C67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8113" y="2974975"/>
              <a:ext cx="1270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4" name="直接连接符 76">
              <a:extLst>
                <a:ext uri="{FF2B5EF4-FFF2-40B4-BE49-F238E27FC236}">
                  <a16:creationId xmlns:a16="http://schemas.microsoft.com/office/drawing/2014/main" id="{10EA10D3-F9DC-41B5-AB92-35E9A681FB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05113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5" name="直接连接符 79">
              <a:extLst>
                <a:ext uri="{FF2B5EF4-FFF2-40B4-BE49-F238E27FC236}">
                  <a16:creationId xmlns:a16="http://schemas.microsoft.com/office/drawing/2014/main" id="{BACED6DB-F2CC-464B-B40F-217344AED7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0525" y="2974975"/>
              <a:ext cx="628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6" name="直接连接符 81">
              <a:extLst>
                <a:ext uri="{FF2B5EF4-FFF2-40B4-BE49-F238E27FC236}">
                  <a16:creationId xmlns:a16="http://schemas.microsoft.com/office/drawing/2014/main" id="{B9E8359E-0C2D-48AC-83A0-B4DF855C75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0525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7" name="直接连接符 82">
              <a:extLst>
                <a:ext uri="{FF2B5EF4-FFF2-40B4-BE49-F238E27FC236}">
                  <a16:creationId xmlns:a16="http://schemas.microsoft.com/office/drawing/2014/main" id="{6599079A-9EE5-43C6-9C86-38DC9387C8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5113" y="3319463"/>
              <a:ext cx="12541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8" name="直接连接符 88">
              <a:extLst>
                <a:ext uri="{FF2B5EF4-FFF2-40B4-BE49-F238E27FC236}">
                  <a16:creationId xmlns:a16="http://schemas.microsoft.com/office/drawing/2014/main" id="{6A07E754-B361-441A-B8C2-9B31D94843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9175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79" name="直接连接符 77">
              <a:extLst>
                <a:ext uri="{FF2B5EF4-FFF2-40B4-BE49-F238E27FC236}">
                  <a16:creationId xmlns:a16="http://schemas.microsoft.com/office/drawing/2014/main" id="{EB30C86B-C8E3-49CB-80C0-5E7677E86A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84588" y="2974975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0" name="直接连接符 78">
              <a:extLst>
                <a:ext uri="{FF2B5EF4-FFF2-40B4-BE49-F238E27FC236}">
                  <a16:creationId xmlns:a16="http://schemas.microsoft.com/office/drawing/2014/main" id="{0CFBBABE-83F4-4647-9BBF-2D2896D3D8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9175" y="3319463"/>
              <a:ext cx="12541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1" name="直接连接符 75">
              <a:extLst>
                <a:ext uri="{FF2B5EF4-FFF2-40B4-BE49-F238E27FC236}">
                  <a16:creationId xmlns:a16="http://schemas.microsoft.com/office/drawing/2014/main" id="{023D7B3F-7A9D-4421-8C1D-60F54AD7BB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0863" y="2989263"/>
              <a:ext cx="8286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2" name="直接连接符 79">
              <a:extLst>
                <a:ext uri="{FF2B5EF4-FFF2-40B4-BE49-F238E27FC236}">
                  <a16:creationId xmlns:a16="http://schemas.microsoft.com/office/drawing/2014/main" id="{80C2F2C1-D3CE-434F-8DED-B68B603DB5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4588" y="2981325"/>
              <a:ext cx="6270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3" name="直接连接符 79">
              <a:extLst>
                <a:ext uri="{FF2B5EF4-FFF2-40B4-BE49-F238E27FC236}">
                  <a16:creationId xmlns:a16="http://schemas.microsoft.com/office/drawing/2014/main" id="{78E2C6C2-6496-43C3-B9D8-258C461418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3038" y="2989263"/>
              <a:ext cx="628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4" name="直接连接符 88">
              <a:extLst>
                <a:ext uri="{FF2B5EF4-FFF2-40B4-BE49-F238E27FC236}">
                  <a16:creationId xmlns:a16="http://schemas.microsoft.com/office/drawing/2014/main" id="{6C8D9639-A1FC-4255-9235-299D4BF3CC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81688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5" name="直接连接符 77">
              <a:extLst>
                <a:ext uri="{FF2B5EF4-FFF2-40B4-BE49-F238E27FC236}">
                  <a16:creationId xmlns:a16="http://schemas.microsoft.com/office/drawing/2014/main" id="{69CAE9DD-A6C5-49B6-810F-98486E80C4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07100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6" name="直接连接符 78">
              <a:extLst>
                <a:ext uri="{FF2B5EF4-FFF2-40B4-BE49-F238E27FC236}">
                  <a16:creationId xmlns:a16="http://schemas.microsoft.com/office/drawing/2014/main" id="{02C5DD55-71C3-4A54-8B8A-15FC50CBA9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81688" y="3333750"/>
              <a:ext cx="12541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7" name="直接连接符 79">
              <a:extLst>
                <a:ext uri="{FF2B5EF4-FFF2-40B4-BE49-F238E27FC236}">
                  <a16:creationId xmlns:a16="http://schemas.microsoft.com/office/drawing/2014/main" id="{BF0D83EB-CBAD-4AB5-B518-528BC3C625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3925" y="2989263"/>
              <a:ext cx="628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8" name="直接连接符 76">
              <a:extLst>
                <a:ext uri="{FF2B5EF4-FFF2-40B4-BE49-F238E27FC236}">
                  <a16:creationId xmlns:a16="http://schemas.microsoft.com/office/drawing/2014/main" id="{9939A41E-56A5-4FAE-8D29-86581FA1E5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34163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89" name="直接连接符 79">
              <a:extLst>
                <a:ext uri="{FF2B5EF4-FFF2-40B4-BE49-F238E27FC236}">
                  <a16:creationId xmlns:a16="http://schemas.microsoft.com/office/drawing/2014/main" id="{9390AFD7-CA12-4295-9C16-0AF9B91D23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59575" y="2989263"/>
              <a:ext cx="628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0" name="直接连接符 81">
              <a:extLst>
                <a:ext uri="{FF2B5EF4-FFF2-40B4-BE49-F238E27FC236}">
                  <a16:creationId xmlns:a16="http://schemas.microsoft.com/office/drawing/2014/main" id="{985F46F5-7A04-49FF-9B56-7B6451F22B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59575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1" name="直接连接符 82">
              <a:extLst>
                <a:ext uri="{FF2B5EF4-FFF2-40B4-BE49-F238E27FC236}">
                  <a16:creationId xmlns:a16="http://schemas.microsoft.com/office/drawing/2014/main" id="{774F8D3D-72E3-4745-953B-56AE005E5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34163" y="3333750"/>
              <a:ext cx="12541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2" name="直接连接符 88">
              <a:extLst>
                <a:ext uri="{FF2B5EF4-FFF2-40B4-BE49-F238E27FC236}">
                  <a16:creationId xmlns:a16="http://schemas.microsoft.com/office/drawing/2014/main" id="{6C63143F-AE4B-4D5D-B7B3-A47D1ED8A4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88225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3" name="直接连接符 75">
              <a:extLst>
                <a:ext uri="{FF2B5EF4-FFF2-40B4-BE49-F238E27FC236}">
                  <a16:creationId xmlns:a16="http://schemas.microsoft.com/office/drawing/2014/main" id="{23E30F3B-DC9C-4330-B585-8958DA70AA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5225" y="2989263"/>
              <a:ext cx="1206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4" name="直接连接符 77">
              <a:extLst>
                <a:ext uri="{FF2B5EF4-FFF2-40B4-BE49-F238E27FC236}">
                  <a16:creationId xmlns:a16="http://schemas.microsoft.com/office/drawing/2014/main" id="{214749BD-5BB3-4D0F-8BDA-06937FD962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5225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5" name="直接连接符 78">
              <a:extLst>
                <a:ext uri="{FF2B5EF4-FFF2-40B4-BE49-F238E27FC236}">
                  <a16:creationId xmlns:a16="http://schemas.microsoft.com/office/drawing/2014/main" id="{4E88CD11-B8A1-4EF1-BD2A-2B14E2EAD2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8225" y="3333750"/>
              <a:ext cx="1270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6" name="直接连接符 75">
              <a:extLst>
                <a:ext uri="{FF2B5EF4-FFF2-40B4-BE49-F238E27FC236}">
                  <a16:creationId xmlns:a16="http://schemas.microsoft.com/office/drawing/2014/main" id="{FFED2021-C58D-4930-8294-37E4F75979C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12125" y="2989263"/>
              <a:ext cx="14446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7" name="直接连接符 76">
              <a:extLst>
                <a:ext uri="{FF2B5EF4-FFF2-40B4-BE49-F238E27FC236}">
                  <a16:creationId xmlns:a16="http://schemas.microsoft.com/office/drawing/2014/main" id="{01765E8D-26F0-44E9-BDE6-9761680A43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56588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8" name="直接连接符 79">
              <a:extLst>
                <a:ext uri="{FF2B5EF4-FFF2-40B4-BE49-F238E27FC236}">
                  <a16:creationId xmlns:a16="http://schemas.microsoft.com/office/drawing/2014/main" id="{DD2F982A-CC5B-4B4E-BF9D-0F7C53F624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2000" y="2989263"/>
              <a:ext cx="292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99" name="直接连接符 81">
              <a:extLst>
                <a:ext uri="{FF2B5EF4-FFF2-40B4-BE49-F238E27FC236}">
                  <a16:creationId xmlns:a16="http://schemas.microsoft.com/office/drawing/2014/main" id="{DA19C146-A25B-4DBC-81C0-E2CFCCF0D5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82000" y="2989263"/>
              <a:ext cx="0" cy="3444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00" name="直接连接符 82">
              <a:extLst>
                <a:ext uri="{FF2B5EF4-FFF2-40B4-BE49-F238E27FC236}">
                  <a16:creationId xmlns:a16="http://schemas.microsoft.com/office/drawing/2014/main" id="{F10AEBED-03AC-45F9-8B50-762572A22D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56588" y="3333750"/>
              <a:ext cx="12541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01" name="直接连接符 75">
              <a:extLst>
                <a:ext uri="{FF2B5EF4-FFF2-40B4-BE49-F238E27FC236}">
                  <a16:creationId xmlns:a16="http://schemas.microsoft.com/office/drawing/2014/main" id="{B3155B9F-BD09-4923-8A3F-241D570E6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04348" y="2989263"/>
              <a:ext cx="40777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02" name="直接连接符 79">
              <a:extLst>
                <a:ext uri="{FF2B5EF4-FFF2-40B4-BE49-F238E27FC236}">
                  <a16:creationId xmlns:a16="http://schemas.microsoft.com/office/drawing/2014/main" id="{50B60973-6744-4447-83F3-C6D818D538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4250" y="2974975"/>
              <a:ext cx="3460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7590" name="组合 3">
            <a:extLst>
              <a:ext uri="{FF2B5EF4-FFF2-40B4-BE49-F238E27FC236}">
                <a16:creationId xmlns:a16="http://schemas.microsoft.com/office/drawing/2014/main" id="{8682951B-022C-42E2-AAFC-8E87ACC283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9163" y="3681413"/>
            <a:ext cx="7767637" cy="393700"/>
            <a:chOff x="919163" y="3683000"/>
            <a:chExt cx="7767637" cy="344488"/>
          </a:xfrm>
        </p:grpSpPr>
        <p:cxnSp>
          <p:nvCxnSpPr>
            <p:cNvPr id="67953" name="直接连接符 75">
              <a:extLst>
                <a:ext uri="{FF2B5EF4-FFF2-40B4-BE49-F238E27FC236}">
                  <a16:creationId xmlns:a16="http://schemas.microsoft.com/office/drawing/2014/main" id="{B1216A4D-C86F-4970-8823-C15EB52ABC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59763" y="3694113"/>
              <a:ext cx="42703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4" name="直接连接符 76">
              <a:extLst>
                <a:ext uri="{FF2B5EF4-FFF2-40B4-BE49-F238E27FC236}">
                  <a16:creationId xmlns:a16="http://schemas.microsoft.com/office/drawing/2014/main" id="{797CE6A1-3518-4DD9-9B38-2C7D688CCBB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66813" y="3683000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5" name="直接连接符 79">
              <a:extLst>
                <a:ext uri="{FF2B5EF4-FFF2-40B4-BE49-F238E27FC236}">
                  <a16:creationId xmlns:a16="http://schemas.microsoft.com/office/drawing/2014/main" id="{E60015F3-A14D-46CD-BDB7-1BFBBAFBAE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5113" y="3683000"/>
              <a:ext cx="14827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6" name="直接连接符 81">
              <a:extLst>
                <a:ext uri="{FF2B5EF4-FFF2-40B4-BE49-F238E27FC236}">
                  <a16:creationId xmlns:a16="http://schemas.microsoft.com/office/drawing/2014/main" id="{1377E1B9-1DDE-4285-9785-26F7CA565B9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05113" y="3683000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7" name="直接连接符 82">
              <a:extLst>
                <a:ext uri="{FF2B5EF4-FFF2-40B4-BE49-F238E27FC236}">
                  <a16:creationId xmlns:a16="http://schemas.microsoft.com/office/drawing/2014/main" id="{12D104BD-E22F-4566-9673-437930B796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6813" y="4027488"/>
              <a:ext cx="16383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8" name="直接连接符 79">
              <a:extLst>
                <a:ext uri="{FF2B5EF4-FFF2-40B4-BE49-F238E27FC236}">
                  <a16:creationId xmlns:a16="http://schemas.microsoft.com/office/drawing/2014/main" id="{A6CE2A2C-EB9F-48EF-9355-37377C55C4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7163" y="3683000"/>
              <a:ext cx="138271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59" name="直接连接符 76">
              <a:extLst>
                <a:ext uri="{FF2B5EF4-FFF2-40B4-BE49-F238E27FC236}">
                  <a16:creationId xmlns:a16="http://schemas.microsoft.com/office/drawing/2014/main" id="{AC200A20-5B4D-41E1-82CF-B8FEF8BC75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24638" y="3683000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0" name="直接连接符 81">
              <a:extLst>
                <a:ext uri="{FF2B5EF4-FFF2-40B4-BE49-F238E27FC236}">
                  <a16:creationId xmlns:a16="http://schemas.microsoft.com/office/drawing/2014/main" id="{74BF2C9E-7E85-4ABB-92D4-94080A395D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59763" y="3683000"/>
              <a:ext cx="0" cy="34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1" name="直接连接符 82">
              <a:extLst>
                <a:ext uri="{FF2B5EF4-FFF2-40B4-BE49-F238E27FC236}">
                  <a16:creationId xmlns:a16="http://schemas.microsoft.com/office/drawing/2014/main" id="{9E24917F-E96E-4C16-A88A-3A48F685C5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9875" y="4027488"/>
              <a:ext cx="163988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2" name="直接连接符 75">
              <a:extLst>
                <a:ext uri="{FF2B5EF4-FFF2-40B4-BE49-F238E27FC236}">
                  <a16:creationId xmlns:a16="http://schemas.microsoft.com/office/drawing/2014/main" id="{6513ECDB-0ABA-4A9C-A33E-3371CCCB51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9163" y="3694113"/>
              <a:ext cx="2428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63" name="直接连接符 75">
              <a:extLst>
                <a:ext uri="{FF2B5EF4-FFF2-40B4-BE49-F238E27FC236}">
                  <a16:creationId xmlns:a16="http://schemas.microsoft.com/office/drawing/2014/main" id="{0E18765E-A3DA-409D-BBC7-4C5C276765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0863" y="3683000"/>
              <a:ext cx="8286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7591" name="文本框 301">
            <a:extLst>
              <a:ext uri="{FF2B5EF4-FFF2-40B4-BE49-F238E27FC236}">
                <a16:creationId xmlns:a16="http://schemas.microsoft.com/office/drawing/2014/main" id="{0092C697-BA56-46CA-B2F9-6842332A0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5038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pclk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2" name="文本框 301">
            <a:extLst>
              <a:ext uri="{FF2B5EF4-FFF2-40B4-BE49-F238E27FC236}">
                <a16:creationId xmlns:a16="http://schemas.microsoft.com/office/drawing/2014/main" id="{529A2C0C-FA19-42C6-9CBE-C99740C7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052763"/>
            <a:ext cx="236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3" name="文本框 301">
            <a:extLst>
              <a:ext uri="{FF2B5EF4-FFF2-40B4-BE49-F238E27FC236}">
                <a16:creationId xmlns:a16="http://schemas.microsoft.com/office/drawing/2014/main" id="{AE128724-6A1E-464B-8DC3-A8DBBEF8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724275"/>
            <a:ext cx="223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594" name="直接连接符 479">
            <a:extLst>
              <a:ext uri="{FF2B5EF4-FFF2-40B4-BE49-F238E27FC236}">
                <a16:creationId xmlns:a16="http://schemas.microsoft.com/office/drawing/2014/main" id="{8F79B8AE-B1D5-4045-8B73-4C8012C0AD0F}"/>
              </a:ext>
            </a:extLst>
          </p:cNvPr>
          <p:cNvCxnSpPr>
            <a:cxnSpLocks/>
          </p:cNvCxnSpPr>
          <p:nvPr/>
        </p:nvCxnSpPr>
        <p:spPr bwMode="auto">
          <a:xfrm>
            <a:off x="1162050" y="2544763"/>
            <a:ext cx="0" cy="14827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直接连接符 481">
            <a:extLst>
              <a:ext uri="{FF2B5EF4-FFF2-40B4-BE49-F238E27FC236}">
                <a16:creationId xmlns:a16="http://schemas.microsoft.com/office/drawing/2014/main" id="{E2C4503E-7C29-4DC3-868A-82B16C617B76}"/>
              </a:ext>
            </a:extLst>
          </p:cNvPr>
          <p:cNvCxnSpPr>
            <a:cxnSpLocks/>
          </p:cNvCxnSpPr>
          <p:nvPr/>
        </p:nvCxnSpPr>
        <p:spPr bwMode="auto">
          <a:xfrm>
            <a:off x="1916113" y="2544763"/>
            <a:ext cx="0" cy="774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直接连接符 482">
            <a:extLst>
              <a:ext uri="{FF2B5EF4-FFF2-40B4-BE49-F238E27FC236}">
                <a16:creationId xmlns:a16="http://schemas.microsoft.com/office/drawing/2014/main" id="{81FCB04A-71F4-4D4F-8D52-09F36646156B}"/>
              </a:ext>
            </a:extLst>
          </p:cNvPr>
          <p:cNvCxnSpPr>
            <a:cxnSpLocks/>
          </p:cNvCxnSpPr>
          <p:nvPr/>
        </p:nvCxnSpPr>
        <p:spPr bwMode="auto">
          <a:xfrm>
            <a:off x="6632575" y="2984500"/>
            <a:ext cx="0" cy="10429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7" name="文本框 301">
            <a:extLst>
              <a:ext uri="{FF2B5EF4-FFF2-40B4-BE49-F238E27FC236}">
                <a16:creationId xmlns:a16="http://schemas.microsoft.com/office/drawing/2014/main" id="{59E2F447-5869-49DF-9870-D3A406BE4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2616200"/>
            <a:ext cx="692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行周期</a:t>
            </a:r>
          </a:p>
        </p:txBody>
      </p:sp>
      <p:sp>
        <p:nvSpPr>
          <p:cNvPr id="67598" name="文本框 301">
            <a:extLst>
              <a:ext uri="{FF2B5EF4-FFF2-40B4-BE49-F238E27FC236}">
                <a16:creationId xmlns:a16="http://schemas.microsoft.com/office/drawing/2014/main" id="{F07541A4-A8AB-4F06-BF92-A9EA7429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403600"/>
            <a:ext cx="692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场周期</a:t>
            </a:r>
          </a:p>
        </p:txBody>
      </p:sp>
      <p:cxnSp>
        <p:nvCxnSpPr>
          <p:cNvPr id="67599" name="直接连接符 297">
            <a:extLst>
              <a:ext uri="{FF2B5EF4-FFF2-40B4-BE49-F238E27FC236}">
                <a16:creationId xmlns:a16="http://schemas.microsoft.com/office/drawing/2014/main" id="{33F87F26-5CAA-4875-AFE5-5BBD8E948667}"/>
              </a:ext>
            </a:extLst>
          </p:cNvPr>
          <p:cNvCxnSpPr>
            <a:cxnSpLocks/>
          </p:cNvCxnSpPr>
          <p:nvPr/>
        </p:nvCxnSpPr>
        <p:spPr bwMode="auto">
          <a:xfrm>
            <a:off x="4683125" y="3486150"/>
            <a:ext cx="1941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直接连接符 293">
            <a:extLst>
              <a:ext uri="{FF2B5EF4-FFF2-40B4-BE49-F238E27FC236}">
                <a16:creationId xmlns:a16="http://schemas.microsoft.com/office/drawing/2014/main" id="{FDABF23F-E7F3-4BF4-8327-E6E8016B9AF8}"/>
              </a:ext>
            </a:extLst>
          </p:cNvPr>
          <p:cNvCxnSpPr>
            <a:cxnSpLocks/>
          </p:cNvCxnSpPr>
          <p:nvPr/>
        </p:nvCxnSpPr>
        <p:spPr bwMode="auto">
          <a:xfrm>
            <a:off x="1181100" y="3486150"/>
            <a:ext cx="2463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直接连接符 293">
            <a:extLst>
              <a:ext uri="{FF2B5EF4-FFF2-40B4-BE49-F238E27FC236}">
                <a16:creationId xmlns:a16="http://schemas.microsoft.com/office/drawing/2014/main" id="{6C39EE45-81C4-45E4-B01A-A17142321BF5}"/>
              </a:ext>
            </a:extLst>
          </p:cNvPr>
          <p:cNvCxnSpPr>
            <a:cxnSpLocks/>
          </p:cNvCxnSpPr>
          <p:nvPr/>
        </p:nvCxnSpPr>
        <p:spPr bwMode="auto">
          <a:xfrm>
            <a:off x="1909763" y="2770188"/>
            <a:ext cx="2746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直接连接符 297">
            <a:extLst>
              <a:ext uri="{FF2B5EF4-FFF2-40B4-BE49-F238E27FC236}">
                <a16:creationId xmlns:a16="http://schemas.microsoft.com/office/drawing/2014/main" id="{4F9514E4-4671-4805-BFED-FB02A35C907C}"/>
              </a:ext>
            </a:extLst>
          </p:cNvPr>
          <p:cNvCxnSpPr>
            <a:cxnSpLocks/>
          </p:cNvCxnSpPr>
          <p:nvPr/>
        </p:nvCxnSpPr>
        <p:spPr bwMode="auto">
          <a:xfrm>
            <a:off x="919163" y="2770188"/>
            <a:ext cx="242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直接连接符 502">
            <a:extLst>
              <a:ext uri="{FF2B5EF4-FFF2-40B4-BE49-F238E27FC236}">
                <a16:creationId xmlns:a16="http://schemas.microsoft.com/office/drawing/2014/main" id="{C0D85486-904D-4514-96E2-F505AFAB62EA}"/>
              </a:ext>
            </a:extLst>
          </p:cNvPr>
          <p:cNvCxnSpPr>
            <a:cxnSpLocks/>
          </p:cNvCxnSpPr>
          <p:nvPr/>
        </p:nvCxnSpPr>
        <p:spPr bwMode="auto">
          <a:xfrm>
            <a:off x="2797175" y="2984500"/>
            <a:ext cx="0" cy="10429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直接连接符 503">
            <a:extLst>
              <a:ext uri="{FF2B5EF4-FFF2-40B4-BE49-F238E27FC236}">
                <a16:creationId xmlns:a16="http://schemas.microsoft.com/office/drawing/2014/main" id="{6BE782A5-57D5-4A42-ADC2-08D34466B257}"/>
              </a:ext>
            </a:extLst>
          </p:cNvPr>
          <p:cNvCxnSpPr>
            <a:cxnSpLocks/>
          </p:cNvCxnSpPr>
          <p:nvPr/>
        </p:nvCxnSpPr>
        <p:spPr bwMode="auto">
          <a:xfrm>
            <a:off x="8259763" y="2971800"/>
            <a:ext cx="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3635B5F3-E5E3-4B7A-A4D1-E9A3E193A826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205038"/>
          <a:ext cx="3905250" cy="33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">
                  <a:extLst>
                    <a:ext uri="{9D8B030D-6E8A-4147-A177-3AD203B41FA5}">
                      <a16:colId xmlns:a16="http://schemas.microsoft.com/office/drawing/2014/main" val="346398014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57871669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5660283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43987030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84692322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2208683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6008228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6122437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92600770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6441367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24200559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032673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086046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16401984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44175402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00853130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1811537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52812757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25460208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2176785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20114127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66129208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9960936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8601962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73317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1473439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5688022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90809181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12882673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0610606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12104325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2818947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1279713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7981869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4611756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6109577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0893629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18875630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674775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9156461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37527996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984598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51149463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47234682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64714919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7012084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68924337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8805120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4604440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05432414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14458558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9786244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3435070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71412764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48653925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02014517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70863033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27149763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66836429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4895011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1500010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09653697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0030270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2525115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0516032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0738814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4992925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980844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2511581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8363650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4550090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71290836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7060329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60748004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9618733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79466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E9B0BE37-E8F9-4A82-8AE1-62893BF19082}"/>
              </a:ext>
            </a:extLst>
          </p:cNvPr>
          <p:cNvGraphicFramePr>
            <a:graphicFrameLocks noGrp="1"/>
          </p:cNvGraphicFramePr>
          <p:nvPr/>
        </p:nvGraphicFramePr>
        <p:xfrm>
          <a:off x="4767263" y="2205038"/>
          <a:ext cx="3905250" cy="33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">
                  <a:extLst>
                    <a:ext uri="{9D8B030D-6E8A-4147-A177-3AD203B41FA5}">
                      <a16:colId xmlns:a16="http://schemas.microsoft.com/office/drawing/2014/main" val="346398014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57871669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5660283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43987030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84692322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2208683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6008228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6122437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92600770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6441367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24200559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032673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086046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16401984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44175402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00853130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1811537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52812757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25460208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2176785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20114127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66129208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9960936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8601962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73317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11473439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5688022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90809181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12882673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0610606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12104325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82818947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1279713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7981869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4611756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6109577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60893629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18875630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674775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9156461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37527996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9845981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51149463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47234682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64714919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7012084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68924337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8805120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4604440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05432414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14458558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9786244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3435070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71412764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486539255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02014517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70863033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427149763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66836429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4895011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91500010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09653697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800302700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2525115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40516032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07388147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49929256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39808449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25115817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83636508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94550090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712908361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3770603292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60748004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139618733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79466"/>
                  </a:ext>
                </a:extLst>
              </a:tr>
            </a:tbl>
          </a:graphicData>
        </a:graphic>
      </p:graphicFrame>
      <p:sp>
        <p:nvSpPr>
          <p:cNvPr id="111" name="内容占位符 2">
            <a:extLst>
              <a:ext uri="{FF2B5EF4-FFF2-40B4-BE49-F238E27FC236}">
                <a16:creationId xmlns:a16="http://schemas.microsoft.com/office/drawing/2014/main" id="{DFD4B859-1E0C-4D57-8463-82F99469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421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Arial"/>
                <a:cs typeface="+mn-cs"/>
              </a:rPr>
              <a:t>800x600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Arial"/>
                <a:cs typeface="+mn-cs"/>
              </a:rPr>
              <a:t>@72Hz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cs typeface="+mn-cs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Arial"/>
                <a:cs typeface="+mn-cs"/>
              </a:rPr>
              <a:t>50MHz</a:t>
            </a:r>
            <a:r>
              <a:rPr lang="zh-CN" altLang="en-US" sz="2800" b="0" dirty="0">
                <a:solidFill>
                  <a:srgbClr val="000000"/>
                </a:solidFill>
                <a:latin typeface="Arial"/>
                <a:cs typeface="+mn-cs"/>
              </a:rPr>
              <a:t>像素时钟</a:t>
            </a:r>
            <a:r>
              <a:rPr lang="en-US" altLang="zh-CN" sz="2800" b="0" dirty="0">
                <a:solidFill>
                  <a:srgbClr val="000000"/>
                </a:solidFill>
                <a:latin typeface="Arial"/>
                <a:cs typeface="+mn-cs"/>
              </a:rPr>
              <a:t>(</a:t>
            </a:r>
            <a:r>
              <a:rPr lang="en-US" altLang="zh-CN" sz="2800" b="0" dirty="0" err="1">
                <a:solidFill>
                  <a:srgbClr val="000000"/>
                </a:solidFill>
                <a:latin typeface="Arial"/>
                <a:cs typeface="+mn-cs"/>
              </a:rPr>
              <a:t>pclk</a:t>
            </a:r>
            <a:r>
              <a:rPr lang="en-US" altLang="zh-CN" sz="2800" b="0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</p:txBody>
      </p:sp>
      <p:sp>
        <p:nvSpPr>
          <p:cNvPr id="67944" name="日期占位符 3">
            <a:extLst>
              <a:ext uri="{FF2B5EF4-FFF2-40B4-BE49-F238E27FC236}">
                <a16:creationId xmlns:a16="http://schemas.microsoft.com/office/drawing/2014/main" id="{CEB8AAF9-B813-4753-A348-27BA8C01F8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C3AAA-5D9A-47D8-B952-1B93DB130809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A61C0A-1EE4-436E-9B09-6BF13FA101E9}"/>
              </a:ext>
            </a:extLst>
          </p:cNvPr>
          <p:cNvGrpSpPr/>
          <p:nvPr/>
        </p:nvGrpSpPr>
        <p:grpSpPr>
          <a:xfrm>
            <a:off x="506413" y="4256088"/>
            <a:ext cx="8229600" cy="1784350"/>
            <a:chOff x="506413" y="4256088"/>
            <a:chExt cx="8229600" cy="1784350"/>
          </a:xfrm>
        </p:grpSpPr>
        <p:sp>
          <p:nvSpPr>
            <p:cNvPr id="67917" name="文本框 301">
              <a:extLst>
                <a:ext uri="{FF2B5EF4-FFF2-40B4-BE49-F238E27FC236}">
                  <a16:creationId xmlns:a16="http://schemas.microsoft.com/office/drawing/2014/main" id="{F5C5DE6A-B1AE-406C-A065-AFB22941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3413" y="5367339"/>
              <a:ext cx="1308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单位：像素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18" name="文本框 301">
              <a:extLst>
                <a:ext uri="{FF2B5EF4-FFF2-40B4-BE49-F238E27FC236}">
                  <a16:creationId xmlns:a16="http://schemas.microsoft.com/office/drawing/2014/main" id="{07CFB90F-E51E-42C8-83DD-B9E7C93A7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213" y="5341938"/>
              <a:ext cx="2238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hs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24" name="文本框 301">
              <a:extLst>
                <a:ext uri="{FF2B5EF4-FFF2-40B4-BE49-F238E27FC236}">
                  <a16:creationId xmlns:a16="http://schemas.microsoft.com/office/drawing/2014/main" id="{BB0D9FDA-D934-487A-A463-56A6B757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6389" y="5718270"/>
              <a:ext cx="10772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单位：行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25" name="文本框 301">
              <a:extLst>
                <a:ext uri="{FF2B5EF4-FFF2-40B4-BE49-F238E27FC236}">
                  <a16:creationId xmlns:a16="http://schemas.microsoft.com/office/drawing/2014/main" id="{BE01D285-8AFA-4EF0-87EA-FB1DE3D8A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732463"/>
              <a:ext cx="2127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926" name="直接连接符 445">
              <a:extLst>
                <a:ext uri="{FF2B5EF4-FFF2-40B4-BE49-F238E27FC236}">
                  <a16:creationId xmlns:a16="http://schemas.microsoft.com/office/drawing/2014/main" id="{3CDA7EC7-E88F-4431-81B8-19D0BDFDD7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6988" y="4459288"/>
              <a:ext cx="0" cy="1573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27" name="文本框 301">
              <a:extLst>
                <a:ext uri="{FF2B5EF4-FFF2-40B4-BE49-F238E27FC236}">
                  <a16:creationId xmlns:a16="http://schemas.microsoft.com/office/drawing/2014/main" id="{3AC17A4B-2BA5-43FF-ACA3-8F65596C5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488" y="4256088"/>
              <a:ext cx="65881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消隐区</a:t>
              </a:r>
            </a:p>
          </p:txBody>
        </p:sp>
        <p:cxnSp>
          <p:nvCxnSpPr>
            <p:cNvPr id="67928" name="直接连接符 297">
              <a:extLst>
                <a:ext uri="{FF2B5EF4-FFF2-40B4-BE49-F238E27FC236}">
                  <a16:creationId xmlns:a16="http://schemas.microsoft.com/office/drawing/2014/main" id="{5F654CBA-62F4-4733-8968-D9B352045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9988" y="4597400"/>
              <a:ext cx="2667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29" name="文本框 301">
              <a:extLst>
                <a:ext uri="{FF2B5EF4-FFF2-40B4-BE49-F238E27FC236}">
                  <a16:creationId xmlns:a16="http://schemas.microsoft.com/office/drawing/2014/main" id="{0DAAE1F6-2C7D-40DC-92D0-37BDC3D82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900" y="4927600"/>
              <a:ext cx="2841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30" name="文本框 301">
              <a:extLst>
                <a:ext uri="{FF2B5EF4-FFF2-40B4-BE49-F238E27FC236}">
                  <a16:creationId xmlns:a16="http://schemas.microsoft.com/office/drawing/2014/main" id="{31231808-45C8-4BEE-A533-FE5F7EDA6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25" y="4845050"/>
              <a:ext cx="371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931" name="直接连接符 507">
              <a:extLst>
                <a:ext uri="{FF2B5EF4-FFF2-40B4-BE49-F238E27FC236}">
                  <a16:creationId xmlns:a16="http://schemas.microsoft.com/office/drawing/2014/main" id="{C2442282-0122-448F-8033-BD514FC625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7288" y="4432300"/>
              <a:ext cx="0" cy="1600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32" name="直接连接符 509">
              <a:extLst>
                <a:ext uri="{FF2B5EF4-FFF2-40B4-BE49-F238E27FC236}">
                  <a16:creationId xmlns:a16="http://schemas.microsoft.com/office/drawing/2014/main" id="{5155397C-73FC-475D-B2B3-FA314C50FF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9388" y="4857750"/>
              <a:ext cx="0" cy="11747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33" name="文本框 301">
              <a:extLst>
                <a:ext uri="{FF2B5EF4-FFF2-40B4-BE49-F238E27FC236}">
                  <a16:creationId xmlns:a16="http://schemas.microsoft.com/office/drawing/2014/main" id="{A5343D56-59F9-4F4E-873E-FF86861FD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13" y="4843463"/>
              <a:ext cx="5127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hs/vs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934" name="组合 4">
              <a:extLst>
                <a:ext uri="{FF2B5EF4-FFF2-40B4-BE49-F238E27FC236}">
                  <a16:creationId xmlns:a16="http://schemas.microsoft.com/office/drawing/2014/main" id="{2D44E9E4-0D6E-4AE5-A4B1-B32415F765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55675" y="4802188"/>
              <a:ext cx="7780338" cy="446087"/>
              <a:chOff x="956116" y="4826194"/>
              <a:chExt cx="7780105" cy="353391"/>
            </a:xfrm>
          </p:grpSpPr>
          <p:cxnSp>
            <p:nvCxnSpPr>
              <p:cNvPr id="67946" name="直接连接符 79">
                <a:extLst>
                  <a:ext uri="{FF2B5EF4-FFF2-40B4-BE49-F238E27FC236}">
                    <a16:creationId xmlns:a16="http://schemas.microsoft.com/office/drawing/2014/main" id="{449AE309-E362-46C4-BB45-7B2D6FE917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6116" y="4826194"/>
                <a:ext cx="201714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47" name="直接连接符 76">
                <a:extLst>
                  <a:ext uri="{FF2B5EF4-FFF2-40B4-BE49-F238E27FC236}">
                    <a16:creationId xmlns:a16="http://schemas.microsoft.com/office/drawing/2014/main" id="{F1C2ADE9-D908-40DB-A892-8673208FF9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3586" y="4826194"/>
                <a:ext cx="0" cy="34466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48" name="直接连接符 81">
                <a:extLst>
                  <a:ext uri="{FF2B5EF4-FFF2-40B4-BE49-F238E27FC236}">
                    <a16:creationId xmlns:a16="http://schemas.microsoft.com/office/drawing/2014/main" id="{54AC1540-5754-491A-9D61-1883B23697A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719455" y="4826194"/>
                <a:ext cx="0" cy="34466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49" name="直接连接符 82">
                <a:extLst>
                  <a:ext uri="{FF2B5EF4-FFF2-40B4-BE49-F238E27FC236}">
                    <a16:creationId xmlns:a16="http://schemas.microsoft.com/office/drawing/2014/main" id="{3DDF81C7-1C44-4CF0-B2A1-F7BCC56E41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58952" y="5170857"/>
                <a:ext cx="156050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50" name="直接连接符 79">
                <a:extLst>
                  <a:ext uri="{FF2B5EF4-FFF2-40B4-BE49-F238E27FC236}">
                    <a16:creationId xmlns:a16="http://schemas.microsoft.com/office/drawing/2014/main" id="{816A65EB-5E66-446C-8E3A-52EBAE4DAF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19454" y="4834921"/>
                <a:ext cx="5830744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51" name="直接连接符 76">
                <a:extLst>
                  <a:ext uri="{FF2B5EF4-FFF2-40B4-BE49-F238E27FC236}">
                    <a16:creationId xmlns:a16="http://schemas.microsoft.com/office/drawing/2014/main" id="{94A4D0B7-D17F-4A9F-A932-6115AD8EB1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55954" y="4834921"/>
                <a:ext cx="0" cy="34466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52" name="直接连接符 82">
                <a:extLst>
                  <a:ext uri="{FF2B5EF4-FFF2-40B4-BE49-F238E27FC236}">
                    <a16:creationId xmlns:a16="http://schemas.microsoft.com/office/drawing/2014/main" id="{782E8781-B934-49C5-B2F6-7800D68F69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51319" y="5179584"/>
                <a:ext cx="18490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935" name="直接连接符 448">
              <a:extLst>
                <a:ext uri="{FF2B5EF4-FFF2-40B4-BE49-F238E27FC236}">
                  <a16:creationId xmlns:a16="http://schemas.microsoft.com/office/drawing/2014/main" id="{C66BEFEC-0D74-4A93-9C5A-8F44490AA5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35875" y="4467225"/>
              <a:ext cx="0" cy="1573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36" name="文本框 301">
              <a:extLst>
                <a:ext uri="{FF2B5EF4-FFF2-40B4-BE49-F238E27FC236}">
                  <a16:creationId xmlns:a16="http://schemas.microsoft.com/office/drawing/2014/main" id="{3A910012-8F0F-4D79-BEF4-3794A610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338" y="4278313"/>
              <a:ext cx="6604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显示区</a:t>
              </a:r>
            </a:p>
          </p:txBody>
        </p:sp>
        <p:sp>
          <p:nvSpPr>
            <p:cNvPr id="67937" name="文本框 301">
              <a:extLst>
                <a:ext uri="{FF2B5EF4-FFF2-40B4-BE49-F238E27FC236}">
                  <a16:creationId xmlns:a16="http://schemas.microsoft.com/office/drawing/2014/main" id="{89C50D55-22F4-49AD-8653-8E70ED4F7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988" y="4264025"/>
              <a:ext cx="6604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消隐区</a:t>
              </a:r>
            </a:p>
          </p:txBody>
        </p:sp>
        <p:cxnSp>
          <p:nvCxnSpPr>
            <p:cNvPr id="67938" name="直接连接符 293">
              <a:extLst>
                <a:ext uri="{FF2B5EF4-FFF2-40B4-BE49-F238E27FC236}">
                  <a16:creationId xmlns:a16="http://schemas.microsoft.com/office/drawing/2014/main" id="{C8A218B6-AC71-4E57-A607-050849D7E0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8100" y="4606925"/>
              <a:ext cx="37877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39" name="直接连接符 293">
              <a:extLst>
                <a:ext uri="{FF2B5EF4-FFF2-40B4-BE49-F238E27FC236}">
                  <a16:creationId xmlns:a16="http://schemas.microsoft.com/office/drawing/2014/main" id="{E0E7C3DC-EA9D-4366-9AED-B987C92AB7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39050" y="4606925"/>
              <a:ext cx="911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40" name="文本框 301">
              <a:extLst>
                <a:ext uri="{FF2B5EF4-FFF2-40B4-BE49-F238E27FC236}">
                  <a16:creationId xmlns:a16="http://schemas.microsoft.com/office/drawing/2014/main" id="{11BDA060-2475-46D6-8C16-296BEE151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4924425"/>
              <a:ext cx="2714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FP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941" name="直接连接符 507">
              <a:extLst>
                <a:ext uri="{FF2B5EF4-FFF2-40B4-BE49-F238E27FC236}">
                  <a16:creationId xmlns:a16="http://schemas.microsoft.com/office/drawing/2014/main" id="{42855553-6AFF-4DE3-AEAE-B12AAE3EE7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50275" y="4459288"/>
              <a:ext cx="0" cy="1581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45" name="文本框 301">
              <a:extLst>
                <a:ext uri="{FF2B5EF4-FFF2-40B4-BE49-F238E27FC236}">
                  <a16:creationId xmlns:a16="http://schemas.microsoft.com/office/drawing/2014/main" id="{67683124-B200-4A41-BD62-AECFF6E1A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63" y="4929188"/>
              <a:ext cx="10906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HEN/VEN 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301">
              <a:extLst>
                <a:ext uri="{FF2B5EF4-FFF2-40B4-BE49-F238E27FC236}">
                  <a16:creationId xmlns:a16="http://schemas.microsoft.com/office/drawing/2014/main" id="{0CAAE22D-2CD9-4ECC-A08E-001CD384D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562" y="5357426"/>
              <a:ext cx="3847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120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301">
              <a:extLst>
                <a:ext uri="{FF2B5EF4-FFF2-40B4-BE49-F238E27FC236}">
                  <a16:creationId xmlns:a16="http://schemas.microsoft.com/office/drawing/2014/main" id="{D1441C3D-8D26-4EA8-A912-102206C68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843" y="573525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301">
              <a:extLst>
                <a:ext uri="{FF2B5EF4-FFF2-40B4-BE49-F238E27FC236}">
                  <a16:creationId xmlns:a16="http://schemas.microsoft.com/office/drawing/2014/main" id="{11E8BD94-71A6-430D-8448-1A83B2972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759" y="5376090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301">
              <a:extLst>
                <a:ext uri="{FF2B5EF4-FFF2-40B4-BE49-F238E27FC236}">
                  <a16:creationId xmlns:a16="http://schemas.microsoft.com/office/drawing/2014/main" id="{4B12249C-387E-43D6-88C6-CC717AB9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799" y="5753914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301">
              <a:extLst>
                <a:ext uri="{FF2B5EF4-FFF2-40B4-BE49-F238E27FC236}">
                  <a16:creationId xmlns:a16="http://schemas.microsoft.com/office/drawing/2014/main" id="{60D96403-591B-4E2C-91E9-D11CEC031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415" y="5357426"/>
              <a:ext cx="3847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800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文本框 301">
              <a:extLst>
                <a:ext uri="{FF2B5EF4-FFF2-40B4-BE49-F238E27FC236}">
                  <a16:creationId xmlns:a16="http://schemas.microsoft.com/office/drawing/2014/main" id="{B10EFD82-215D-4F0E-86B5-75A370311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455" y="5735250"/>
              <a:ext cx="3847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文本框 301">
              <a:extLst>
                <a:ext uri="{FF2B5EF4-FFF2-40B4-BE49-F238E27FC236}">
                  <a16:creationId xmlns:a16="http://schemas.microsoft.com/office/drawing/2014/main" id="{795F8BE2-4A60-4DC3-8AA4-20052AEB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4826" y="5367339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文本框 301">
              <a:extLst>
                <a:ext uri="{FF2B5EF4-FFF2-40B4-BE49-F238E27FC236}">
                  <a16:creationId xmlns:a16="http://schemas.microsoft.com/office/drawing/2014/main" id="{87D26833-49EA-49B6-90FF-4A3212167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2866" y="5745163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22">
            <a:extLst>
              <a:ext uri="{FF2B5EF4-FFF2-40B4-BE49-F238E27FC236}">
                <a16:creationId xmlns:a16="http://schemas.microsoft.com/office/drawing/2014/main" id="{C68594DD-086E-4919-9935-354E524D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287713"/>
            <a:ext cx="7834313" cy="241300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421" name="直接连接符 117">
            <a:extLst>
              <a:ext uri="{FF2B5EF4-FFF2-40B4-BE49-F238E27FC236}">
                <a16:creationId xmlns:a16="http://schemas.microsoft.com/office/drawing/2014/main" id="{1015CC21-7A0E-4BF5-B6EE-49CD18AC5E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6313" y="3151188"/>
            <a:ext cx="0" cy="2813050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2" name="灯片编号占位符 4">
            <a:extLst>
              <a:ext uri="{FF2B5EF4-FFF2-40B4-BE49-F238E27FC236}">
                <a16:creationId xmlns:a16="http://schemas.microsoft.com/office/drawing/2014/main" id="{0F0E32E9-768A-46AF-9FB9-EE80AF77E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0A785-FF3D-440A-8D29-6E4D82EA0007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63493" name="组合 13">
            <a:extLst>
              <a:ext uri="{FF2B5EF4-FFF2-40B4-BE49-F238E27FC236}">
                <a16:creationId xmlns:a16="http://schemas.microsoft.com/office/drawing/2014/main" id="{6FCAC624-6418-489E-BDC7-44B21DBFB8D0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2909888"/>
            <a:ext cx="7767637" cy="266700"/>
            <a:chOff x="745807" y="3157538"/>
            <a:chExt cx="7768518" cy="266700"/>
          </a:xfrm>
        </p:grpSpPr>
        <p:cxnSp>
          <p:nvCxnSpPr>
            <p:cNvPr id="63686" name="直接连接符 75">
              <a:extLst>
                <a:ext uri="{FF2B5EF4-FFF2-40B4-BE49-F238E27FC236}">
                  <a16:creationId xmlns:a16="http://schemas.microsoft.com/office/drawing/2014/main" id="{CFB0AB2B-030F-43CB-8973-26419853EA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6225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87" name="直接连接符 77">
              <a:extLst>
                <a:ext uri="{FF2B5EF4-FFF2-40B4-BE49-F238E27FC236}">
                  <a16:creationId xmlns:a16="http://schemas.microsoft.com/office/drawing/2014/main" id="{9E2E6CD3-B4DB-4FCF-BECC-D2FBC3AB45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7268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88" name="直接连接符 77">
              <a:extLst>
                <a:ext uri="{FF2B5EF4-FFF2-40B4-BE49-F238E27FC236}">
                  <a16:creationId xmlns:a16="http://schemas.microsoft.com/office/drawing/2014/main" id="{59B0992F-C2CA-423A-A50C-7602ED354A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6225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89" name="直接连接符 75">
              <a:extLst>
                <a:ext uri="{FF2B5EF4-FFF2-40B4-BE49-F238E27FC236}">
                  <a16:creationId xmlns:a16="http://schemas.microsoft.com/office/drawing/2014/main" id="{D6FCBB26-783E-4AE8-93D8-469EA3AB6B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6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0" name="直接连接符 75">
              <a:extLst>
                <a:ext uri="{FF2B5EF4-FFF2-40B4-BE49-F238E27FC236}">
                  <a16:creationId xmlns:a16="http://schemas.microsoft.com/office/drawing/2014/main" id="{B93A83E6-29B8-448F-9950-DF7D1BB22E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7047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1" name="直接连接符 77">
              <a:extLst>
                <a:ext uri="{FF2B5EF4-FFF2-40B4-BE49-F238E27FC236}">
                  <a16:creationId xmlns:a16="http://schemas.microsoft.com/office/drawing/2014/main" id="{9607C525-6055-486D-95AD-105412D2A4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9355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2" name="直接连接符 77">
              <a:extLst>
                <a:ext uri="{FF2B5EF4-FFF2-40B4-BE49-F238E27FC236}">
                  <a16:creationId xmlns:a16="http://schemas.microsoft.com/office/drawing/2014/main" id="{1811638A-53F0-4F44-80BE-791A105407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8312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3" name="直接连接符 75">
              <a:extLst>
                <a:ext uri="{FF2B5EF4-FFF2-40B4-BE49-F238E27FC236}">
                  <a16:creationId xmlns:a16="http://schemas.microsoft.com/office/drawing/2014/main" id="{39D6F466-CDA3-4196-A976-8BCB9B0818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18090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4" name="直接连接符 75">
              <a:extLst>
                <a:ext uri="{FF2B5EF4-FFF2-40B4-BE49-F238E27FC236}">
                  <a16:creationId xmlns:a16="http://schemas.microsoft.com/office/drawing/2014/main" id="{09ABC062-699E-494A-BBAB-EA86CFADDF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7960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5" name="直接连接符 77">
              <a:extLst>
                <a:ext uri="{FF2B5EF4-FFF2-40B4-BE49-F238E27FC236}">
                  <a16:creationId xmlns:a16="http://schemas.microsoft.com/office/drawing/2014/main" id="{1BB3FB5A-BF35-417B-88AC-A6937AB5FA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0650" y="3164785"/>
              <a:ext cx="0" cy="259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6" name="直接连接符 77">
              <a:extLst>
                <a:ext uri="{FF2B5EF4-FFF2-40B4-BE49-F238E27FC236}">
                  <a16:creationId xmlns:a16="http://schemas.microsoft.com/office/drawing/2014/main" id="{39A8AD22-9C7D-4D12-8446-120C85E89E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9606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7" name="直接连接符 75">
              <a:extLst>
                <a:ext uri="{FF2B5EF4-FFF2-40B4-BE49-F238E27FC236}">
                  <a16:creationId xmlns:a16="http://schemas.microsoft.com/office/drawing/2014/main" id="{A2B4FEE6-5F67-4778-AF6C-D16909B7A6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40650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8" name="直接连接符 75">
              <a:extLst>
                <a:ext uri="{FF2B5EF4-FFF2-40B4-BE49-F238E27FC236}">
                  <a16:creationId xmlns:a16="http://schemas.microsoft.com/office/drawing/2014/main" id="{CD1A9277-F35B-4586-9B8E-A11C5CA02D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042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99" name="直接连接符 77">
              <a:extLst>
                <a:ext uri="{FF2B5EF4-FFF2-40B4-BE49-F238E27FC236}">
                  <a16:creationId xmlns:a16="http://schemas.microsoft.com/office/drawing/2014/main" id="{5E32E5D8-B2AC-4569-A634-BAA3D6EE4F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63528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0" name="直接连接符 77">
              <a:extLst>
                <a:ext uri="{FF2B5EF4-FFF2-40B4-BE49-F238E27FC236}">
                  <a16:creationId xmlns:a16="http://schemas.microsoft.com/office/drawing/2014/main" id="{8A99FD41-0E57-4720-BFFC-735869F40A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01693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1" name="直接连接符 75">
              <a:extLst>
                <a:ext uri="{FF2B5EF4-FFF2-40B4-BE49-F238E27FC236}">
                  <a16:creationId xmlns:a16="http://schemas.microsoft.com/office/drawing/2014/main" id="{D680BA63-3F59-4B3B-B4DB-B3CC917866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1472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2" name="直接连接符 75">
              <a:extLst>
                <a:ext uri="{FF2B5EF4-FFF2-40B4-BE49-F238E27FC236}">
                  <a16:creationId xmlns:a16="http://schemas.microsoft.com/office/drawing/2014/main" id="{FBF3EFB9-AB25-49F0-B9BC-3BA6C7B6E0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4572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3" name="直接连接符 77">
              <a:extLst>
                <a:ext uri="{FF2B5EF4-FFF2-40B4-BE49-F238E27FC236}">
                  <a16:creationId xmlns:a16="http://schemas.microsoft.com/office/drawing/2014/main" id="{84BC5F2B-EAB7-4663-A029-FF0DB936E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5615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4" name="直接连接符 77">
              <a:extLst>
                <a:ext uri="{FF2B5EF4-FFF2-40B4-BE49-F238E27FC236}">
                  <a16:creationId xmlns:a16="http://schemas.microsoft.com/office/drawing/2014/main" id="{97C87D75-4ACB-432C-AEA1-C521F0D5FC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24572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5" name="直接连接符 75">
              <a:extLst>
                <a:ext uri="{FF2B5EF4-FFF2-40B4-BE49-F238E27FC236}">
                  <a16:creationId xmlns:a16="http://schemas.microsoft.com/office/drawing/2014/main" id="{F67E2DAE-FF77-40BB-9A71-936B9817B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85615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6" name="直接连接符 75">
              <a:extLst>
                <a:ext uri="{FF2B5EF4-FFF2-40B4-BE49-F238E27FC236}">
                  <a16:creationId xmlns:a16="http://schemas.microsoft.com/office/drawing/2014/main" id="{C1AD3BAB-27E8-4185-9E36-E4F151E153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539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7" name="直接连接符 77">
              <a:extLst>
                <a:ext uri="{FF2B5EF4-FFF2-40B4-BE49-F238E27FC236}">
                  <a16:creationId xmlns:a16="http://schemas.microsoft.com/office/drawing/2014/main" id="{5A8ABEB7-B248-4F36-96A8-AE09A79F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7702" y="3157538"/>
              <a:ext cx="0" cy="26669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8" name="直接连接符 77">
              <a:extLst>
                <a:ext uri="{FF2B5EF4-FFF2-40B4-BE49-F238E27FC236}">
                  <a16:creationId xmlns:a16="http://schemas.microsoft.com/office/drawing/2014/main" id="{2C20C231-65A5-4BC3-857D-04801AFEB0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46658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09" name="直接连接符 75">
              <a:extLst>
                <a:ext uri="{FF2B5EF4-FFF2-40B4-BE49-F238E27FC236}">
                  <a16:creationId xmlns:a16="http://schemas.microsoft.com/office/drawing/2014/main" id="{6CEAE131-E996-45C1-9C50-2A02E63B7C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6437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0" name="直接连接符 75">
              <a:extLst>
                <a:ext uri="{FF2B5EF4-FFF2-40B4-BE49-F238E27FC236}">
                  <a16:creationId xmlns:a16="http://schemas.microsoft.com/office/drawing/2014/main" id="{421C56BE-FBA0-401D-8439-C732470FD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6795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1" name="直接连接符 77">
              <a:extLst>
                <a:ext uri="{FF2B5EF4-FFF2-40B4-BE49-F238E27FC236}">
                  <a16:creationId xmlns:a16="http://schemas.microsoft.com/office/drawing/2014/main" id="{DA353080-6442-4BDA-93F4-14A2EF15C9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28996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2" name="直接连接符 77">
              <a:extLst>
                <a:ext uri="{FF2B5EF4-FFF2-40B4-BE49-F238E27FC236}">
                  <a16:creationId xmlns:a16="http://schemas.microsoft.com/office/drawing/2014/main" id="{81FAC3E7-0729-425D-A9C2-D17F2CB085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67953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3" name="直接连接符 75">
              <a:extLst>
                <a:ext uri="{FF2B5EF4-FFF2-40B4-BE49-F238E27FC236}">
                  <a16:creationId xmlns:a16="http://schemas.microsoft.com/office/drawing/2014/main" id="{530F211B-C5E2-4A10-BBB5-DBF1EAEF10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996" y="3416992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4" name="直接连接符 75">
              <a:extLst>
                <a:ext uri="{FF2B5EF4-FFF2-40B4-BE49-F238E27FC236}">
                  <a16:creationId xmlns:a16="http://schemas.microsoft.com/office/drawing/2014/main" id="{1661057A-2E27-4810-9D39-1200CCE75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8775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5" name="直接连接符 77">
              <a:extLst>
                <a:ext uri="{FF2B5EF4-FFF2-40B4-BE49-F238E27FC236}">
                  <a16:creationId xmlns:a16="http://schemas.microsoft.com/office/drawing/2014/main" id="{7516E661-2390-473D-ADB9-FEB5C7131B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51875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6" name="直接连接符 77">
              <a:extLst>
                <a:ext uri="{FF2B5EF4-FFF2-40B4-BE49-F238E27FC236}">
                  <a16:creationId xmlns:a16="http://schemas.microsoft.com/office/drawing/2014/main" id="{2264E8D5-77DC-4684-BE41-9F335F6250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90040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7" name="直接连接符 75">
              <a:extLst>
                <a:ext uri="{FF2B5EF4-FFF2-40B4-BE49-F238E27FC236}">
                  <a16:creationId xmlns:a16="http://schemas.microsoft.com/office/drawing/2014/main" id="{AE09EBAE-0EB8-4259-94FD-B476C07411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49818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8" name="直接连接符 75">
              <a:extLst>
                <a:ext uri="{FF2B5EF4-FFF2-40B4-BE49-F238E27FC236}">
                  <a16:creationId xmlns:a16="http://schemas.microsoft.com/office/drawing/2014/main" id="{963BFC3B-55F1-47E1-BCE1-E32595BC82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18389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19" name="直接连接符 77">
              <a:extLst>
                <a:ext uri="{FF2B5EF4-FFF2-40B4-BE49-F238E27FC236}">
                  <a16:creationId xmlns:a16="http://schemas.microsoft.com/office/drawing/2014/main" id="{FD017C30-4BC3-4F18-8EED-A17C668ABA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79432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0" name="直接连接符 77">
              <a:extLst>
                <a:ext uri="{FF2B5EF4-FFF2-40B4-BE49-F238E27FC236}">
                  <a16:creationId xmlns:a16="http://schemas.microsoft.com/office/drawing/2014/main" id="{BC9D45E8-03F0-425C-8228-2DA0E45924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18389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1" name="直接连接符 75">
              <a:extLst>
                <a:ext uri="{FF2B5EF4-FFF2-40B4-BE49-F238E27FC236}">
                  <a16:creationId xmlns:a16="http://schemas.microsoft.com/office/drawing/2014/main" id="{8C909EBD-4F42-4C27-AD22-98BEFC31A5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79432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2" name="直接连接符 75">
              <a:extLst>
                <a:ext uri="{FF2B5EF4-FFF2-40B4-BE49-F238E27FC236}">
                  <a16:creationId xmlns:a16="http://schemas.microsoft.com/office/drawing/2014/main" id="{6E832577-7B8A-4E99-B06F-4199BC5059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35005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3" name="直接连接符 77">
              <a:extLst>
                <a:ext uri="{FF2B5EF4-FFF2-40B4-BE49-F238E27FC236}">
                  <a16:creationId xmlns:a16="http://schemas.microsoft.com/office/drawing/2014/main" id="{D9D03F01-35F8-479B-B16E-A6D0FF035E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7313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4" name="直接连接符 77">
              <a:extLst>
                <a:ext uri="{FF2B5EF4-FFF2-40B4-BE49-F238E27FC236}">
                  <a16:creationId xmlns:a16="http://schemas.microsoft.com/office/drawing/2014/main" id="{67164D13-97B4-44DC-983F-FA6788C8A4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6270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5" name="直接连接符 75">
              <a:extLst>
                <a:ext uri="{FF2B5EF4-FFF2-40B4-BE49-F238E27FC236}">
                  <a16:creationId xmlns:a16="http://schemas.microsoft.com/office/drawing/2014/main" id="{EFEB103B-0982-48A9-A8A1-83D1468A0C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604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6" name="直接连接符 75">
              <a:extLst>
                <a:ext uri="{FF2B5EF4-FFF2-40B4-BE49-F238E27FC236}">
                  <a16:creationId xmlns:a16="http://schemas.microsoft.com/office/drawing/2014/main" id="{E217D2F0-205C-4D80-8F16-924A6A5288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7565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7" name="直接连接符 77">
              <a:extLst>
                <a:ext uri="{FF2B5EF4-FFF2-40B4-BE49-F238E27FC236}">
                  <a16:creationId xmlns:a16="http://schemas.microsoft.com/office/drawing/2014/main" id="{A17E1C3C-AADE-4C90-92F7-0F1D885F9A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18608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8" name="直接连接符 77">
              <a:extLst>
                <a:ext uri="{FF2B5EF4-FFF2-40B4-BE49-F238E27FC236}">
                  <a16:creationId xmlns:a16="http://schemas.microsoft.com/office/drawing/2014/main" id="{9C584E00-81BF-4FED-9FE4-3BBA258C35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57565" y="3164785"/>
              <a:ext cx="0" cy="25945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29" name="直接连接符 75">
              <a:extLst>
                <a:ext uri="{FF2B5EF4-FFF2-40B4-BE49-F238E27FC236}">
                  <a16:creationId xmlns:a16="http://schemas.microsoft.com/office/drawing/2014/main" id="{6D9581CD-3921-435F-A7B4-B0ECCA1B26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8608" y="3416990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0" name="直接连接符 75">
              <a:extLst>
                <a:ext uri="{FF2B5EF4-FFF2-40B4-BE49-F238E27FC236}">
                  <a16:creationId xmlns:a16="http://schemas.microsoft.com/office/drawing/2014/main" id="{2956AEDB-ECCB-4904-BF96-3397DD0EEF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838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1" name="直接连接符 77">
              <a:extLst>
                <a:ext uri="{FF2B5EF4-FFF2-40B4-BE49-F238E27FC236}">
                  <a16:creationId xmlns:a16="http://schemas.microsoft.com/office/drawing/2014/main" id="{639762DB-63C0-49E3-9880-48EF9AA490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41486" y="3157539"/>
              <a:ext cx="0" cy="266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2" name="直接连接符 77">
              <a:extLst>
                <a:ext uri="{FF2B5EF4-FFF2-40B4-BE49-F238E27FC236}">
                  <a16:creationId xmlns:a16="http://schemas.microsoft.com/office/drawing/2014/main" id="{2923B505-8C46-4ED0-ABC9-0557467009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79651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3" name="直接连接符 75">
              <a:extLst>
                <a:ext uri="{FF2B5EF4-FFF2-40B4-BE49-F238E27FC236}">
                  <a16:creationId xmlns:a16="http://schemas.microsoft.com/office/drawing/2014/main" id="{03C3928A-F134-41BC-9C74-5B2978D1C1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430" y="3416989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4" name="直接连接符 75">
              <a:extLst>
                <a:ext uri="{FF2B5EF4-FFF2-40B4-BE49-F238E27FC236}">
                  <a16:creationId xmlns:a16="http://schemas.microsoft.com/office/drawing/2014/main" id="{1DC72E2E-B1F5-46FE-9D79-5DE56BF91A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0253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5" name="直接连接符 77">
              <a:extLst>
                <a:ext uri="{FF2B5EF4-FFF2-40B4-BE49-F238E27FC236}">
                  <a16:creationId xmlns:a16="http://schemas.microsoft.com/office/drawing/2014/main" id="{E76F5E62-868E-4468-85A9-540D68E4CD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63573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6" name="直接连接符 77">
              <a:extLst>
                <a:ext uri="{FF2B5EF4-FFF2-40B4-BE49-F238E27FC236}">
                  <a16:creationId xmlns:a16="http://schemas.microsoft.com/office/drawing/2014/main" id="{89E41E94-A8C6-430E-99EA-76D9993D0C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02530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7" name="直接连接符 75">
              <a:extLst>
                <a:ext uri="{FF2B5EF4-FFF2-40B4-BE49-F238E27FC236}">
                  <a16:creationId xmlns:a16="http://schemas.microsoft.com/office/drawing/2014/main" id="{BB659E63-1947-4C4F-8C4A-3FAC732628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63573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8" name="直接连接符 75">
              <a:extLst>
                <a:ext uri="{FF2B5EF4-FFF2-40B4-BE49-F238E27FC236}">
                  <a16:creationId xmlns:a16="http://schemas.microsoft.com/office/drawing/2014/main" id="{81805364-F47E-4014-8B5E-99ED74B3CF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2335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39" name="直接连接符 77">
              <a:extLst>
                <a:ext uri="{FF2B5EF4-FFF2-40B4-BE49-F238E27FC236}">
                  <a16:creationId xmlns:a16="http://schemas.microsoft.com/office/drawing/2014/main" id="{E2363CC8-722E-4A05-BE5E-256DB1AF9B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5660" y="3164785"/>
              <a:ext cx="0" cy="2522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0" name="直接连接符 77">
              <a:extLst>
                <a:ext uri="{FF2B5EF4-FFF2-40B4-BE49-F238E27FC236}">
                  <a16:creationId xmlns:a16="http://schemas.microsoft.com/office/drawing/2014/main" id="{0BBF2A5F-5CCA-476C-A09F-710D8EC8EC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4616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1" name="直接连接符 75">
              <a:extLst>
                <a:ext uri="{FF2B5EF4-FFF2-40B4-BE49-F238E27FC236}">
                  <a16:creationId xmlns:a16="http://schemas.microsoft.com/office/drawing/2014/main" id="{7BA97FE4-4176-48B8-9DFC-0AB3B34ED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4395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2" name="直接连接符 75">
              <a:extLst>
                <a:ext uri="{FF2B5EF4-FFF2-40B4-BE49-F238E27FC236}">
                  <a16:creationId xmlns:a16="http://schemas.microsoft.com/office/drawing/2014/main" id="{CF91B569-6275-4BBF-BF71-0A2580762E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874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3" name="直接连接符 77">
              <a:extLst>
                <a:ext uri="{FF2B5EF4-FFF2-40B4-BE49-F238E27FC236}">
                  <a16:creationId xmlns:a16="http://schemas.microsoft.com/office/drawing/2014/main" id="{97C22433-F411-4D7A-8BA0-314A52F9AB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09783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4" name="直接连接符 77">
              <a:extLst>
                <a:ext uri="{FF2B5EF4-FFF2-40B4-BE49-F238E27FC236}">
                  <a16:creationId xmlns:a16="http://schemas.microsoft.com/office/drawing/2014/main" id="{BF2DB836-91B3-440F-AB14-4F2D8F9E1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48740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5" name="直接连接符 75">
              <a:extLst>
                <a:ext uri="{FF2B5EF4-FFF2-40B4-BE49-F238E27FC236}">
                  <a16:creationId xmlns:a16="http://schemas.microsoft.com/office/drawing/2014/main" id="{C45E187A-7482-4422-BE79-D624CC1492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9783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6" name="直接连接符 75">
              <a:extLst>
                <a:ext uri="{FF2B5EF4-FFF2-40B4-BE49-F238E27FC236}">
                  <a16:creationId xmlns:a16="http://schemas.microsoft.com/office/drawing/2014/main" id="{9FB2B330-1798-487B-9592-AC72F11547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69562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7" name="直接连接符 77">
              <a:extLst>
                <a:ext uri="{FF2B5EF4-FFF2-40B4-BE49-F238E27FC236}">
                  <a16:creationId xmlns:a16="http://schemas.microsoft.com/office/drawing/2014/main" id="{AFD20825-68A6-4D5C-9E01-45E10FF965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1870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8" name="直接连接符 77">
              <a:extLst>
                <a:ext uri="{FF2B5EF4-FFF2-40B4-BE49-F238E27FC236}">
                  <a16:creationId xmlns:a16="http://schemas.microsoft.com/office/drawing/2014/main" id="{6555BBD8-E54F-444A-BA73-C7F1ED02A1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70826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49" name="直接连接符 75">
              <a:extLst>
                <a:ext uri="{FF2B5EF4-FFF2-40B4-BE49-F238E27FC236}">
                  <a16:creationId xmlns:a16="http://schemas.microsoft.com/office/drawing/2014/main" id="{56D29D95-3929-4596-9101-EA50EEC889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0605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0" name="直接连接符 75">
              <a:extLst>
                <a:ext uri="{FF2B5EF4-FFF2-40B4-BE49-F238E27FC236}">
                  <a16:creationId xmlns:a16="http://schemas.microsoft.com/office/drawing/2014/main" id="{8B2E87CE-9F92-4B69-B9AF-646325F3C2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212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1" name="直接连接符 77">
              <a:extLst>
                <a:ext uri="{FF2B5EF4-FFF2-40B4-BE49-F238E27FC236}">
                  <a16:creationId xmlns:a16="http://schemas.microsoft.com/office/drawing/2014/main" id="{E118E355-14DA-4F31-9A79-18F6E65357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53165" y="3164785"/>
              <a:ext cx="0" cy="259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2" name="直接连接符 77">
              <a:extLst>
                <a:ext uri="{FF2B5EF4-FFF2-40B4-BE49-F238E27FC236}">
                  <a16:creationId xmlns:a16="http://schemas.microsoft.com/office/drawing/2014/main" id="{20BD46E7-6F09-4FBD-A00F-D7CBE78001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92121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3" name="直接连接符 75">
              <a:extLst>
                <a:ext uri="{FF2B5EF4-FFF2-40B4-BE49-F238E27FC236}">
                  <a16:creationId xmlns:a16="http://schemas.microsoft.com/office/drawing/2014/main" id="{A14383A8-1DD6-476C-9641-F695D34AC4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3165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4" name="直接连接符 75">
              <a:extLst>
                <a:ext uri="{FF2B5EF4-FFF2-40B4-BE49-F238E27FC236}">
                  <a16:creationId xmlns:a16="http://schemas.microsoft.com/office/drawing/2014/main" id="{DF4DB794-C8F0-4502-9880-8FDC89CCA7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294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5" name="直接连接符 77">
              <a:extLst>
                <a:ext uri="{FF2B5EF4-FFF2-40B4-BE49-F238E27FC236}">
                  <a16:creationId xmlns:a16="http://schemas.microsoft.com/office/drawing/2014/main" id="{8DB5E943-9C75-4079-8E0F-B644B794F9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76043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6" name="直接连接符 77">
              <a:extLst>
                <a:ext uri="{FF2B5EF4-FFF2-40B4-BE49-F238E27FC236}">
                  <a16:creationId xmlns:a16="http://schemas.microsoft.com/office/drawing/2014/main" id="{229E2D07-3A0C-4665-B251-0E3FD6E391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14208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7" name="直接连接符 75">
              <a:extLst>
                <a:ext uri="{FF2B5EF4-FFF2-40B4-BE49-F238E27FC236}">
                  <a16:creationId xmlns:a16="http://schemas.microsoft.com/office/drawing/2014/main" id="{8B29F85F-86B5-4DFF-80BC-33D6C81A61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7398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8" name="直接连接符 75">
              <a:extLst>
                <a:ext uri="{FF2B5EF4-FFF2-40B4-BE49-F238E27FC236}">
                  <a16:creationId xmlns:a16="http://schemas.microsoft.com/office/drawing/2014/main" id="{277BC501-F592-4BB8-A897-006A4E62FD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708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59" name="直接连接符 77">
              <a:extLst>
                <a:ext uri="{FF2B5EF4-FFF2-40B4-BE49-F238E27FC236}">
                  <a16:creationId xmlns:a16="http://schemas.microsoft.com/office/drawing/2014/main" id="{420455D3-8691-46BF-B4B7-CD61CE78D7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98130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0" name="直接连接符 77">
              <a:extLst>
                <a:ext uri="{FF2B5EF4-FFF2-40B4-BE49-F238E27FC236}">
                  <a16:creationId xmlns:a16="http://schemas.microsoft.com/office/drawing/2014/main" id="{BE6318A3-BB5A-4FA9-8D18-694A33625B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37086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1" name="直接连接符 75">
              <a:extLst>
                <a:ext uri="{FF2B5EF4-FFF2-40B4-BE49-F238E27FC236}">
                  <a16:creationId xmlns:a16="http://schemas.microsoft.com/office/drawing/2014/main" id="{E3F9B289-6DAB-45D4-AE35-855417E590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98130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2" name="直接连接符 75">
              <a:extLst>
                <a:ext uri="{FF2B5EF4-FFF2-40B4-BE49-F238E27FC236}">
                  <a16:creationId xmlns:a16="http://schemas.microsoft.com/office/drawing/2014/main" id="{5E305A7C-7E5F-4BE2-B940-4BF5EEDD6E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790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3" name="直接连接符 77">
              <a:extLst>
                <a:ext uri="{FF2B5EF4-FFF2-40B4-BE49-F238E27FC236}">
                  <a16:creationId xmlns:a16="http://schemas.microsoft.com/office/drawing/2014/main" id="{EEA0E76C-065A-45FC-BDCD-C7027F76CA8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0216" y="3157538"/>
              <a:ext cx="0" cy="26669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4" name="直接连接符 77">
              <a:extLst>
                <a:ext uri="{FF2B5EF4-FFF2-40B4-BE49-F238E27FC236}">
                  <a16:creationId xmlns:a16="http://schemas.microsoft.com/office/drawing/2014/main" id="{2E43C3ED-E72F-449A-AB6D-E4B8682FC5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59173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5" name="直接连接符 75">
              <a:extLst>
                <a:ext uri="{FF2B5EF4-FFF2-40B4-BE49-F238E27FC236}">
                  <a16:creationId xmlns:a16="http://schemas.microsoft.com/office/drawing/2014/main" id="{83C661A3-6841-4AAE-960B-A9155B0276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8952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6" name="直接连接符 75">
              <a:extLst>
                <a:ext uri="{FF2B5EF4-FFF2-40B4-BE49-F238E27FC236}">
                  <a16:creationId xmlns:a16="http://schemas.microsoft.com/office/drawing/2014/main" id="{8C5A9CFC-D0A5-443D-A110-D06B6C70C9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8046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7" name="直接连接符 77">
              <a:extLst>
                <a:ext uri="{FF2B5EF4-FFF2-40B4-BE49-F238E27FC236}">
                  <a16:creationId xmlns:a16="http://schemas.microsoft.com/office/drawing/2014/main" id="{1A8FAFE7-8ABF-4E73-87D8-A5B12CB8B7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41511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8" name="直接连接符 77">
              <a:extLst>
                <a:ext uri="{FF2B5EF4-FFF2-40B4-BE49-F238E27FC236}">
                  <a16:creationId xmlns:a16="http://schemas.microsoft.com/office/drawing/2014/main" id="{894918EE-E96B-4927-B842-E3CA323EB9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80468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69" name="直接连接符 75">
              <a:extLst>
                <a:ext uri="{FF2B5EF4-FFF2-40B4-BE49-F238E27FC236}">
                  <a16:creationId xmlns:a16="http://schemas.microsoft.com/office/drawing/2014/main" id="{F9C8A2CB-56DA-46B3-B5CB-206D8B0501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1511" y="3416992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0" name="直接连接符 75">
              <a:extLst>
                <a:ext uri="{FF2B5EF4-FFF2-40B4-BE49-F238E27FC236}">
                  <a16:creationId xmlns:a16="http://schemas.microsoft.com/office/drawing/2014/main" id="{3CD951A6-E73A-4969-A528-7A45048CF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129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1" name="直接连接符 77">
              <a:extLst>
                <a:ext uri="{FF2B5EF4-FFF2-40B4-BE49-F238E27FC236}">
                  <a16:creationId xmlns:a16="http://schemas.microsoft.com/office/drawing/2014/main" id="{F9DA9CB7-95C2-4B53-8C5B-9D951C9EB8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4390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2" name="直接连接符 77">
              <a:extLst>
                <a:ext uri="{FF2B5EF4-FFF2-40B4-BE49-F238E27FC236}">
                  <a16:creationId xmlns:a16="http://schemas.microsoft.com/office/drawing/2014/main" id="{9BF9A9E6-8C1A-4D07-923D-087BF60B1C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02555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3" name="直接连接符 75">
              <a:extLst>
                <a:ext uri="{FF2B5EF4-FFF2-40B4-BE49-F238E27FC236}">
                  <a16:creationId xmlns:a16="http://schemas.microsoft.com/office/drawing/2014/main" id="{5AE6A333-6155-44F4-AE00-8773EFE6C7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2333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4" name="直接连接符 75">
              <a:extLst>
                <a:ext uri="{FF2B5EF4-FFF2-40B4-BE49-F238E27FC236}">
                  <a16:creationId xmlns:a16="http://schemas.microsoft.com/office/drawing/2014/main" id="{7D734A43-34C2-4E51-97F3-72B1D948A9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3090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5" name="直接连接符 77">
              <a:extLst>
                <a:ext uri="{FF2B5EF4-FFF2-40B4-BE49-F238E27FC236}">
                  <a16:creationId xmlns:a16="http://schemas.microsoft.com/office/drawing/2014/main" id="{8E95F1C3-DF36-4CC1-B2E0-8CAE09AEE84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91947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6" name="直接连接符 77">
              <a:extLst>
                <a:ext uri="{FF2B5EF4-FFF2-40B4-BE49-F238E27FC236}">
                  <a16:creationId xmlns:a16="http://schemas.microsoft.com/office/drawing/2014/main" id="{8ACAC9D6-33E2-4401-902A-F14B96FBF8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30904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7" name="直接连接符 75">
              <a:extLst>
                <a:ext uri="{FF2B5EF4-FFF2-40B4-BE49-F238E27FC236}">
                  <a16:creationId xmlns:a16="http://schemas.microsoft.com/office/drawing/2014/main" id="{5B02312D-C2CB-444E-9EA4-FA1F553A01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91947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8" name="直接连接符 75">
              <a:extLst>
                <a:ext uri="{FF2B5EF4-FFF2-40B4-BE49-F238E27FC236}">
                  <a16:creationId xmlns:a16="http://schemas.microsoft.com/office/drawing/2014/main" id="{BC29A307-64C6-4064-A556-C5DA6B5F5C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2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79" name="直接连接符 77">
              <a:extLst>
                <a:ext uri="{FF2B5EF4-FFF2-40B4-BE49-F238E27FC236}">
                  <a16:creationId xmlns:a16="http://schemas.microsoft.com/office/drawing/2014/main" id="{9E24CB9E-13FD-47D8-B091-E8021394BD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09828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0" name="直接连接符 77">
              <a:extLst>
                <a:ext uri="{FF2B5EF4-FFF2-40B4-BE49-F238E27FC236}">
                  <a16:creationId xmlns:a16="http://schemas.microsoft.com/office/drawing/2014/main" id="{E41DFC79-180C-4815-A0F0-63494D518B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48784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1" name="直接连接符 75">
              <a:extLst>
                <a:ext uri="{FF2B5EF4-FFF2-40B4-BE49-F238E27FC236}">
                  <a16:creationId xmlns:a16="http://schemas.microsoft.com/office/drawing/2014/main" id="{8FEA5969-E749-4A6E-83BF-E212A73441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8563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2" name="直接连接符 75">
              <a:extLst>
                <a:ext uri="{FF2B5EF4-FFF2-40B4-BE49-F238E27FC236}">
                  <a16:creationId xmlns:a16="http://schemas.microsoft.com/office/drawing/2014/main" id="{342DAD02-2644-4095-BBE4-C9EEC77F6C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70079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3" name="直接连接符 77">
              <a:extLst>
                <a:ext uri="{FF2B5EF4-FFF2-40B4-BE49-F238E27FC236}">
                  <a16:creationId xmlns:a16="http://schemas.microsoft.com/office/drawing/2014/main" id="{35EC1524-A6F7-4B3A-B935-0902C7B19C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31123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4" name="直接连接符 77">
              <a:extLst>
                <a:ext uri="{FF2B5EF4-FFF2-40B4-BE49-F238E27FC236}">
                  <a16:creationId xmlns:a16="http://schemas.microsoft.com/office/drawing/2014/main" id="{B174D9EB-4CF9-4E03-A35F-03D965DD22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0079" y="3164785"/>
              <a:ext cx="0" cy="25945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5" name="直接连接符 75">
              <a:extLst>
                <a:ext uri="{FF2B5EF4-FFF2-40B4-BE49-F238E27FC236}">
                  <a16:creationId xmlns:a16="http://schemas.microsoft.com/office/drawing/2014/main" id="{B4DE483C-6D41-49AF-875D-42D1EA923F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1123" y="3416990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6" name="直接连接符 75">
              <a:extLst>
                <a:ext uri="{FF2B5EF4-FFF2-40B4-BE49-F238E27FC236}">
                  <a16:creationId xmlns:a16="http://schemas.microsoft.com/office/drawing/2014/main" id="{0EF79A02-FDFD-4378-8211-98A0FBC86B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090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7" name="直接连接符 77">
              <a:extLst>
                <a:ext uri="{FF2B5EF4-FFF2-40B4-BE49-F238E27FC236}">
                  <a16:creationId xmlns:a16="http://schemas.microsoft.com/office/drawing/2014/main" id="{871D36FD-7623-4E87-8349-4C0987B54C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54001" y="3157539"/>
              <a:ext cx="0" cy="24683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8" name="直接连接符 77">
              <a:extLst>
                <a:ext uri="{FF2B5EF4-FFF2-40B4-BE49-F238E27FC236}">
                  <a16:creationId xmlns:a16="http://schemas.microsoft.com/office/drawing/2014/main" id="{36A7CCC2-EAEF-41CD-8F94-32D3320DEB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2166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89" name="直接连接符 75">
              <a:extLst>
                <a:ext uri="{FF2B5EF4-FFF2-40B4-BE49-F238E27FC236}">
                  <a16:creationId xmlns:a16="http://schemas.microsoft.com/office/drawing/2014/main" id="{EACEBE68-6628-46F8-BB99-5A359FEFE9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51944" y="3416989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0" name="直接连接符 75">
              <a:extLst>
                <a:ext uri="{FF2B5EF4-FFF2-40B4-BE49-F238E27FC236}">
                  <a16:creationId xmlns:a16="http://schemas.microsoft.com/office/drawing/2014/main" id="{659F9F4E-403B-4FE7-8036-5E7E38A931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504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1" name="直接连接符 77">
              <a:extLst>
                <a:ext uri="{FF2B5EF4-FFF2-40B4-BE49-F238E27FC236}">
                  <a16:creationId xmlns:a16="http://schemas.microsoft.com/office/drawing/2014/main" id="{5CA2F088-5E39-4DBA-8E74-9DF525F62B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76088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2" name="直接连接符 77">
              <a:extLst>
                <a:ext uri="{FF2B5EF4-FFF2-40B4-BE49-F238E27FC236}">
                  <a16:creationId xmlns:a16="http://schemas.microsoft.com/office/drawing/2014/main" id="{5104F7A9-2D68-48F1-B16F-64E63D05F3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15044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3" name="直接连接符 75">
              <a:extLst>
                <a:ext uri="{FF2B5EF4-FFF2-40B4-BE49-F238E27FC236}">
                  <a16:creationId xmlns:a16="http://schemas.microsoft.com/office/drawing/2014/main" id="{8622CF49-1B70-4B63-8182-2D41B5DB31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6088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4" name="直接连接符 75">
              <a:extLst>
                <a:ext uri="{FF2B5EF4-FFF2-40B4-BE49-F238E27FC236}">
                  <a16:creationId xmlns:a16="http://schemas.microsoft.com/office/drawing/2014/main" id="{B9964F7B-F1CF-46EC-96E1-6E12F13559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586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5" name="直接连接符 77">
              <a:extLst>
                <a:ext uri="{FF2B5EF4-FFF2-40B4-BE49-F238E27FC236}">
                  <a16:creationId xmlns:a16="http://schemas.microsoft.com/office/drawing/2014/main" id="{76A1585C-B299-4AF2-9B62-E8C69425F1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98174" y="3157538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6" name="直接连接符 77">
              <a:extLst>
                <a:ext uri="{FF2B5EF4-FFF2-40B4-BE49-F238E27FC236}">
                  <a16:creationId xmlns:a16="http://schemas.microsoft.com/office/drawing/2014/main" id="{49D16785-11C6-4651-8436-E6A283C82F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7131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7" name="直接连接符 75">
              <a:extLst>
                <a:ext uri="{FF2B5EF4-FFF2-40B4-BE49-F238E27FC236}">
                  <a16:creationId xmlns:a16="http://schemas.microsoft.com/office/drawing/2014/main" id="{12AAEDBA-67B1-4C29-B98D-2CCDF0B3F6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96910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8" name="直接连接符 75">
              <a:extLst>
                <a:ext uri="{FF2B5EF4-FFF2-40B4-BE49-F238E27FC236}">
                  <a16:creationId xmlns:a16="http://schemas.microsoft.com/office/drawing/2014/main" id="{6CD6A294-BCD0-4395-89E6-522D4903E3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795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99" name="直接连接符 77">
              <a:extLst>
                <a:ext uri="{FF2B5EF4-FFF2-40B4-BE49-F238E27FC236}">
                  <a16:creationId xmlns:a16="http://schemas.microsoft.com/office/drawing/2014/main" id="{1B3534AB-A2A8-457D-9B28-4B73C08979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0261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0" name="直接连接符 77">
              <a:extLst>
                <a:ext uri="{FF2B5EF4-FFF2-40B4-BE49-F238E27FC236}">
                  <a16:creationId xmlns:a16="http://schemas.microsoft.com/office/drawing/2014/main" id="{A87EB625-A5CC-47FE-90E2-E2C7FC2AEE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9218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1" name="直接连接符 75">
              <a:extLst>
                <a:ext uri="{FF2B5EF4-FFF2-40B4-BE49-F238E27FC236}">
                  <a16:creationId xmlns:a16="http://schemas.microsoft.com/office/drawing/2014/main" id="{B3B1BE36-EC9D-4F29-B243-C354E25781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899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2" name="直接连接符 75">
              <a:extLst>
                <a:ext uri="{FF2B5EF4-FFF2-40B4-BE49-F238E27FC236}">
                  <a16:creationId xmlns:a16="http://schemas.microsoft.com/office/drawing/2014/main" id="{0275F174-13F1-446A-A103-492BA0920F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051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3" name="直接连接符 77">
              <a:extLst>
                <a:ext uri="{FF2B5EF4-FFF2-40B4-BE49-F238E27FC236}">
                  <a16:creationId xmlns:a16="http://schemas.microsoft.com/office/drawing/2014/main" id="{487F10E4-01F7-405E-9E2A-B7851F5804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1556" y="3164785"/>
              <a:ext cx="0" cy="259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4" name="直接连接符 77">
              <a:extLst>
                <a:ext uri="{FF2B5EF4-FFF2-40B4-BE49-F238E27FC236}">
                  <a16:creationId xmlns:a16="http://schemas.microsoft.com/office/drawing/2014/main" id="{D0FDD042-8296-42A1-9277-E1A90730A4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0513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5" name="直接连接符 75">
              <a:extLst>
                <a:ext uri="{FF2B5EF4-FFF2-40B4-BE49-F238E27FC236}">
                  <a16:creationId xmlns:a16="http://schemas.microsoft.com/office/drawing/2014/main" id="{BF6F38E8-1A98-40E7-9FBD-883B881A4D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4155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6" name="直接连接符 75">
              <a:extLst>
                <a:ext uri="{FF2B5EF4-FFF2-40B4-BE49-F238E27FC236}">
                  <a16:creationId xmlns:a16="http://schemas.microsoft.com/office/drawing/2014/main" id="{A72B1CB5-1C86-41D7-95F7-FD37DAD75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133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7" name="直接连接符 77">
              <a:extLst>
                <a:ext uri="{FF2B5EF4-FFF2-40B4-BE49-F238E27FC236}">
                  <a16:creationId xmlns:a16="http://schemas.microsoft.com/office/drawing/2014/main" id="{D531E825-CD31-4016-8C15-512B49ADCB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64434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8" name="直接连接符 77">
              <a:extLst>
                <a:ext uri="{FF2B5EF4-FFF2-40B4-BE49-F238E27FC236}">
                  <a16:creationId xmlns:a16="http://schemas.microsoft.com/office/drawing/2014/main" id="{FCDA0C9E-18EC-4532-88E3-59E39E086B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02599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09" name="直接连接符 75">
              <a:extLst>
                <a:ext uri="{FF2B5EF4-FFF2-40B4-BE49-F238E27FC236}">
                  <a16:creationId xmlns:a16="http://schemas.microsoft.com/office/drawing/2014/main" id="{983E40DD-A766-4B0F-8AFD-BF8EB8B905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6237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0" name="直接连接符 75">
              <a:extLst>
                <a:ext uri="{FF2B5EF4-FFF2-40B4-BE49-F238E27FC236}">
                  <a16:creationId xmlns:a16="http://schemas.microsoft.com/office/drawing/2014/main" id="{85855A1E-1353-4884-90F9-0E3E7AE6F3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547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1" name="直接连接符 77">
              <a:extLst>
                <a:ext uri="{FF2B5EF4-FFF2-40B4-BE49-F238E27FC236}">
                  <a16:creationId xmlns:a16="http://schemas.microsoft.com/office/drawing/2014/main" id="{7270A9E3-A971-48D9-935C-8390F1B106C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86521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2" name="直接连接符 77">
              <a:extLst>
                <a:ext uri="{FF2B5EF4-FFF2-40B4-BE49-F238E27FC236}">
                  <a16:creationId xmlns:a16="http://schemas.microsoft.com/office/drawing/2014/main" id="{B9FB7DCE-C606-4730-9C34-64AED96E652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5478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3" name="直接连接符 75">
              <a:extLst>
                <a:ext uri="{FF2B5EF4-FFF2-40B4-BE49-F238E27FC236}">
                  <a16:creationId xmlns:a16="http://schemas.microsoft.com/office/drawing/2014/main" id="{D41E8F10-C2D3-447D-B7DE-6334EB5A58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86521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4" name="直接连接符 75">
              <a:extLst>
                <a:ext uri="{FF2B5EF4-FFF2-40B4-BE49-F238E27FC236}">
                  <a16:creationId xmlns:a16="http://schemas.microsoft.com/office/drawing/2014/main" id="{F4235EA1-84B9-470A-973B-39EA90EE23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4630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5" name="直接连接符 77">
              <a:extLst>
                <a:ext uri="{FF2B5EF4-FFF2-40B4-BE49-F238E27FC236}">
                  <a16:creationId xmlns:a16="http://schemas.microsoft.com/office/drawing/2014/main" id="{D76E204E-AA8E-4B03-A0D2-AD3956FA88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8608" y="3157538"/>
              <a:ext cx="0" cy="26669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6" name="直接连接符 77">
              <a:extLst>
                <a:ext uri="{FF2B5EF4-FFF2-40B4-BE49-F238E27FC236}">
                  <a16:creationId xmlns:a16="http://schemas.microsoft.com/office/drawing/2014/main" id="{803DD89F-83BD-4EEF-8D3D-2ABC23995C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47564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7" name="直接连接符 75">
              <a:extLst>
                <a:ext uri="{FF2B5EF4-FFF2-40B4-BE49-F238E27FC236}">
                  <a16:creationId xmlns:a16="http://schemas.microsoft.com/office/drawing/2014/main" id="{2FF6B9F0-D41B-475B-A59A-0C88E09A11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07343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8" name="直接连接符 75">
              <a:extLst>
                <a:ext uri="{FF2B5EF4-FFF2-40B4-BE49-F238E27FC236}">
                  <a16:creationId xmlns:a16="http://schemas.microsoft.com/office/drawing/2014/main" id="{F15CB3C8-B8F4-4923-889F-17ED9C8960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859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19" name="直接连接符 77">
              <a:extLst>
                <a:ext uri="{FF2B5EF4-FFF2-40B4-BE49-F238E27FC236}">
                  <a16:creationId xmlns:a16="http://schemas.microsoft.com/office/drawing/2014/main" id="{B75FAF5D-437D-45F7-992E-B5ADCACBC6C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29903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0" name="直接连接符 77">
              <a:extLst>
                <a:ext uri="{FF2B5EF4-FFF2-40B4-BE49-F238E27FC236}">
                  <a16:creationId xmlns:a16="http://schemas.microsoft.com/office/drawing/2014/main" id="{EBCE70A7-28D4-482A-B68B-D3DD6DC2CCA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8859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1" name="直接连接符 75">
              <a:extLst>
                <a:ext uri="{FF2B5EF4-FFF2-40B4-BE49-F238E27FC236}">
                  <a16:creationId xmlns:a16="http://schemas.microsoft.com/office/drawing/2014/main" id="{B581340D-8AB3-4939-9A93-DF777FC62B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903" y="3416992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2" name="直接连接符 75">
              <a:extLst>
                <a:ext uri="{FF2B5EF4-FFF2-40B4-BE49-F238E27FC236}">
                  <a16:creationId xmlns:a16="http://schemas.microsoft.com/office/drawing/2014/main" id="{4EAAAC43-25C2-4BEF-ABDA-D24135474F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968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3" name="直接连接符 77">
              <a:extLst>
                <a:ext uri="{FF2B5EF4-FFF2-40B4-BE49-F238E27FC236}">
                  <a16:creationId xmlns:a16="http://schemas.microsoft.com/office/drawing/2014/main" id="{E4CABE53-833E-4EFF-97CC-126E1208F3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52781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4" name="直接连接符 77">
              <a:extLst>
                <a:ext uri="{FF2B5EF4-FFF2-40B4-BE49-F238E27FC236}">
                  <a16:creationId xmlns:a16="http://schemas.microsoft.com/office/drawing/2014/main" id="{5C9779A0-C50B-4065-AF8C-65705956492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90946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5" name="直接连接符 75">
              <a:extLst>
                <a:ext uri="{FF2B5EF4-FFF2-40B4-BE49-F238E27FC236}">
                  <a16:creationId xmlns:a16="http://schemas.microsoft.com/office/drawing/2014/main" id="{94C8B746-A12B-4CAE-A335-3FE8D3E96B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0724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6" name="直接连接符 75">
              <a:extLst>
                <a:ext uri="{FF2B5EF4-FFF2-40B4-BE49-F238E27FC236}">
                  <a16:creationId xmlns:a16="http://schemas.microsoft.com/office/drawing/2014/main" id="{0A49F2F6-D7B5-445D-B542-76A3339AD9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295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7" name="直接连接符 77">
              <a:extLst>
                <a:ext uri="{FF2B5EF4-FFF2-40B4-BE49-F238E27FC236}">
                  <a16:creationId xmlns:a16="http://schemas.microsoft.com/office/drawing/2014/main" id="{7516CE82-7D10-4A40-8987-888EA2A509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80338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8" name="直接连接符 77">
              <a:extLst>
                <a:ext uri="{FF2B5EF4-FFF2-40B4-BE49-F238E27FC236}">
                  <a16:creationId xmlns:a16="http://schemas.microsoft.com/office/drawing/2014/main" id="{CC8ADE17-B607-431A-BB49-CFF66F36DE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19295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29" name="直接连接符 75">
              <a:extLst>
                <a:ext uri="{FF2B5EF4-FFF2-40B4-BE49-F238E27FC236}">
                  <a16:creationId xmlns:a16="http://schemas.microsoft.com/office/drawing/2014/main" id="{75F30089-36F9-4672-A601-19BFB1EB50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033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0" name="直接连接符 75">
              <a:extLst>
                <a:ext uri="{FF2B5EF4-FFF2-40B4-BE49-F238E27FC236}">
                  <a16:creationId xmlns:a16="http://schemas.microsoft.com/office/drawing/2014/main" id="{A103EE72-A981-4485-BA97-DE1C01BE1D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591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1" name="直接连接符 77">
              <a:extLst>
                <a:ext uri="{FF2B5EF4-FFF2-40B4-BE49-F238E27FC236}">
                  <a16:creationId xmlns:a16="http://schemas.microsoft.com/office/drawing/2014/main" id="{E0A8940E-6E46-442D-BB0C-DFD8B0BF74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8219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2" name="直接连接符 77">
              <a:extLst>
                <a:ext uri="{FF2B5EF4-FFF2-40B4-BE49-F238E27FC236}">
                  <a16:creationId xmlns:a16="http://schemas.microsoft.com/office/drawing/2014/main" id="{058EEEF2-454B-4948-9CBA-426857A71B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7176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3" name="直接连接符 75">
              <a:extLst>
                <a:ext uri="{FF2B5EF4-FFF2-40B4-BE49-F238E27FC236}">
                  <a16:creationId xmlns:a16="http://schemas.microsoft.com/office/drawing/2014/main" id="{AED9DC66-0079-4D29-B430-DF22C1BA9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6954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4" name="直接连接符 75">
              <a:extLst>
                <a:ext uri="{FF2B5EF4-FFF2-40B4-BE49-F238E27FC236}">
                  <a16:creationId xmlns:a16="http://schemas.microsoft.com/office/drawing/2014/main" id="{63ADFE68-14B0-4EB5-952C-15AFD8084B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847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5" name="直接连接符 77">
              <a:extLst>
                <a:ext uri="{FF2B5EF4-FFF2-40B4-BE49-F238E27FC236}">
                  <a16:creationId xmlns:a16="http://schemas.microsoft.com/office/drawing/2014/main" id="{BD26D2C3-81F3-4C6B-9E52-C154135D53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9514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6" name="直接连接符 77">
              <a:extLst>
                <a:ext uri="{FF2B5EF4-FFF2-40B4-BE49-F238E27FC236}">
                  <a16:creationId xmlns:a16="http://schemas.microsoft.com/office/drawing/2014/main" id="{B3479C58-6875-46C1-973C-504027FC11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58471" y="3164785"/>
              <a:ext cx="0" cy="25945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7" name="直接连接符 75">
              <a:extLst>
                <a:ext uri="{FF2B5EF4-FFF2-40B4-BE49-F238E27FC236}">
                  <a16:creationId xmlns:a16="http://schemas.microsoft.com/office/drawing/2014/main" id="{5D91E543-BCC7-472B-9D0C-23B4939814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514" y="3416990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8" name="直接连接符 75">
              <a:extLst>
                <a:ext uri="{FF2B5EF4-FFF2-40B4-BE49-F238E27FC236}">
                  <a16:creationId xmlns:a16="http://schemas.microsoft.com/office/drawing/2014/main" id="{9C746AA8-D7F1-4D6F-B512-F1F1DE9BE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7929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39" name="直接连接符 77">
              <a:extLst>
                <a:ext uri="{FF2B5EF4-FFF2-40B4-BE49-F238E27FC236}">
                  <a16:creationId xmlns:a16="http://schemas.microsoft.com/office/drawing/2014/main" id="{CA72B908-1736-4E82-85D7-7F4A8DFC39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42392" y="3157539"/>
              <a:ext cx="0" cy="24683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0" name="直接连接符 77">
              <a:extLst>
                <a:ext uri="{FF2B5EF4-FFF2-40B4-BE49-F238E27FC236}">
                  <a16:creationId xmlns:a16="http://schemas.microsoft.com/office/drawing/2014/main" id="{6B7833A3-4484-4C7F-B6FE-020D74FAFD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80557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1" name="直接连接符 75">
              <a:extLst>
                <a:ext uri="{FF2B5EF4-FFF2-40B4-BE49-F238E27FC236}">
                  <a16:creationId xmlns:a16="http://schemas.microsoft.com/office/drawing/2014/main" id="{D1975B77-5D6C-4222-891F-46313AEF34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0336" y="3416989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2" name="直接连接符 75">
              <a:extLst>
                <a:ext uri="{FF2B5EF4-FFF2-40B4-BE49-F238E27FC236}">
                  <a16:creationId xmlns:a16="http://schemas.microsoft.com/office/drawing/2014/main" id="{C94EB961-858F-465D-8E4C-726B8607BF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0343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3" name="直接连接符 77">
              <a:extLst>
                <a:ext uri="{FF2B5EF4-FFF2-40B4-BE49-F238E27FC236}">
                  <a16:creationId xmlns:a16="http://schemas.microsoft.com/office/drawing/2014/main" id="{9E98ECD2-6F0C-4BCB-BFAA-D73BEBEC25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64479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4" name="直接连接符 77">
              <a:extLst>
                <a:ext uri="{FF2B5EF4-FFF2-40B4-BE49-F238E27FC236}">
                  <a16:creationId xmlns:a16="http://schemas.microsoft.com/office/drawing/2014/main" id="{D90684E7-602D-4102-ABDB-BAD8219AF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03436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5" name="直接连接符 75">
              <a:extLst>
                <a:ext uri="{FF2B5EF4-FFF2-40B4-BE49-F238E27FC236}">
                  <a16:creationId xmlns:a16="http://schemas.microsoft.com/office/drawing/2014/main" id="{7A7B5C5D-BFDA-48FE-9C09-3F4B84EFFE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4479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6" name="直接连接符 75">
              <a:extLst>
                <a:ext uri="{FF2B5EF4-FFF2-40B4-BE49-F238E27FC236}">
                  <a16:creationId xmlns:a16="http://schemas.microsoft.com/office/drawing/2014/main" id="{F4BBE316-B0B6-4665-9181-AA588CF243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3125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7" name="直接连接符 75">
              <a:extLst>
                <a:ext uri="{FF2B5EF4-FFF2-40B4-BE49-F238E27FC236}">
                  <a16:creationId xmlns:a16="http://schemas.microsoft.com/office/drawing/2014/main" id="{47B268E2-3A17-4DAB-BA6E-4DB11DDA1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2511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8" name="直接连接符 77">
              <a:extLst>
                <a:ext uri="{FF2B5EF4-FFF2-40B4-BE49-F238E27FC236}">
                  <a16:creationId xmlns:a16="http://schemas.microsoft.com/office/drawing/2014/main" id="{389763E7-B8FF-4F1F-BBFA-5ADF6B58FA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86159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49" name="直接连接符 77">
              <a:extLst>
                <a:ext uri="{FF2B5EF4-FFF2-40B4-BE49-F238E27FC236}">
                  <a16:creationId xmlns:a16="http://schemas.microsoft.com/office/drawing/2014/main" id="{81DEE780-36DF-4CDC-8953-748E6F1011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5116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0" name="直接连接符 75">
              <a:extLst>
                <a:ext uri="{FF2B5EF4-FFF2-40B4-BE49-F238E27FC236}">
                  <a16:creationId xmlns:a16="http://schemas.microsoft.com/office/drawing/2014/main" id="{14021A16-D7D7-44E6-8CD1-F566E3698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86159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1" name="直接连接符 75">
              <a:extLst>
                <a:ext uri="{FF2B5EF4-FFF2-40B4-BE49-F238E27FC236}">
                  <a16:creationId xmlns:a16="http://schemas.microsoft.com/office/drawing/2014/main" id="{A9B1D500-0C3D-4835-9FEA-4D480A7F28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5939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2" name="直接连接符 77">
              <a:extLst>
                <a:ext uri="{FF2B5EF4-FFF2-40B4-BE49-F238E27FC236}">
                  <a16:creationId xmlns:a16="http://schemas.microsoft.com/office/drawing/2014/main" id="{6494EACB-5082-46A1-A697-E571004464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08247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3" name="直接连接符 77">
              <a:extLst>
                <a:ext uri="{FF2B5EF4-FFF2-40B4-BE49-F238E27FC236}">
                  <a16:creationId xmlns:a16="http://schemas.microsoft.com/office/drawing/2014/main" id="{97C2E309-DCBE-4B07-AACD-857A81D05A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7203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4" name="直接连接符 75">
              <a:extLst>
                <a:ext uri="{FF2B5EF4-FFF2-40B4-BE49-F238E27FC236}">
                  <a16:creationId xmlns:a16="http://schemas.microsoft.com/office/drawing/2014/main" id="{7CD2F8FD-8A5B-442A-99C7-E1BE2BBCB4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6982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5" name="直接连接符 75">
              <a:extLst>
                <a:ext uri="{FF2B5EF4-FFF2-40B4-BE49-F238E27FC236}">
                  <a16:creationId xmlns:a16="http://schemas.microsoft.com/office/drawing/2014/main" id="{BD64475C-9861-4B3C-8D51-76EB91CBD0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6849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6" name="直接连接符 77">
              <a:extLst>
                <a:ext uri="{FF2B5EF4-FFF2-40B4-BE49-F238E27FC236}">
                  <a16:creationId xmlns:a16="http://schemas.microsoft.com/office/drawing/2014/main" id="{278180AA-10AA-468C-864C-037EE8733A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9541" y="3164785"/>
              <a:ext cx="0" cy="259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7" name="直接连接符 77">
              <a:extLst>
                <a:ext uri="{FF2B5EF4-FFF2-40B4-BE49-F238E27FC236}">
                  <a16:creationId xmlns:a16="http://schemas.microsoft.com/office/drawing/2014/main" id="{4F5A95F4-196F-4B14-AFE4-4706499041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68498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8" name="直接连接符 75">
              <a:extLst>
                <a:ext uri="{FF2B5EF4-FFF2-40B4-BE49-F238E27FC236}">
                  <a16:creationId xmlns:a16="http://schemas.microsoft.com/office/drawing/2014/main" id="{9C8888A5-BBBA-4EDE-9D50-B1AFD5F22E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541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59" name="直接连接符 75">
              <a:extLst>
                <a:ext uri="{FF2B5EF4-FFF2-40B4-BE49-F238E27FC236}">
                  <a16:creationId xmlns:a16="http://schemas.microsoft.com/office/drawing/2014/main" id="{BC8B11B5-2968-400C-9DD1-C8706ADBEE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932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0" name="直接连接符 77">
              <a:extLst>
                <a:ext uri="{FF2B5EF4-FFF2-40B4-BE49-F238E27FC236}">
                  <a16:creationId xmlns:a16="http://schemas.microsoft.com/office/drawing/2014/main" id="{F2315174-5379-49FF-B92E-13D38DEBF7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52420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1" name="直接连接符 77">
              <a:extLst>
                <a:ext uri="{FF2B5EF4-FFF2-40B4-BE49-F238E27FC236}">
                  <a16:creationId xmlns:a16="http://schemas.microsoft.com/office/drawing/2014/main" id="{9E0DD3A4-408C-48EE-8771-73A3AF2875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90585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2" name="直接连接符 75">
              <a:extLst>
                <a:ext uri="{FF2B5EF4-FFF2-40B4-BE49-F238E27FC236}">
                  <a16:creationId xmlns:a16="http://schemas.microsoft.com/office/drawing/2014/main" id="{1E7A2568-DB3D-49DC-941F-6CA7847E80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0363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3" name="直接连接符 75">
              <a:extLst>
                <a:ext uri="{FF2B5EF4-FFF2-40B4-BE49-F238E27FC236}">
                  <a16:creationId xmlns:a16="http://schemas.microsoft.com/office/drawing/2014/main" id="{30929E80-9CC8-429E-9328-4649D188D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346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4" name="直接连接符 77">
              <a:extLst>
                <a:ext uri="{FF2B5EF4-FFF2-40B4-BE49-F238E27FC236}">
                  <a16:creationId xmlns:a16="http://schemas.microsoft.com/office/drawing/2014/main" id="{935FF133-2899-415C-B3F7-778B5C2FE7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4506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5" name="直接连接符 77">
              <a:extLst>
                <a:ext uri="{FF2B5EF4-FFF2-40B4-BE49-F238E27FC236}">
                  <a16:creationId xmlns:a16="http://schemas.microsoft.com/office/drawing/2014/main" id="{0B745759-159E-4DC2-BBD3-706C83DB80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3463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6" name="直接连接符 75">
              <a:extLst>
                <a:ext uri="{FF2B5EF4-FFF2-40B4-BE49-F238E27FC236}">
                  <a16:creationId xmlns:a16="http://schemas.microsoft.com/office/drawing/2014/main" id="{6DABA163-B860-4869-8E95-C7C533DB9F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7450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7" name="直接连接符 75">
              <a:extLst>
                <a:ext uri="{FF2B5EF4-FFF2-40B4-BE49-F238E27FC236}">
                  <a16:creationId xmlns:a16="http://schemas.microsoft.com/office/drawing/2014/main" id="{461129CF-F5E5-4F9C-AACB-1FA95D3F30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428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8" name="直接连接符 77">
              <a:extLst>
                <a:ext uri="{FF2B5EF4-FFF2-40B4-BE49-F238E27FC236}">
                  <a16:creationId xmlns:a16="http://schemas.microsoft.com/office/drawing/2014/main" id="{920A513C-C802-493B-8E56-B8D5FCC420C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593" y="3157538"/>
              <a:ext cx="0" cy="26669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69" name="直接连接符 77">
              <a:extLst>
                <a:ext uri="{FF2B5EF4-FFF2-40B4-BE49-F238E27FC236}">
                  <a16:creationId xmlns:a16="http://schemas.microsoft.com/office/drawing/2014/main" id="{E569FE3B-4EFB-4CE1-84FF-EC99A947D8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35549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0" name="直接连接符 75">
              <a:extLst>
                <a:ext uri="{FF2B5EF4-FFF2-40B4-BE49-F238E27FC236}">
                  <a16:creationId xmlns:a16="http://schemas.microsoft.com/office/drawing/2014/main" id="{9291ECE2-291D-4FDF-9225-AD9978375F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532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1" name="直接连接符 75">
              <a:extLst>
                <a:ext uri="{FF2B5EF4-FFF2-40B4-BE49-F238E27FC236}">
                  <a16:creationId xmlns:a16="http://schemas.microsoft.com/office/drawing/2014/main" id="{59D0695C-FF82-4B64-AACC-C796130A1F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5684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2" name="直接连接符 77">
              <a:extLst>
                <a:ext uri="{FF2B5EF4-FFF2-40B4-BE49-F238E27FC236}">
                  <a16:creationId xmlns:a16="http://schemas.microsoft.com/office/drawing/2014/main" id="{FC82A709-D536-4B81-97AA-D721A067E8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17888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3" name="直接连接符 77">
              <a:extLst>
                <a:ext uri="{FF2B5EF4-FFF2-40B4-BE49-F238E27FC236}">
                  <a16:creationId xmlns:a16="http://schemas.microsoft.com/office/drawing/2014/main" id="{E02D27FA-DFBB-4D28-A24F-87BBA46B75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6844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4" name="直接连接符 75">
              <a:extLst>
                <a:ext uri="{FF2B5EF4-FFF2-40B4-BE49-F238E27FC236}">
                  <a16:creationId xmlns:a16="http://schemas.microsoft.com/office/drawing/2014/main" id="{35DE967C-5252-433D-A84F-9958D8DD39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7888" y="3416992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5" name="直接连接符 75">
              <a:extLst>
                <a:ext uri="{FF2B5EF4-FFF2-40B4-BE49-F238E27FC236}">
                  <a16:creationId xmlns:a16="http://schemas.microsoft.com/office/drawing/2014/main" id="{CD9E454E-D49D-4FF3-AD3A-81D139BBFD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77667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6" name="直接连接符 77">
              <a:extLst>
                <a:ext uri="{FF2B5EF4-FFF2-40B4-BE49-F238E27FC236}">
                  <a16:creationId xmlns:a16="http://schemas.microsoft.com/office/drawing/2014/main" id="{5CDD2141-5C40-4F01-8B09-03742C1C85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0767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7" name="直接连接符 77">
              <a:extLst>
                <a:ext uri="{FF2B5EF4-FFF2-40B4-BE49-F238E27FC236}">
                  <a16:creationId xmlns:a16="http://schemas.microsoft.com/office/drawing/2014/main" id="{6224BB75-2CCF-474C-AB50-2A73ADDAD3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8932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8" name="直接连接符 75">
              <a:extLst>
                <a:ext uri="{FF2B5EF4-FFF2-40B4-BE49-F238E27FC236}">
                  <a16:creationId xmlns:a16="http://schemas.microsoft.com/office/drawing/2014/main" id="{01E82194-0082-4F29-A772-A831F1894E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38710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79" name="直接连接符 75">
              <a:extLst>
                <a:ext uri="{FF2B5EF4-FFF2-40B4-BE49-F238E27FC236}">
                  <a16:creationId xmlns:a16="http://schemas.microsoft.com/office/drawing/2014/main" id="{366C6DE0-D8EA-4234-BEFC-67BCDD41CC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728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0" name="直接连接符 77">
              <a:extLst>
                <a:ext uri="{FF2B5EF4-FFF2-40B4-BE49-F238E27FC236}">
                  <a16:creationId xmlns:a16="http://schemas.microsoft.com/office/drawing/2014/main" id="{942152C6-8B57-4E83-ABC7-F48195F7DA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68324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1" name="直接连接符 77">
              <a:extLst>
                <a:ext uri="{FF2B5EF4-FFF2-40B4-BE49-F238E27FC236}">
                  <a16:creationId xmlns:a16="http://schemas.microsoft.com/office/drawing/2014/main" id="{F8D61F71-4E42-4BA0-A4EF-A16EDCC704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07280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2" name="直接连接符 75">
              <a:extLst>
                <a:ext uri="{FF2B5EF4-FFF2-40B4-BE49-F238E27FC236}">
                  <a16:creationId xmlns:a16="http://schemas.microsoft.com/office/drawing/2014/main" id="{E7514519-8564-41A6-9484-66DD4367F9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68324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3" name="直接连接符 75">
              <a:extLst>
                <a:ext uri="{FF2B5EF4-FFF2-40B4-BE49-F238E27FC236}">
                  <a16:creationId xmlns:a16="http://schemas.microsoft.com/office/drawing/2014/main" id="{637AAEE5-8971-48DD-AE6C-0B8ADAD52A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389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4" name="直接连接符 77">
              <a:extLst>
                <a:ext uri="{FF2B5EF4-FFF2-40B4-BE49-F238E27FC236}">
                  <a16:creationId xmlns:a16="http://schemas.microsoft.com/office/drawing/2014/main" id="{AE8CF887-6C93-43F9-AD75-B231BE96D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6205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5" name="直接连接符 77">
              <a:extLst>
                <a:ext uri="{FF2B5EF4-FFF2-40B4-BE49-F238E27FC236}">
                  <a16:creationId xmlns:a16="http://schemas.microsoft.com/office/drawing/2014/main" id="{04D3635A-3312-4490-B517-4CCDB9650D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25161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6" name="直接连接符 75">
              <a:extLst>
                <a:ext uri="{FF2B5EF4-FFF2-40B4-BE49-F238E27FC236}">
                  <a16:creationId xmlns:a16="http://schemas.microsoft.com/office/drawing/2014/main" id="{002A372F-5A30-40AD-92A3-025A3BF41F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4940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7" name="直接连接符 75">
              <a:extLst>
                <a:ext uri="{FF2B5EF4-FFF2-40B4-BE49-F238E27FC236}">
                  <a16:creationId xmlns:a16="http://schemas.microsoft.com/office/drawing/2014/main" id="{9AF3B9AF-BA47-4CB1-A336-D8B5A5B0BF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46456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8" name="直接连接符 77">
              <a:extLst>
                <a:ext uri="{FF2B5EF4-FFF2-40B4-BE49-F238E27FC236}">
                  <a16:creationId xmlns:a16="http://schemas.microsoft.com/office/drawing/2014/main" id="{8144FCB2-3212-4041-B9B2-E7C849BD7F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07499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89" name="直接连接符 77">
              <a:extLst>
                <a:ext uri="{FF2B5EF4-FFF2-40B4-BE49-F238E27FC236}">
                  <a16:creationId xmlns:a16="http://schemas.microsoft.com/office/drawing/2014/main" id="{B576D485-B159-4A29-B79A-99E537CA15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46456" y="3164785"/>
              <a:ext cx="0" cy="25945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0" name="直接连接符 75">
              <a:extLst>
                <a:ext uri="{FF2B5EF4-FFF2-40B4-BE49-F238E27FC236}">
                  <a16:creationId xmlns:a16="http://schemas.microsoft.com/office/drawing/2014/main" id="{99D917AF-D526-427E-8352-FAF965BF4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07499" y="3416990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1" name="直接连接符 75">
              <a:extLst>
                <a:ext uri="{FF2B5EF4-FFF2-40B4-BE49-F238E27FC236}">
                  <a16:creationId xmlns:a16="http://schemas.microsoft.com/office/drawing/2014/main" id="{72903C3E-3852-4528-AC1D-F653FD2440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277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2" name="直接连接符 77">
              <a:extLst>
                <a:ext uri="{FF2B5EF4-FFF2-40B4-BE49-F238E27FC236}">
                  <a16:creationId xmlns:a16="http://schemas.microsoft.com/office/drawing/2014/main" id="{BD7A77FE-BA58-49A5-977B-BF5218F4E0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0378" y="3157539"/>
              <a:ext cx="0" cy="266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3" name="直接连接符 77">
              <a:extLst>
                <a:ext uri="{FF2B5EF4-FFF2-40B4-BE49-F238E27FC236}">
                  <a16:creationId xmlns:a16="http://schemas.microsoft.com/office/drawing/2014/main" id="{34F8F4F5-A771-48D0-B194-41A61D9962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8542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4" name="直接连接符 75">
              <a:extLst>
                <a:ext uri="{FF2B5EF4-FFF2-40B4-BE49-F238E27FC236}">
                  <a16:creationId xmlns:a16="http://schemas.microsoft.com/office/drawing/2014/main" id="{C5B7C302-A893-4ADF-8F84-9F0A58ED34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28321" y="3416989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5" name="直接连接符 75">
              <a:extLst>
                <a:ext uri="{FF2B5EF4-FFF2-40B4-BE49-F238E27FC236}">
                  <a16:creationId xmlns:a16="http://schemas.microsoft.com/office/drawing/2014/main" id="{94F30CB3-2F83-4F93-AC0B-29E9F3CA8B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9142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6" name="直接连接符 77">
              <a:extLst>
                <a:ext uri="{FF2B5EF4-FFF2-40B4-BE49-F238E27FC236}">
                  <a16:creationId xmlns:a16="http://schemas.microsoft.com/office/drawing/2014/main" id="{5595DA05-BE42-49B2-A174-13543C3745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52464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7" name="直接连接符 77">
              <a:extLst>
                <a:ext uri="{FF2B5EF4-FFF2-40B4-BE49-F238E27FC236}">
                  <a16:creationId xmlns:a16="http://schemas.microsoft.com/office/drawing/2014/main" id="{C5388591-5E96-458E-8A3A-E66CCD5CD4D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91421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8" name="直接连接符 75">
              <a:extLst>
                <a:ext uri="{FF2B5EF4-FFF2-40B4-BE49-F238E27FC236}">
                  <a16:creationId xmlns:a16="http://schemas.microsoft.com/office/drawing/2014/main" id="{E662B9BD-53E7-4B84-A1FF-DC0C280B98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52464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99" name="直接连接符 75">
              <a:extLst>
                <a:ext uri="{FF2B5EF4-FFF2-40B4-BE49-F238E27FC236}">
                  <a16:creationId xmlns:a16="http://schemas.microsoft.com/office/drawing/2014/main" id="{035E4E69-FB0D-4EEC-B499-8A567C8F87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1224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0" name="直接连接符 77">
              <a:extLst>
                <a:ext uri="{FF2B5EF4-FFF2-40B4-BE49-F238E27FC236}">
                  <a16:creationId xmlns:a16="http://schemas.microsoft.com/office/drawing/2014/main" id="{1865CAC5-9878-4C61-9087-551043DB2E2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74551" y="3164785"/>
              <a:ext cx="0" cy="2522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1" name="直接连接符 77">
              <a:extLst>
                <a:ext uri="{FF2B5EF4-FFF2-40B4-BE49-F238E27FC236}">
                  <a16:creationId xmlns:a16="http://schemas.microsoft.com/office/drawing/2014/main" id="{DC256FC6-A026-4DF4-8AB6-D2EC05942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13507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2" name="直接连接符 75">
              <a:extLst>
                <a:ext uri="{FF2B5EF4-FFF2-40B4-BE49-F238E27FC236}">
                  <a16:creationId xmlns:a16="http://schemas.microsoft.com/office/drawing/2014/main" id="{0C89591B-E94C-4A3E-BCFE-BFB6DB8A02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73287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3" name="直接连接符 75">
              <a:extLst>
                <a:ext uri="{FF2B5EF4-FFF2-40B4-BE49-F238E27FC236}">
                  <a16:creationId xmlns:a16="http://schemas.microsoft.com/office/drawing/2014/main" id="{54E2BC52-F240-4B90-8F40-721444D3A5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763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4" name="直接连接符 77">
              <a:extLst>
                <a:ext uri="{FF2B5EF4-FFF2-40B4-BE49-F238E27FC236}">
                  <a16:creationId xmlns:a16="http://schemas.microsoft.com/office/drawing/2014/main" id="{AE0FEDB4-6B56-411E-8DBC-2796D5164E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98674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5" name="直接连接符 77">
              <a:extLst>
                <a:ext uri="{FF2B5EF4-FFF2-40B4-BE49-F238E27FC236}">
                  <a16:creationId xmlns:a16="http://schemas.microsoft.com/office/drawing/2014/main" id="{B719E6AC-4B78-47A6-B3C8-9E6AD853871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7631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6" name="直接连接符 75">
              <a:extLst>
                <a:ext uri="{FF2B5EF4-FFF2-40B4-BE49-F238E27FC236}">
                  <a16:creationId xmlns:a16="http://schemas.microsoft.com/office/drawing/2014/main" id="{6210E23F-E5E4-440F-8CD8-105C1C6D29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8674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7" name="直接连接符 75">
              <a:extLst>
                <a:ext uri="{FF2B5EF4-FFF2-40B4-BE49-F238E27FC236}">
                  <a16:creationId xmlns:a16="http://schemas.microsoft.com/office/drawing/2014/main" id="{CB288354-F26D-42AA-BFB9-7DEF00D399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845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8" name="直接连接符 77">
              <a:extLst>
                <a:ext uri="{FF2B5EF4-FFF2-40B4-BE49-F238E27FC236}">
                  <a16:creationId xmlns:a16="http://schemas.microsoft.com/office/drawing/2014/main" id="{05409C19-FD60-4E23-B8E8-9827BA30DE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20762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09" name="直接连接符 77">
              <a:extLst>
                <a:ext uri="{FF2B5EF4-FFF2-40B4-BE49-F238E27FC236}">
                  <a16:creationId xmlns:a16="http://schemas.microsoft.com/office/drawing/2014/main" id="{D38AC022-E1BB-40A6-B884-BF6ADEB1BE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9718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0" name="直接连接符 75">
              <a:extLst>
                <a:ext uri="{FF2B5EF4-FFF2-40B4-BE49-F238E27FC236}">
                  <a16:creationId xmlns:a16="http://schemas.microsoft.com/office/drawing/2014/main" id="{FA6BBA04-2130-4F1B-81C0-DD5EDE4713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9497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1" name="直接连接符 75">
              <a:extLst>
                <a:ext uri="{FF2B5EF4-FFF2-40B4-BE49-F238E27FC236}">
                  <a16:creationId xmlns:a16="http://schemas.microsoft.com/office/drawing/2014/main" id="{67478610-A3EF-4E8D-81C3-F308B87475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1013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2" name="直接连接符 77">
              <a:extLst>
                <a:ext uri="{FF2B5EF4-FFF2-40B4-BE49-F238E27FC236}">
                  <a16:creationId xmlns:a16="http://schemas.microsoft.com/office/drawing/2014/main" id="{27C423E0-F74C-49D3-9059-C8CDBB958A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2056" y="3164785"/>
              <a:ext cx="0" cy="259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3" name="直接连接符 77">
              <a:extLst>
                <a:ext uri="{FF2B5EF4-FFF2-40B4-BE49-F238E27FC236}">
                  <a16:creationId xmlns:a16="http://schemas.microsoft.com/office/drawing/2014/main" id="{24AA2F9B-261E-460D-8AA0-49504CBE23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1013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4" name="直接连接符 75">
              <a:extLst>
                <a:ext uri="{FF2B5EF4-FFF2-40B4-BE49-F238E27FC236}">
                  <a16:creationId xmlns:a16="http://schemas.microsoft.com/office/drawing/2014/main" id="{E3A5B217-480E-46C3-935C-3E37040B3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4205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5" name="直接连接符 75">
              <a:extLst>
                <a:ext uri="{FF2B5EF4-FFF2-40B4-BE49-F238E27FC236}">
                  <a16:creationId xmlns:a16="http://schemas.microsoft.com/office/drawing/2014/main" id="{BB77678E-58EA-4E6B-BA14-AC3076A14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01834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6" name="直接连接符 77">
              <a:extLst>
                <a:ext uri="{FF2B5EF4-FFF2-40B4-BE49-F238E27FC236}">
                  <a16:creationId xmlns:a16="http://schemas.microsoft.com/office/drawing/2014/main" id="{E1C80F74-0AB2-4A55-88DE-4BCC02AC98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64934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7" name="直接连接符 77">
              <a:extLst>
                <a:ext uri="{FF2B5EF4-FFF2-40B4-BE49-F238E27FC236}">
                  <a16:creationId xmlns:a16="http://schemas.microsoft.com/office/drawing/2014/main" id="{B4F2D62E-B6AD-47D8-B34D-8EA69EA4E4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03099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8" name="直接连接符 75">
              <a:extLst>
                <a:ext uri="{FF2B5EF4-FFF2-40B4-BE49-F238E27FC236}">
                  <a16:creationId xmlns:a16="http://schemas.microsoft.com/office/drawing/2014/main" id="{E5108409-3399-4D1A-9059-A1B3727D6F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2878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19" name="直接连接符 75">
              <a:extLst>
                <a:ext uri="{FF2B5EF4-FFF2-40B4-BE49-F238E27FC236}">
                  <a16:creationId xmlns:a16="http://schemas.microsoft.com/office/drawing/2014/main" id="{E4B5A862-A53C-4B50-AEB2-3240B2E601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5978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0" name="直接连接符 77">
              <a:extLst>
                <a:ext uri="{FF2B5EF4-FFF2-40B4-BE49-F238E27FC236}">
                  <a16:creationId xmlns:a16="http://schemas.microsoft.com/office/drawing/2014/main" id="{56B4B8D7-4A5E-4090-96F3-B2670E041F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7021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1" name="直接连接符 77">
              <a:extLst>
                <a:ext uri="{FF2B5EF4-FFF2-40B4-BE49-F238E27FC236}">
                  <a16:creationId xmlns:a16="http://schemas.microsoft.com/office/drawing/2014/main" id="{472829DB-B440-4BB6-915E-AF1F844C3A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5978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2" name="直接连接符 75">
              <a:extLst>
                <a:ext uri="{FF2B5EF4-FFF2-40B4-BE49-F238E27FC236}">
                  <a16:creationId xmlns:a16="http://schemas.microsoft.com/office/drawing/2014/main" id="{19E43E9F-9568-4943-8D0B-6EB0B9C35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87021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3" name="直接连接符 75">
              <a:extLst>
                <a:ext uri="{FF2B5EF4-FFF2-40B4-BE49-F238E27FC236}">
                  <a16:creationId xmlns:a16="http://schemas.microsoft.com/office/drawing/2014/main" id="{B5E94C33-642D-456E-AB74-2C72D98B8E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46799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4" name="直接连接符 77">
              <a:extLst>
                <a:ext uri="{FF2B5EF4-FFF2-40B4-BE49-F238E27FC236}">
                  <a16:creationId xmlns:a16="http://schemas.microsoft.com/office/drawing/2014/main" id="{BC1ECFBF-2DC8-4C75-AB0F-E343C31E16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09107" y="3157538"/>
              <a:ext cx="0" cy="26669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5" name="直接连接符 77">
              <a:extLst>
                <a:ext uri="{FF2B5EF4-FFF2-40B4-BE49-F238E27FC236}">
                  <a16:creationId xmlns:a16="http://schemas.microsoft.com/office/drawing/2014/main" id="{9E1AFE05-F3C7-49E5-A400-F0D0D9E7C9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48064" y="3164785"/>
              <a:ext cx="0" cy="2522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6" name="直接连接符 75">
              <a:extLst>
                <a:ext uri="{FF2B5EF4-FFF2-40B4-BE49-F238E27FC236}">
                  <a16:creationId xmlns:a16="http://schemas.microsoft.com/office/drawing/2014/main" id="{827B0144-82FB-4240-9FAB-9A4DDB73CE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7843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7" name="直接连接符 75">
              <a:extLst>
                <a:ext uri="{FF2B5EF4-FFF2-40B4-BE49-F238E27FC236}">
                  <a16:creationId xmlns:a16="http://schemas.microsoft.com/office/drawing/2014/main" id="{762DE2D2-2C37-48BE-AEC2-E0356825D1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9360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8" name="直接连接符 77">
              <a:extLst>
                <a:ext uri="{FF2B5EF4-FFF2-40B4-BE49-F238E27FC236}">
                  <a16:creationId xmlns:a16="http://schemas.microsoft.com/office/drawing/2014/main" id="{B93FA7C9-CB3A-48E9-8271-C0C0FD68C4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30403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29" name="直接连接符 77">
              <a:extLst>
                <a:ext uri="{FF2B5EF4-FFF2-40B4-BE49-F238E27FC236}">
                  <a16:creationId xmlns:a16="http://schemas.microsoft.com/office/drawing/2014/main" id="{7ED227FC-DA6B-43E6-8345-396FEBBF1F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69360" y="3164786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0" name="直接连接符 75">
              <a:extLst>
                <a:ext uri="{FF2B5EF4-FFF2-40B4-BE49-F238E27FC236}">
                  <a16:creationId xmlns:a16="http://schemas.microsoft.com/office/drawing/2014/main" id="{5F4347C0-8656-4077-A6D4-61B68F7B13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30403" y="3416992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1" name="直接连接符 75">
              <a:extLst>
                <a:ext uri="{FF2B5EF4-FFF2-40B4-BE49-F238E27FC236}">
                  <a16:creationId xmlns:a16="http://schemas.microsoft.com/office/drawing/2014/main" id="{53E122BF-50C4-4601-90F7-577BD6A2A0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90181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2" name="直接连接符 77">
              <a:extLst>
                <a:ext uri="{FF2B5EF4-FFF2-40B4-BE49-F238E27FC236}">
                  <a16:creationId xmlns:a16="http://schemas.microsoft.com/office/drawing/2014/main" id="{1A023AB6-51A3-4B62-A4C6-08EB6BA785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53281" y="3164786"/>
              <a:ext cx="0" cy="2522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3" name="直接连接符 77">
              <a:extLst>
                <a:ext uri="{FF2B5EF4-FFF2-40B4-BE49-F238E27FC236}">
                  <a16:creationId xmlns:a16="http://schemas.microsoft.com/office/drawing/2014/main" id="{C12F5561-0A34-419B-9889-3581DB462A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91446" y="3157538"/>
              <a:ext cx="0" cy="259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4" name="直接连接符 75">
              <a:extLst>
                <a:ext uri="{FF2B5EF4-FFF2-40B4-BE49-F238E27FC236}">
                  <a16:creationId xmlns:a16="http://schemas.microsoft.com/office/drawing/2014/main" id="{90DA0FC3-588F-4A4E-B7CA-2E19D0179F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51225" y="3416991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5" name="直接连接符 75">
              <a:extLst>
                <a:ext uri="{FF2B5EF4-FFF2-40B4-BE49-F238E27FC236}">
                  <a16:creationId xmlns:a16="http://schemas.microsoft.com/office/drawing/2014/main" id="{1E98A891-9AB0-4C91-AB96-ADB809A2E4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8907" y="3164785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6" name="直接连接符 77">
              <a:extLst>
                <a:ext uri="{FF2B5EF4-FFF2-40B4-BE49-F238E27FC236}">
                  <a16:creationId xmlns:a16="http://schemas.microsoft.com/office/drawing/2014/main" id="{2496B1BE-8330-4E8A-80B2-40702592CE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9950" y="3164785"/>
              <a:ext cx="0" cy="25945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7" name="直接连接符 77">
              <a:extLst>
                <a:ext uri="{FF2B5EF4-FFF2-40B4-BE49-F238E27FC236}">
                  <a16:creationId xmlns:a16="http://schemas.microsoft.com/office/drawing/2014/main" id="{3BBA8BD4-5F30-413D-9CFE-75B3BEC68B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907" y="3157539"/>
              <a:ext cx="0" cy="2594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8" name="直接连接符 75">
              <a:extLst>
                <a:ext uri="{FF2B5EF4-FFF2-40B4-BE49-F238E27FC236}">
                  <a16:creationId xmlns:a16="http://schemas.microsoft.com/office/drawing/2014/main" id="{BBEF796A-1868-496E-90DC-4D3F70244A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807" y="3413954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39" name="直接连接符 75">
              <a:extLst>
                <a:ext uri="{FF2B5EF4-FFF2-40B4-BE49-F238E27FC236}">
                  <a16:creationId xmlns:a16="http://schemas.microsoft.com/office/drawing/2014/main" id="{73BE0304-AC3D-4C50-823B-28BEC09292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016" y="3416988"/>
              <a:ext cx="631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494" name="组合 956">
            <a:extLst>
              <a:ext uri="{FF2B5EF4-FFF2-40B4-BE49-F238E27FC236}">
                <a16:creationId xmlns:a16="http://schemas.microsoft.com/office/drawing/2014/main" id="{933DF769-60B2-4B60-BE4E-EF0E2482E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23925" y="3651249"/>
            <a:ext cx="7769225" cy="278912"/>
            <a:chOff x="743858" y="1135918"/>
            <a:chExt cx="7770823" cy="288032"/>
          </a:xfrm>
        </p:grpSpPr>
        <p:cxnSp>
          <p:nvCxnSpPr>
            <p:cNvPr id="63652" name="直接连接符 116">
              <a:extLst>
                <a:ext uri="{FF2B5EF4-FFF2-40B4-BE49-F238E27FC236}">
                  <a16:creationId xmlns:a16="http://schemas.microsoft.com/office/drawing/2014/main" id="{3D36EC6F-55E7-4439-AE23-C0D1B970F4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39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53" name="直接连接符 117">
              <a:extLst>
                <a:ext uri="{FF2B5EF4-FFF2-40B4-BE49-F238E27FC236}">
                  <a16:creationId xmlns:a16="http://schemas.microsoft.com/office/drawing/2014/main" id="{7CDF0E04-57CD-4048-BAB4-0B5B0AA782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5642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54" name="直接连接符 119">
              <a:extLst>
                <a:ext uri="{FF2B5EF4-FFF2-40B4-BE49-F238E27FC236}">
                  <a16:creationId xmlns:a16="http://schemas.microsoft.com/office/drawing/2014/main" id="{EC59E7F3-AF55-4263-805A-33EFA68F0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858" y="1135918"/>
              <a:ext cx="189681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55" name="直接连接符 121">
              <a:extLst>
                <a:ext uri="{FF2B5EF4-FFF2-40B4-BE49-F238E27FC236}">
                  <a16:creationId xmlns:a16="http://schemas.microsoft.com/office/drawing/2014/main" id="{EAB49EEE-B5E3-498C-9A9E-9AA6CF7B80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1665" y="1135918"/>
              <a:ext cx="110542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56" name="直接连接符 122">
              <a:extLst>
                <a:ext uri="{FF2B5EF4-FFF2-40B4-BE49-F238E27FC236}">
                  <a16:creationId xmlns:a16="http://schemas.microsoft.com/office/drawing/2014/main" id="{63CEFE32-B5E4-4BDD-A78F-8AB7FFA8A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539" y="1423950"/>
              <a:ext cx="12415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3657" name="组合 574">
              <a:extLst>
                <a:ext uri="{FF2B5EF4-FFF2-40B4-BE49-F238E27FC236}">
                  <a16:creationId xmlns:a16="http://schemas.microsoft.com/office/drawing/2014/main" id="{93191683-B462-4E1B-8DD5-B22262AD8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601" y="1135918"/>
              <a:ext cx="1223555" cy="288032"/>
              <a:chOff x="2343356" y="728700"/>
              <a:chExt cx="2164716" cy="288032"/>
            </a:xfrm>
          </p:grpSpPr>
          <p:cxnSp>
            <p:nvCxnSpPr>
              <p:cNvPr id="63682" name="直接连接符 116">
                <a:extLst>
                  <a:ext uri="{FF2B5EF4-FFF2-40B4-BE49-F238E27FC236}">
                    <a16:creationId xmlns:a16="http://schemas.microsoft.com/office/drawing/2014/main" id="{712D4416-E0CA-45E2-B975-EC023309D2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3356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83" name="直接连接符 117">
                <a:extLst>
                  <a:ext uri="{FF2B5EF4-FFF2-40B4-BE49-F238E27FC236}">
                    <a16:creationId xmlns:a16="http://schemas.microsoft.com/office/drawing/2014/main" id="{BFFFAC3F-02B0-4CE2-B131-4E7858D39F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9380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84" name="直接连接符 121">
                <a:extLst>
                  <a:ext uri="{FF2B5EF4-FFF2-40B4-BE49-F238E27FC236}">
                    <a16:creationId xmlns:a16="http://schemas.microsoft.com/office/drawing/2014/main" id="{6831B7A5-602F-4546-8468-A54CC42635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2345" y="728700"/>
                <a:ext cx="1955727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85" name="直接连接符 122">
                <a:extLst>
                  <a:ext uri="{FF2B5EF4-FFF2-40B4-BE49-F238E27FC236}">
                    <a16:creationId xmlns:a16="http://schemas.microsoft.com/office/drawing/2014/main" id="{7E60C381-32A8-4B92-B1F1-3523B1CD02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3356" y="1016732"/>
                <a:ext cx="21966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658" name="组合 575">
              <a:extLst>
                <a:ext uri="{FF2B5EF4-FFF2-40B4-BE49-F238E27FC236}">
                  <a16:creationId xmlns:a16="http://schemas.microsoft.com/office/drawing/2014/main" id="{D79A142F-BF0C-4198-B867-06A7697D4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890" y="1135918"/>
              <a:ext cx="1223555" cy="288032"/>
              <a:chOff x="2343356" y="728700"/>
              <a:chExt cx="2164716" cy="288032"/>
            </a:xfrm>
          </p:grpSpPr>
          <p:cxnSp>
            <p:nvCxnSpPr>
              <p:cNvPr id="63678" name="直接连接符 116">
                <a:extLst>
                  <a:ext uri="{FF2B5EF4-FFF2-40B4-BE49-F238E27FC236}">
                    <a16:creationId xmlns:a16="http://schemas.microsoft.com/office/drawing/2014/main" id="{D64746F4-8DB2-474F-8C4D-489AD0F36B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3356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9" name="直接连接符 117">
                <a:extLst>
                  <a:ext uri="{FF2B5EF4-FFF2-40B4-BE49-F238E27FC236}">
                    <a16:creationId xmlns:a16="http://schemas.microsoft.com/office/drawing/2014/main" id="{F2F4C335-FD6B-435F-A953-033D044DB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9380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80" name="直接连接符 121">
                <a:extLst>
                  <a:ext uri="{FF2B5EF4-FFF2-40B4-BE49-F238E27FC236}">
                    <a16:creationId xmlns:a16="http://schemas.microsoft.com/office/drawing/2014/main" id="{BFEFC626-6523-4D57-89ED-ADE915CB3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2345" y="728700"/>
                <a:ext cx="1955727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81" name="直接连接符 122">
                <a:extLst>
                  <a:ext uri="{FF2B5EF4-FFF2-40B4-BE49-F238E27FC236}">
                    <a16:creationId xmlns:a16="http://schemas.microsoft.com/office/drawing/2014/main" id="{CD517F33-DC64-43D7-AF88-A879DAD42F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3356" y="1016732"/>
                <a:ext cx="21966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659" name="组合 608">
              <a:extLst>
                <a:ext uri="{FF2B5EF4-FFF2-40B4-BE49-F238E27FC236}">
                  <a16:creationId xmlns:a16="http://schemas.microsoft.com/office/drawing/2014/main" id="{5651CA9C-3D25-45F4-8CE7-359B39C53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443" y="1135918"/>
              <a:ext cx="1223555" cy="288032"/>
              <a:chOff x="2343356" y="728700"/>
              <a:chExt cx="2164716" cy="288032"/>
            </a:xfrm>
          </p:grpSpPr>
          <p:cxnSp>
            <p:nvCxnSpPr>
              <p:cNvPr id="63674" name="直接连接符 116">
                <a:extLst>
                  <a:ext uri="{FF2B5EF4-FFF2-40B4-BE49-F238E27FC236}">
                    <a16:creationId xmlns:a16="http://schemas.microsoft.com/office/drawing/2014/main" id="{AB72770C-638A-4346-92BE-E5E10101AD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3356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5" name="直接连接符 117">
                <a:extLst>
                  <a:ext uri="{FF2B5EF4-FFF2-40B4-BE49-F238E27FC236}">
                    <a16:creationId xmlns:a16="http://schemas.microsoft.com/office/drawing/2014/main" id="{8C81C97E-8ABD-40A8-BB34-A0AB2E9EA4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9380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6" name="直接连接符 121">
                <a:extLst>
                  <a:ext uri="{FF2B5EF4-FFF2-40B4-BE49-F238E27FC236}">
                    <a16:creationId xmlns:a16="http://schemas.microsoft.com/office/drawing/2014/main" id="{FED30282-2917-4CFE-87BB-C591BD7A0F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2345" y="728700"/>
                <a:ext cx="1955727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7" name="直接连接符 122">
                <a:extLst>
                  <a:ext uri="{FF2B5EF4-FFF2-40B4-BE49-F238E27FC236}">
                    <a16:creationId xmlns:a16="http://schemas.microsoft.com/office/drawing/2014/main" id="{F41DE6AE-6349-4240-A5D3-A89FEE9B30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3356" y="1016732"/>
                <a:ext cx="21966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3660" name="直接连接符 116">
              <a:extLst>
                <a:ext uri="{FF2B5EF4-FFF2-40B4-BE49-F238E27FC236}">
                  <a16:creationId xmlns:a16="http://schemas.microsoft.com/office/drawing/2014/main" id="{C6CA068F-973A-45D5-80AC-4A68BE1559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3064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1" name="直接连接符 117">
              <a:extLst>
                <a:ext uri="{FF2B5EF4-FFF2-40B4-BE49-F238E27FC236}">
                  <a16:creationId xmlns:a16="http://schemas.microsoft.com/office/drawing/2014/main" id="{2A193DF5-4A8C-4F1E-9CC8-48D39BFF73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5167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2" name="直接连接符 119">
              <a:extLst>
                <a:ext uri="{FF2B5EF4-FFF2-40B4-BE49-F238E27FC236}">
                  <a16:creationId xmlns:a16="http://schemas.microsoft.com/office/drawing/2014/main" id="{954FEAC4-8352-4CE9-8756-DA85F8C835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58990" y="1135918"/>
              <a:ext cx="6407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3" name="直接连接符 121">
              <a:extLst>
                <a:ext uri="{FF2B5EF4-FFF2-40B4-BE49-F238E27FC236}">
                  <a16:creationId xmlns:a16="http://schemas.microsoft.com/office/drawing/2014/main" id="{F2AF515A-1461-4A85-B9EE-816F21C429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190" y="1135918"/>
              <a:ext cx="110542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4" name="直接连接符 122">
              <a:extLst>
                <a:ext uri="{FF2B5EF4-FFF2-40B4-BE49-F238E27FC236}">
                  <a16:creationId xmlns:a16="http://schemas.microsoft.com/office/drawing/2014/main" id="{4779E0CE-7C55-4B54-8D99-1023DAD2B0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23064" y="1423950"/>
              <a:ext cx="12415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3665" name="组合 656">
              <a:extLst>
                <a:ext uri="{FF2B5EF4-FFF2-40B4-BE49-F238E27FC236}">
                  <a16:creationId xmlns:a16="http://schemas.microsoft.com/office/drawing/2014/main" id="{25028D52-D3C0-419A-B713-F35EF67C3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6126" y="1135918"/>
              <a:ext cx="1223555" cy="288032"/>
              <a:chOff x="2343356" y="728700"/>
              <a:chExt cx="2164716" cy="288032"/>
            </a:xfrm>
          </p:grpSpPr>
          <p:cxnSp>
            <p:nvCxnSpPr>
              <p:cNvPr id="63670" name="直接连接符 116">
                <a:extLst>
                  <a:ext uri="{FF2B5EF4-FFF2-40B4-BE49-F238E27FC236}">
                    <a16:creationId xmlns:a16="http://schemas.microsoft.com/office/drawing/2014/main" id="{55E0A15C-B1AB-4F11-8948-9E3EA197A6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3356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1" name="直接连接符 117">
                <a:extLst>
                  <a:ext uri="{FF2B5EF4-FFF2-40B4-BE49-F238E27FC236}">
                    <a16:creationId xmlns:a16="http://schemas.microsoft.com/office/drawing/2014/main" id="{0B8A3AE7-BD43-41F3-B146-B8171E5955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9380" y="728700"/>
                <a:ext cx="0" cy="28803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2" name="直接连接符 121">
                <a:extLst>
                  <a:ext uri="{FF2B5EF4-FFF2-40B4-BE49-F238E27FC236}">
                    <a16:creationId xmlns:a16="http://schemas.microsoft.com/office/drawing/2014/main" id="{BFCCF119-BB51-48B6-8152-A903E25869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2345" y="728700"/>
                <a:ext cx="1955727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73" name="直接连接符 122">
                <a:extLst>
                  <a:ext uri="{FF2B5EF4-FFF2-40B4-BE49-F238E27FC236}">
                    <a16:creationId xmlns:a16="http://schemas.microsoft.com/office/drawing/2014/main" id="{938C8B96-880C-4FF9-8555-0F23777DFA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3356" y="1016732"/>
                <a:ext cx="21966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3666" name="直接连接符 116">
              <a:extLst>
                <a:ext uri="{FF2B5EF4-FFF2-40B4-BE49-F238E27FC236}">
                  <a16:creationId xmlns:a16="http://schemas.microsoft.com/office/drawing/2014/main" id="{2A50ADA3-CB31-4FCB-8E83-F3B8DA1E7C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68415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7" name="直接连接符 117">
              <a:extLst>
                <a:ext uri="{FF2B5EF4-FFF2-40B4-BE49-F238E27FC236}">
                  <a16:creationId xmlns:a16="http://schemas.microsoft.com/office/drawing/2014/main" id="{F3CC9F13-5A51-430D-AE20-AD22B877FB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90518" y="113591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8" name="直接连接符 121">
              <a:extLst>
                <a:ext uri="{FF2B5EF4-FFF2-40B4-BE49-F238E27FC236}">
                  <a16:creationId xmlns:a16="http://schemas.microsoft.com/office/drawing/2014/main" id="{21C60C37-2712-4F73-AE64-6AB44B9EF1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6541" y="1135918"/>
              <a:ext cx="1281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69" name="直接连接符 122">
              <a:extLst>
                <a:ext uri="{FF2B5EF4-FFF2-40B4-BE49-F238E27FC236}">
                  <a16:creationId xmlns:a16="http://schemas.microsoft.com/office/drawing/2014/main" id="{6DC99C81-65C4-4398-9ECC-A7568260EA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8415" y="1423950"/>
              <a:ext cx="124159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495" name="组合 954">
            <a:extLst>
              <a:ext uri="{FF2B5EF4-FFF2-40B4-BE49-F238E27FC236}">
                <a16:creationId xmlns:a16="http://schemas.microsoft.com/office/drawing/2014/main" id="{9A07CE16-86B7-4DCA-BA4F-BEB49272B7C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3141663"/>
            <a:ext cx="7335837" cy="2827337"/>
            <a:chOff x="933539" y="578906"/>
            <a:chExt cx="7335369" cy="2958106"/>
          </a:xfrm>
        </p:grpSpPr>
        <p:cxnSp>
          <p:nvCxnSpPr>
            <p:cNvPr id="909" name="直接连接符 117">
              <a:extLst>
                <a:ext uri="{FF2B5EF4-FFF2-40B4-BE49-F238E27FC236}">
                  <a16:creationId xmlns:a16="http://schemas.microsoft.com/office/drawing/2014/main" id="{6A13B9C4-5B3E-4E4F-9497-74FE6D6682C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54346" y="613785"/>
              <a:ext cx="0" cy="290661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直接连接符 117">
              <a:extLst>
                <a:ext uri="{FF2B5EF4-FFF2-40B4-BE49-F238E27FC236}">
                  <a16:creationId xmlns:a16="http://schemas.microsoft.com/office/drawing/2014/main" id="{6A5A086A-9463-438A-9BA4-A39DC098F4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5328" y="603819"/>
              <a:ext cx="0" cy="291658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直接连接符 117">
              <a:extLst>
                <a:ext uri="{FF2B5EF4-FFF2-40B4-BE49-F238E27FC236}">
                  <a16:creationId xmlns:a16="http://schemas.microsoft.com/office/drawing/2014/main" id="{5DDD5999-CD03-40F4-8A3A-2785D000F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2357" y="603819"/>
              <a:ext cx="0" cy="2923227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直接连接符 117">
              <a:extLst>
                <a:ext uri="{FF2B5EF4-FFF2-40B4-BE49-F238E27FC236}">
                  <a16:creationId xmlns:a16="http://schemas.microsoft.com/office/drawing/2014/main" id="{221DCEAD-1782-4FD9-A797-F3FCE18AA4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56037" y="603819"/>
              <a:ext cx="0" cy="291658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直接连接符 117">
              <a:extLst>
                <a:ext uri="{FF2B5EF4-FFF2-40B4-BE49-F238E27FC236}">
                  <a16:creationId xmlns:a16="http://schemas.microsoft.com/office/drawing/2014/main" id="{6874694D-E507-438D-9595-5EE0BDD8A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4314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直接连接符 117">
              <a:extLst>
                <a:ext uri="{FF2B5EF4-FFF2-40B4-BE49-F238E27FC236}">
                  <a16:creationId xmlns:a16="http://schemas.microsoft.com/office/drawing/2014/main" id="{3F13F005-1011-43ED-86A9-9401DF4C6B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39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直接连接符 117">
              <a:extLst>
                <a:ext uri="{FF2B5EF4-FFF2-40B4-BE49-F238E27FC236}">
                  <a16:creationId xmlns:a16="http://schemas.microsoft.com/office/drawing/2014/main" id="{D3310D7B-4550-47CA-A55B-4123E09D78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00228" y="578906"/>
              <a:ext cx="0" cy="2941497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直接连接符 117">
              <a:extLst>
                <a:ext uri="{FF2B5EF4-FFF2-40B4-BE49-F238E27FC236}">
                  <a16:creationId xmlns:a16="http://schemas.microsoft.com/office/drawing/2014/main" id="{6ADCF129-5140-4981-8327-A968232C49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87560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直接连接符 117">
              <a:extLst>
                <a:ext uri="{FF2B5EF4-FFF2-40B4-BE49-F238E27FC236}">
                  <a16:creationId xmlns:a16="http://schemas.microsoft.com/office/drawing/2014/main" id="{08AFB52B-F31C-4D0A-B0A3-75EA733397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57423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直接连接符 117">
              <a:extLst>
                <a:ext uri="{FF2B5EF4-FFF2-40B4-BE49-F238E27FC236}">
                  <a16:creationId xmlns:a16="http://schemas.microsoft.com/office/drawing/2014/main" id="{B79EFA3E-339E-4DAB-A204-B7D6F6D29C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2525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" name="直接连接符 117">
              <a:extLst>
                <a:ext uri="{FF2B5EF4-FFF2-40B4-BE49-F238E27FC236}">
                  <a16:creationId xmlns:a16="http://schemas.microsoft.com/office/drawing/2014/main" id="{FB03C9A4-5DFD-48AD-8539-407985B1D16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9857" y="710119"/>
              <a:ext cx="0" cy="2810284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直接连接符 117">
              <a:extLst>
                <a:ext uri="{FF2B5EF4-FFF2-40B4-BE49-F238E27FC236}">
                  <a16:creationId xmlns:a16="http://schemas.microsoft.com/office/drawing/2014/main" id="{91BF8949-E710-4950-AD90-6289B8C715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79720" y="595515"/>
              <a:ext cx="0" cy="2931531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7" name="直接连接符 117">
              <a:extLst>
                <a:ext uri="{FF2B5EF4-FFF2-40B4-BE49-F238E27FC236}">
                  <a16:creationId xmlns:a16="http://schemas.microsoft.com/office/drawing/2014/main" id="{0B303DAE-033B-4F3B-8186-BC5BD5EE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89416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" name="直接连接符 117">
              <a:extLst>
                <a:ext uri="{FF2B5EF4-FFF2-40B4-BE49-F238E27FC236}">
                  <a16:creationId xmlns:a16="http://schemas.microsoft.com/office/drawing/2014/main" id="{38C41548-8600-41D4-B105-8A96C7AE4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8334" y="595515"/>
              <a:ext cx="0" cy="29248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" name="直接连接符 117">
              <a:extLst>
                <a:ext uri="{FF2B5EF4-FFF2-40B4-BE49-F238E27FC236}">
                  <a16:creationId xmlns:a16="http://schemas.microsoft.com/office/drawing/2014/main" id="{DCCAE482-F684-4142-B451-BF847748CA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46611" y="595515"/>
              <a:ext cx="0" cy="2931531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1" name="直接连接符 117">
              <a:extLst>
                <a:ext uri="{FF2B5EF4-FFF2-40B4-BE49-F238E27FC236}">
                  <a16:creationId xmlns:a16="http://schemas.microsoft.com/office/drawing/2014/main" id="{11030AAC-B351-40E8-9652-744175D3BC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11713" y="595515"/>
              <a:ext cx="0" cy="2931531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2" name="直接连接符 117">
              <a:extLst>
                <a:ext uri="{FF2B5EF4-FFF2-40B4-BE49-F238E27FC236}">
                  <a16:creationId xmlns:a16="http://schemas.microsoft.com/office/drawing/2014/main" id="{6DC7671E-E432-4053-8858-205F4405F0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00631" y="613785"/>
              <a:ext cx="0" cy="2913262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3" name="直接连接符 117">
              <a:extLst>
                <a:ext uri="{FF2B5EF4-FFF2-40B4-BE49-F238E27FC236}">
                  <a16:creationId xmlns:a16="http://schemas.microsoft.com/office/drawing/2014/main" id="{6196097A-19B4-4BD6-947E-E3890BEFC39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68908" y="595515"/>
              <a:ext cx="0" cy="2941497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496" name="组合 928">
            <a:extLst>
              <a:ext uri="{FF2B5EF4-FFF2-40B4-BE49-F238E27FC236}">
                <a16:creationId xmlns:a16="http://schemas.microsoft.com/office/drawing/2014/main" id="{9E688671-9608-47EF-BFE4-887D2B404D24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4060825"/>
            <a:ext cx="7769225" cy="263525"/>
            <a:chOff x="743851" y="1567966"/>
            <a:chExt cx="7771242" cy="324038"/>
          </a:xfrm>
        </p:grpSpPr>
        <p:grpSp>
          <p:nvGrpSpPr>
            <p:cNvPr id="63595" name="组合 171">
              <a:extLst>
                <a:ext uri="{FF2B5EF4-FFF2-40B4-BE49-F238E27FC236}">
                  <a16:creationId xmlns:a16="http://schemas.microsoft.com/office/drawing/2014/main" id="{35EBAFE0-17ED-42F0-BF28-5900548A7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851" y="1587832"/>
              <a:ext cx="1412750" cy="304172"/>
              <a:chOff x="792239" y="1686531"/>
              <a:chExt cx="2499440" cy="340818"/>
            </a:xfrm>
          </p:grpSpPr>
          <p:cxnSp>
            <p:nvCxnSpPr>
              <p:cNvPr id="63629" name="直接连接符 117">
                <a:extLst>
                  <a:ext uri="{FF2B5EF4-FFF2-40B4-BE49-F238E27FC236}">
                    <a16:creationId xmlns:a16="http://schemas.microsoft.com/office/drawing/2014/main" id="{81AED149-93E6-4D42-9EE8-D94D398C9B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75907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30" name="直接连接符 121">
                <a:extLst>
                  <a:ext uri="{FF2B5EF4-FFF2-40B4-BE49-F238E27FC236}">
                    <a16:creationId xmlns:a16="http://schemas.microsoft.com/office/drawing/2014/main" id="{7EC61C2D-8966-4D08-AC10-E6FFC277EB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7498" y="1686531"/>
                <a:ext cx="87250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31" name="直接连接符 122">
                <a:extLst>
                  <a:ext uri="{FF2B5EF4-FFF2-40B4-BE49-F238E27FC236}">
                    <a16:creationId xmlns:a16="http://schemas.microsoft.com/office/drawing/2014/main" id="{12338A44-F015-4DFB-BCFE-7BEFB12704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2239" y="2027348"/>
                <a:ext cx="97525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32" name="直接连接符 116">
                <a:extLst>
                  <a:ext uri="{FF2B5EF4-FFF2-40B4-BE49-F238E27FC236}">
                    <a16:creationId xmlns:a16="http://schemas.microsoft.com/office/drawing/2014/main" id="{D24098E9-5828-4CFC-AA4B-BD8135C30C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33" name="直接连接符 122">
                <a:extLst>
                  <a:ext uri="{FF2B5EF4-FFF2-40B4-BE49-F238E27FC236}">
                    <a16:creationId xmlns:a16="http://schemas.microsoft.com/office/drawing/2014/main" id="{6007E8C3-5C53-4F6D-A633-64C9C7920D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3596" name="直接连接符 117">
              <a:extLst>
                <a:ext uri="{FF2B5EF4-FFF2-40B4-BE49-F238E27FC236}">
                  <a16:creationId xmlns:a16="http://schemas.microsoft.com/office/drawing/2014/main" id="{60A91336-7AEE-43C9-A3CC-CE49503F3E7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88256" y="1567966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3597" name="组合 586">
              <a:extLst>
                <a:ext uri="{FF2B5EF4-FFF2-40B4-BE49-F238E27FC236}">
                  <a16:creationId xmlns:a16="http://schemas.microsoft.com/office/drawing/2014/main" id="{EC31BC41-786B-42D1-BAF5-DC4FB095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3772" y="1587830"/>
              <a:ext cx="1225118" cy="304172"/>
              <a:chOff x="1124197" y="1686531"/>
              <a:chExt cx="2167482" cy="340818"/>
            </a:xfrm>
          </p:grpSpPr>
          <p:cxnSp>
            <p:nvCxnSpPr>
              <p:cNvPr id="63624" name="直接连接符 117">
                <a:extLst>
                  <a:ext uri="{FF2B5EF4-FFF2-40B4-BE49-F238E27FC236}">
                    <a16:creationId xmlns:a16="http://schemas.microsoft.com/office/drawing/2014/main" id="{2BD6CFBB-A19C-49E6-9BF8-FA7979466D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75907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5" name="直接连接符 121">
                <a:extLst>
                  <a:ext uri="{FF2B5EF4-FFF2-40B4-BE49-F238E27FC236}">
                    <a16:creationId xmlns:a16="http://schemas.microsoft.com/office/drawing/2014/main" id="{6F9DF12F-A2F4-4487-BFE6-89EA6190AC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79916" y="1686531"/>
                <a:ext cx="860087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6" name="直接连接符 122">
                <a:extLst>
                  <a:ext uri="{FF2B5EF4-FFF2-40B4-BE49-F238E27FC236}">
                    <a16:creationId xmlns:a16="http://schemas.microsoft.com/office/drawing/2014/main" id="{4272AD3F-8924-4937-BE27-AA94C9266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4197" y="2027347"/>
                <a:ext cx="643301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7" name="直接连接符 116">
                <a:extLst>
                  <a:ext uri="{FF2B5EF4-FFF2-40B4-BE49-F238E27FC236}">
                    <a16:creationId xmlns:a16="http://schemas.microsoft.com/office/drawing/2014/main" id="{D1A0CAC5-6664-4FAC-A021-8BCC29D8E5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8" name="直接连接符 122">
                <a:extLst>
                  <a:ext uri="{FF2B5EF4-FFF2-40B4-BE49-F238E27FC236}">
                    <a16:creationId xmlns:a16="http://schemas.microsoft.com/office/drawing/2014/main" id="{4CA55320-1FD6-4FC3-A808-34E1E4EA72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98" name="组合 596">
              <a:extLst>
                <a:ext uri="{FF2B5EF4-FFF2-40B4-BE49-F238E27FC236}">
                  <a16:creationId xmlns:a16="http://schemas.microsoft.com/office/drawing/2014/main" id="{6BB80D2A-F614-4853-98E2-6319A0099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890" y="1587830"/>
              <a:ext cx="1225118" cy="304172"/>
              <a:chOff x="1124197" y="1686531"/>
              <a:chExt cx="2167482" cy="340818"/>
            </a:xfrm>
          </p:grpSpPr>
          <p:cxnSp>
            <p:nvCxnSpPr>
              <p:cNvPr id="63619" name="直接连接符 117">
                <a:extLst>
                  <a:ext uri="{FF2B5EF4-FFF2-40B4-BE49-F238E27FC236}">
                    <a16:creationId xmlns:a16="http://schemas.microsoft.com/office/drawing/2014/main" id="{78AD71B1-F3B4-4A4F-959A-9DA5D0DEB6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94260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0" name="直接连接符 121">
                <a:extLst>
                  <a:ext uri="{FF2B5EF4-FFF2-40B4-BE49-F238E27FC236}">
                    <a16:creationId xmlns:a16="http://schemas.microsoft.com/office/drawing/2014/main" id="{984AC66A-447F-44D0-9D75-3DE3499D4B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867" y="1686531"/>
                <a:ext cx="84013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1" name="直接连接符 122">
                <a:extLst>
                  <a:ext uri="{FF2B5EF4-FFF2-40B4-BE49-F238E27FC236}">
                    <a16:creationId xmlns:a16="http://schemas.microsoft.com/office/drawing/2014/main" id="{E2A4CEB2-E3E0-4BA5-8D58-33937B8A9D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4197" y="2027347"/>
                <a:ext cx="643301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2" name="直接连接符 116">
                <a:extLst>
                  <a:ext uri="{FF2B5EF4-FFF2-40B4-BE49-F238E27FC236}">
                    <a16:creationId xmlns:a16="http://schemas.microsoft.com/office/drawing/2014/main" id="{C096E057-6F3B-4164-9EBD-40FF2C6A2E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23" name="直接连接符 122">
                <a:extLst>
                  <a:ext uri="{FF2B5EF4-FFF2-40B4-BE49-F238E27FC236}">
                    <a16:creationId xmlns:a16="http://schemas.microsoft.com/office/drawing/2014/main" id="{17B947E7-5EE7-491B-AF49-30B262460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99" name="组合 602">
              <a:extLst>
                <a:ext uri="{FF2B5EF4-FFF2-40B4-BE49-F238E27FC236}">
                  <a16:creationId xmlns:a16="http://schemas.microsoft.com/office/drawing/2014/main" id="{7E41A9C3-4BD1-4992-98A6-70E9F7208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144" y="1587830"/>
              <a:ext cx="1225118" cy="304172"/>
              <a:chOff x="1124197" y="1686531"/>
              <a:chExt cx="2167482" cy="340818"/>
            </a:xfrm>
          </p:grpSpPr>
          <p:cxnSp>
            <p:nvCxnSpPr>
              <p:cNvPr id="63614" name="直接连接符 117">
                <a:extLst>
                  <a:ext uri="{FF2B5EF4-FFF2-40B4-BE49-F238E27FC236}">
                    <a16:creationId xmlns:a16="http://schemas.microsoft.com/office/drawing/2014/main" id="{F1472336-90A3-4C59-9E47-BF11E21730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75907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5" name="直接连接符 121">
                <a:extLst>
                  <a:ext uri="{FF2B5EF4-FFF2-40B4-BE49-F238E27FC236}">
                    <a16:creationId xmlns:a16="http://schemas.microsoft.com/office/drawing/2014/main" id="{4913D50F-3D54-464D-AD4F-493629312C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7498" y="1686531"/>
                <a:ext cx="87250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6" name="直接连接符 122">
                <a:extLst>
                  <a:ext uri="{FF2B5EF4-FFF2-40B4-BE49-F238E27FC236}">
                    <a16:creationId xmlns:a16="http://schemas.microsoft.com/office/drawing/2014/main" id="{8EDECADB-B505-4B16-919C-6721A0C3A1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4197" y="2027347"/>
                <a:ext cx="643301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7" name="直接连接符 116">
                <a:extLst>
                  <a:ext uri="{FF2B5EF4-FFF2-40B4-BE49-F238E27FC236}">
                    <a16:creationId xmlns:a16="http://schemas.microsoft.com/office/drawing/2014/main" id="{F3DCD6F3-999C-40D4-97D5-0C14AB7C93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8" name="直接连接符 122">
                <a:extLst>
                  <a:ext uri="{FF2B5EF4-FFF2-40B4-BE49-F238E27FC236}">
                    <a16:creationId xmlns:a16="http://schemas.microsoft.com/office/drawing/2014/main" id="{9ED0CAED-E952-4DCA-941D-08C8F3312D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600" name="组合 652">
              <a:extLst>
                <a:ext uri="{FF2B5EF4-FFF2-40B4-BE49-F238E27FC236}">
                  <a16:creationId xmlns:a16="http://schemas.microsoft.com/office/drawing/2014/main" id="{99AB1245-7C80-40E1-8D8D-CDF465AE2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1008" y="1587832"/>
              <a:ext cx="1225118" cy="304172"/>
              <a:chOff x="1124197" y="1686531"/>
              <a:chExt cx="2167482" cy="340818"/>
            </a:xfrm>
          </p:grpSpPr>
          <p:cxnSp>
            <p:nvCxnSpPr>
              <p:cNvPr id="63609" name="直接连接符 117">
                <a:extLst>
                  <a:ext uri="{FF2B5EF4-FFF2-40B4-BE49-F238E27FC236}">
                    <a16:creationId xmlns:a16="http://schemas.microsoft.com/office/drawing/2014/main" id="{E204C9DE-4021-481F-93E5-4395E4535C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75907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0" name="直接连接符 121">
                <a:extLst>
                  <a:ext uri="{FF2B5EF4-FFF2-40B4-BE49-F238E27FC236}">
                    <a16:creationId xmlns:a16="http://schemas.microsoft.com/office/drawing/2014/main" id="{CD7F60F3-5286-48C5-AA93-8FE879A7E8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7498" y="1686531"/>
                <a:ext cx="87250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1" name="直接连接符 122">
                <a:extLst>
                  <a:ext uri="{FF2B5EF4-FFF2-40B4-BE49-F238E27FC236}">
                    <a16:creationId xmlns:a16="http://schemas.microsoft.com/office/drawing/2014/main" id="{3AAE6218-6098-4D92-B8B7-211F60F98A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4197" y="2027347"/>
                <a:ext cx="643301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2" name="直接连接符 116">
                <a:extLst>
                  <a:ext uri="{FF2B5EF4-FFF2-40B4-BE49-F238E27FC236}">
                    <a16:creationId xmlns:a16="http://schemas.microsoft.com/office/drawing/2014/main" id="{99C7F147-D1E6-42E3-8CE8-8CBD2FF98F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13" name="直接连接符 122">
                <a:extLst>
                  <a:ext uri="{FF2B5EF4-FFF2-40B4-BE49-F238E27FC236}">
                    <a16:creationId xmlns:a16="http://schemas.microsoft.com/office/drawing/2014/main" id="{2A82F1BB-4421-42C3-976C-B4BF27D18C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3601" name="直接连接符 117">
              <a:extLst>
                <a:ext uri="{FF2B5EF4-FFF2-40B4-BE49-F238E27FC236}">
                  <a16:creationId xmlns:a16="http://schemas.microsoft.com/office/drawing/2014/main" id="{6C1D390E-BFE0-4E1C-8A85-86E579A82B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7781" y="1841251"/>
              <a:ext cx="0" cy="1474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3602" name="组合 659">
              <a:extLst>
                <a:ext uri="{FF2B5EF4-FFF2-40B4-BE49-F238E27FC236}">
                  <a16:creationId xmlns:a16="http://schemas.microsoft.com/office/drawing/2014/main" id="{547B71C7-3705-401E-8459-D40980ADA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3297" y="1587830"/>
              <a:ext cx="1225118" cy="304172"/>
              <a:chOff x="1124197" y="1686531"/>
              <a:chExt cx="2167482" cy="340818"/>
            </a:xfrm>
          </p:grpSpPr>
          <p:cxnSp>
            <p:nvCxnSpPr>
              <p:cNvPr id="63604" name="直接连接符 117">
                <a:extLst>
                  <a:ext uri="{FF2B5EF4-FFF2-40B4-BE49-F238E27FC236}">
                    <a16:creationId xmlns:a16="http://schemas.microsoft.com/office/drawing/2014/main" id="{E5C5588D-9666-44B8-9B18-D243662F69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75907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05" name="直接连接符 121">
                <a:extLst>
                  <a:ext uri="{FF2B5EF4-FFF2-40B4-BE49-F238E27FC236}">
                    <a16:creationId xmlns:a16="http://schemas.microsoft.com/office/drawing/2014/main" id="{F91548C1-AD08-42C6-9BA8-359072F364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7498" y="1686531"/>
                <a:ext cx="87250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06" name="直接连接符 122">
                <a:extLst>
                  <a:ext uri="{FF2B5EF4-FFF2-40B4-BE49-F238E27FC236}">
                    <a16:creationId xmlns:a16="http://schemas.microsoft.com/office/drawing/2014/main" id="{CEC90355-7C28-4F0B-8D10-9CBB3A20C5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4197" y="2027347"/>
                <a:ext cx="643301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07" name="直接连接符 116">
                <a:extLst>
                  <a:ext uri="{FF2B5EF4-FFF2-40B4-BE49-F238E27FC236}">
                    <a16:creationId xmlns:a16="http://schemas.microsoft.com/office/drawing/2014/main" id="{F39916F7-64D5-40B9-856F-773BEC4FB0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0003" y="1686531"/>
                <a:ext cx="0" cy="33831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08" name="直接连接符 122">
                <a:extLst>
                  <a:ext uri="{FF2B5EF4-FFF2-40B4-BE49-F238E27FC236}">
                    <a16:creationId xmlns:a16="http://schemas.microsoft.com/office/drawing/2014/main" id="{F142AC75-919F-4607-BEDF-142EDCF283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0003" y="2027349"/>
                <a:ext cx="65167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3603" name="直接连接符 122">
              <a:extLst>
                <a:ext uri="{FF2B5EF4-FFF2-40B4-BE49-F238E27FC236}">
                  <a16:creationId xmlns:a16="http://schemas.microsoft.com/office/drawing/2014/main" id="{6FB20471-55F8-4211-B198-14091B2C97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8415" y="1892000"/>
              <a:ext cx="24667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497" name="组合 929">
            <a:extLst>
              <a:ext uri="{FF2B5EF4-FFF2-40B4-BE49-F238E27FC236}">
                <a16:creationId xmlns:a16="http://schemas.microsoft.com/office/drawing/2014/main" id="{6F6714D3-EB2F-425E-A179-72AF86E7BE3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22338" y="4869160"/>
            <a:ext cx="7770812" cy="298201"/>
            <a:chOff x="742653" y="2240868"/>
            <a:chExt cx="7770972" cy="288032"/>
          </a:xfrm>
        </p:grpSpPr>
        <p:cxnSp>
          <p:nvCxnSpPr>
            <p:cNvPr id="63585" name="直接连接符 116">
              <a:extLst>
                <a:ext uri="{FF2B5EF4-FFF2-40B4-BE49-F238E27FC236}">
                  <a16:creationId xmlns:a16="http://schemas.microsoft.com/office/drawing/2014/main" id="{7182DDB9-6AFA-4875-8F05-113B8BD4D4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6297" y="224086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6" name="直接连接符 117">
              <a:extLst>
                <a:ext uri="{FF2B5EF4-FFF2-40B4-BE49-F238E27FC236}">
                  <a16:creationId xmlns:a16="http://schemas.microsoft.com/office/drawing/2014/main" id="{D4C1668E-AB5A-408A-AA46-2C0718863D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3520" y="224086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7" name="直接连接符 121">
              <a:extLst>
                <a:ext uri="{FF2B5EF4-FFF2-40B4-BE49-F238E27FC236}">
                  <a16:creationId xmlns:a16="http://schemas.microsoft.com/office/drawing/2014/main" id="{195EB2DB-725E-40CE-B59F-9789C390F2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63520" y="2240868"/>
              <a:ext cx="487977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8" name="直接连接符 122">
              <a:extLst>
                <a:ext uri="{FF2B5EF4-FFF2-40B4-BE49-F238E27FC236}">
                  <a16:creationId xmlns:a16="http://schemas.microsoft.com/office/drawing/2014/main" id="{BDAF105E-0906-4FB0-8431-28608F4BAE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5344" y="2528900"/>
              <a:ext cx="121817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9" name="直接连接符 119">
              <a:extLst>
                <a:ext uri="{FF2B5EF4-FFF2-40B4-BE49-F238E27FC236}">
                  <a16:creationId xmlns:a16="http://schemas.microsoft.com/office/drawing/2014/main" id="{E3B7EC31-08DA-4C17-8DDA-761AF3D18A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2653" y="2240868"/>
              <a:ext cx="197001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90" name="直接连接符 116">
              <a:extLst>
                <a:ext uri="{FF2B5EF4-FFF2-40B4-BE49-F238E27FC236}">
                  <a16:creationId xmlns:a16="http://schemas.microsoft.com/office/drawing/2014/main" id="{91748F94-9FC2-462D-829A-2D4636F8442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44976" y="224086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91" name="直接连接符 117">
              <a:extLst>
                <a:ext uri="{FF2B5EF4-FFF2-40B4-BE49-F238E27FC236}">
                  <a16:creationId xmlns:a16="http://schemas.microsoft.com/office/drawing/2014/main" id="{C366C341-D7D8-4F58-83E5-F241524EB8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2608" y="2240868"/>
              <a:ext cx="0" cy="28803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92" name="直接连接符 121">
              <a:extLst>
                <a:ext uri="{FF2B5EF4-FFF2-40B4-BE49-F238E27FC236}">
                  <a16:creationId xmlns:a16="http://schemas.microsoft.com/office/drawing/2014/main" id="{5B22AD70-3B58-475B-AC9F-9F2296BEF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2608" y="2240868"/>
              <a:ext cx="24101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93" name="直接连接符 122">
              <a:extLst>
                <a:ext uri="{FF2B5EF4-FFF2-40B4-BE49-F238E27FC236}">
                  <a16:creationId xmlns:a16="http://schemas.microsoft.com/office/drawing/2014/main" id="{D62101CA-E8C0-4927-AFFD-F72D183E33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46145" y="2528900"/>
              <a:ext cx="121817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94" name="直接连接符 119">
              <a:extLst>
                <a:ext uri="{FF2B5EF4-FFF2-40B4-BE49-F238E27FC236}">
                  <a16:creationId xmlns:a16="http://schemas.microsoft.com/office/drawing/2014/main" id="{C39045F9-0996-495C-9A43-9E433AC944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7416" y="2240868"/>
              <a:ext cx="60441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498" name="文本框 301">
            <a:extLst>
              <a:ext uri="{FF2B5EF4-FFF2-40B4-BE49-F238E27FC236}">
                <a16:creationId xmlns:a16="http://schemas.microsoft.com/office/drawing/2014/main" id="{7D0B31FE-1E96-48C6-AEB1-CB97F76C0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900363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pclk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9" name="文本框 301">
            <a:extLst>
              <a:ext uri="{FF2B5EF4-FFF2-40B4-BE49-F238E27FC236}">
                <a16:creationId xmlns:a16="http://schemas.microsoft.com/office/drawing/2014/main" id="{0182E6D5-16A6-414F-B800-D5469ED4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644900"/>
            <a:ext cx="2365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00" name="文本框 301">
            <a:extLst>
              <a:ext uri="{FF2B5EF4-FFF2-40B4-BE49-F238E27FC236}">
                <a16:creationId xmlns:a16="http://schemas.microsoft.com/office/drawing/2014/main" id="{AB91B37F-1534-43EA-8561-B779CDDB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848225"/>
            <a:ext cx="22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01" name="文本框 301">
            <a:extLst>
              <a:ext uri="{FF2B5EF4-FFF2-40B4-BE49-F238E27FC236}">
                <a16:creationId xmlns:a16="http://schemas.microsoft.com/office/drawing/2014/main" id="{E1C6193A-373E-4A26-BF33-542D16A9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005263"/>
            <a:ext cx="384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02" name="文本框 301">
            <a:extLst>
              <a:ext uri="{FF2B5EF4-FFF2-40B4-BE49-F238E27FC236}">
                <a16:creationId xmlns:a16="http://schemas.microsoft.com/office/drawing/2014/main" id="{E84910E5-089C-4BA6-8FF8-3B46917F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2292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ven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503" name="组合 930">
            <a:extLst>
              <a:ext uri="{FF2B5EF4-FFF2-40B4-BE49-F238E27FC236}">
                <a16:creationId xmlns:a16="http://schemas.microsoft.com/office/drawing/2014/main" id="{C4C84B70-00F5-428C-BB3D-A6167D4F1348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5289550"/>
            <a:ext cx="7770812" cy="277813"/>
            <a:chOff x="742408" y="2764790"/>
            <a:chExt cx="7772271" cy="304170"/>
          </a:xfrm>
        </p:grpSpPr>
        <p:cxnSp>
          <p:nvCxnSpPr>
            <p:cNvPr id="63578" name="直接连接符 117">
              <a:extLst>
                <a:ext uri="{FF2B5EF4-FFF2-40B4-BE49-F238E27FC236}">
                  <a16:creationId xmlns:a16="http://schemas.microsoft.com/office/drawing/2014/main" id="{C68801DA-5EB6-44C7-B0AD-6C7A675491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75588" y="2764790"/>
              <a:ext cx="0" cy="30193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9" name="直接连接符 121">
              <a:extLst>
                <a:ext uri="{FF2B5EF4-FFF2-40B4-BE49-F238E27FC236}">
                  <a16:creationId xmlns:a16="http://schemas.microsoft.com/office/drawing/2014/main" id="{2C19B96B-51C7-49D3-9A55-CDF4839358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75588" y="2764790"/>
              <a:ext cx="245541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0" name="直接连接符 122">
              <a:extLst>
                <a:ext uri="{FF2B5EF4-FFF2-40B4-BE49-F238E27FC236}">
                  <a16:creationId xmlns:a16="http://schemas.microsoft.com/office/drawing/2014/main" id="{231B479B-014E-4C01-964B-844CFD8A4F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2408" y="3068960"/>
              <a:ext cx="263318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1" name="直接连接符 117">
              <a:extLst>
                <a:ext uri="{FF2B5EF4-FFF2-40B4-BE49-F238E27FC236}">
                  <a16:creationId xmlns:a16="http://schemas.microsoft.com/office/drawing/2014/main" id="{F1A6D653-E892-44D3-982C-9F828C9BC9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65113" y="2764790"/>
              <a:ext cx="0" cy="30193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2" name="直接连接符 121">
              <a:extLst>
                <a:ext uri="{FF2B5EF4-FFF2-40B4-BE49-F238E27FC236}">
                  <a16:creationId xmlns:a16="http://schemas.microsoft.com/office/drawing/2014/main" id="{8B4A1AE7-B251-46E3-8483-62E922975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5113" y="2764790"/>
              <a:ext cx="24956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3" name="直接连接符 122">
              <a:extLst>
                <a:ext uri="{FF2B5EF4-FFF2-40B4-BE49-F238E27FC236}">
                  <a16:creationId xmlns:a16="http://schemas.microsoft.com/office/drawing/2014/main" id="{87E01999-A67C-4DB8-99CA-4C33281C7C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25121" y="3068960"/>
              <a:ext cx="243999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84" name="直接连接符 117">
              <a:extLst>
                <a:ext uri="{FF2B5EF4-FFF2-40B4-BE49-F238E27FC236}">
                  <a16:creationId xmlns:a16="http://schemas.microsoft.com/office/drawing/2014/main" id="{E0EB870E-FCC3-4091-9ADD-794F5AC214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1008" y="2764790"/>
              <a:ext cx="0" cy="30193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04" name="文本框 301">
            <a:extLst>
              <a:ext uri="{FF2B5EF4-FFF2-40B4-BE49-F238E27FC236}">
                <a16:creationId xmlns:a16="http://schemas.microsoft.com/office/drawing/2014/main" id="{C9282296-B164-4784-9606-F0465BFEC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5625"/>
            <a:ext cx="333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505" name="组合 957">
            <a:extLst>
              <a:ext uri="{FF2B5EF4-FFF2-40B4-BE49-F238E27FC236}">
                <a16:creationId xmlns:a16="http://schemas.microsoft.com/office/drawing/2014/main" id="{045C5504-3E3C-4AF8-A799-F3A1620C6455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5665788"/>
            <a:ext cx="7770812" cy="303212"/>
            <a:chOff x="742414" y="3235076"/>
            <a:chExt cx="7771898" cy="301936"/>
          </a:xfrm>
        </p:grpSpPr>
        <p:sp>
          <p:nvSpPr>
            <p:cNvPr id="63569" name="文本框 301">
              <a:extLst>
                <a:ext uri="{FF2B5EF4-FFF2-40B4-BE49-F238E27FC236}">
                  <a16:creationId xmlns:a16="http://schemas.microsoft.com/office/drawing/2014/main" id="{7B138A30-B0AD-4508-8C48-09086C7A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628" y="3252907"/>
              <a:ext cx="482481" cy="26462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4567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70" name="文本框 301">
              <a:extLst>
                <a:ext uri="{FF2B5EF4-FFF2-40B4-BE49-F238E27FC236}">
                  <a16:creationId xmlns:a16="http://schemas.microsoft.com/office/drawing/2014/main" id="{64AA0C46-88EC-413E-A489-72CD3606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502" y="3253090"/>
              <a:ext cx="468211" cy="26444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0123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3571" name="直接连接符 117">
              <a:extLst>
                <a:ext uri="{FF2B5EF4-FFF2-40B4-BE49-F238E27FC236}">
                  <a16:creationId xmlns:a16="http://schemas.microsoft.com/office/drawing/2014/main" id="{03057211-04AC-49C1-B6DF-9002073C95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54783" y="3249560"/>
              <a:ext cx="0" cy="27547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2" name="直接连接符 121">
              <a:extLst>
                <a:ext uri="{FF2B5EF4-FFF2-40B4-BE49-F238E27FC236}">
                  <a16:creationId xmlns:a16="http://schemas.microsoft.com/office/drawing/2014/main" id="{7CDB1134-84B2-4913-80CA-1B52211DBA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54783" y="3248980"/>
              <a:ext cx="480881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3" name="直接连接符 122">
              <a:extLst>
                <a:ext uri="{FF2B5EF4-FFF2-40B4-BE49-F238E27FC236}">
                  <a16:creationId xmlns:a16="http://schemas.microsoft.com/office/drawing/2014/main" id="{ADE0F584-B6CE-4F7C-8911-04E4C81C09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2414" y="3527272"/>
              <a:ext cx="777189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4" name="直接连接符 117">
              <a:extLst>
                <a:ext uri="{FF2B5EF4-FFF2-40B4-BE49-F238E27FC236}">
                  <a16:creationId xmlns:a16="http://schemas.microsoft.com/office/drawing/2014/main" id="{E7E28244-C21F-4569-B6EB-00B7B81EE8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5664" y="3249560"/>
              <a:ext cx="0" cy="2705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5" name="直接连接符 117">
              <a:extLst>
                <a:ext uri="{FF2B5EF4-FFF2-40B4-BE49-F238E27FC236}">
                  <a16:creationId xmlns:a16="http://schemas.microsoft.com/office/drawing/2014/main" id="{78531158-17C9-465D-8447-02B10F40E1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2755" y="3235076"/>
              <a:ext cx="0" cy="30193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6" name="直接连接符 117">
              <a:extLst>
                <a:ext uri="{FF2B5EF4-FFF2-40B4-BE49-F238E27FC236}">
                  <a16:creationId xmlns:a16="http://schemas.microsoft.com/office/drawing/2014/main" id="{7A8E184C-217C-4EB2-BBF9-C007568DD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59323" y="3246728"/>
              <a:ext cx="0" cy="285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7" name="直接连接符 121">
              <a:extLst>
                <a:ext uri="{FF2B5EF4-FFF2-40B4-BE49-F238E27FC236}">
                  <a16:creationId xmlns:a16="http://schemas.microsoft.com/office/drawing/2014/main" id="{2E60A3C4-1E32-490F-9623-12D0F52073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895" y="3246728"/>
              <a:ext cx="480881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06" name="页脚占位符 5">
            <a:extLst>
              <a:ext uri="{FF2B5EF4-FFF2-40B4-BE49-F238E27FC236}">
                <a16:creationId xmlns:a16="http://schemas.microsoft.com/office/drawing/2014/main" id="{E9F5E53A-81F7-4EF7-A623-F7FF9C7ED3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44C1C0-3269-44AD-B827-C5ECD849D483}"/>
              </a:ext>
            </a:extLst>
          </p:cNvPr>
          <p:cNvGraphicFramePr>
            <a:graphicFrameLocks noGrp="1"/>
          </p:cNvGraphicFramePr>
          <p:nvPr/>
        </p:nvGraphicFramePr>
        <p:xfrm>
          <a:off x="922338" y="4521200"/>
          <a:ext cx="7770815" cy="21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4">
                  <a:extLst>
                    <a:ext uri="{9D8B030D-6E8A-4147-A177-3AD203B41FA5}">
                      <a16:colId xmlns:a16="http://schemas.microsoft.com/office/drawing/2014/main" val="2623830490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4002146816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3535184490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1267465499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3510024086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1861272373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2948072640"/>
                    </a:ext>
                  </a:extLst>
                </a:gridCol>
                <a:gridCol w="233895">
                  <a:extLst>
                    <a:ext uri="{9D8B030D-6E8A-4147-A177-3AD203B41FA5}">
                      <a16:colId xmlns:a16="http://schemas.microsoft.com/office/drawing/2014/main" val="119866076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03219"/>
                  </a:ext>
                </a:extLst>
              </a:tr>
            </a:tbl>
          </a:graphicData>
        </a:graphic>
      </p:graphicFrame>
      <p:sp>
        <p:nvSpPr>
          <p:cNvPr id="63525" name="文本框 301">
            <a:extLst>
              <a:ext uri="{FF2B5EF4-FFF2-40B4-BE49-F238E27FC236}">
                <a16:creationId xmlns:a16="http://schemas.microsoft.com/office/drawing/2014/main" id="{68A1D3B1-773D-486C-9E93-0DF09B17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4448175"/>
            <a:ext cx="422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vcnt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26" name="文本框 301">
            <a:extLst>
              <a:ext uri="{FF2B5EF4-FFF2-40B4-BE49-F238E27FC236}">
                <a16:creationId xmlns:a16="http://schemas.microsoft.com/office/drawing/2014/main" id="{60044774-27E0-40B5-AECF-4CD421D8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3260725"/>
            <a:ext cx="436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Arial" panose="020B0604020202020204" pitchFamily="34" charset="0"/>
              </a:rPr>
              <a:t>hcnt</a:t>
            </a:r>
            <a:endParaRPr lang="zh-CN" altLang="en-US" sz="1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27" name="标题 1">
            <a:extLst>
              <a:ext uri="{FF2B5EF4-FFF2-40B4-BE49-F238E27FC236}">
                <a16:creationId xmlns:a16="http://schemas.microsoft.com/office/drawing/2014/main" id="{3F185B58-D015-47BA-B5E5-BF7148C8E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示例：显示仿真时序</a:t>
            </a:r>
          </a:p>
        </p:txBody>
      </p:sp>
      <p:sp>
        <p:nvSpPr>
          <p:cNvPr id="63528" name="内容占位符 2">
            <a:extLst>
              <a:ext uri="{FF2B5EF4-FFF2-40B4-BE49-F238E27FC236}">
                <a16:creationId xmlns:a16="http://schemas.microsoft.com/office/drawing/2014/main" id="{1F98E763-5931-4116-ACF6-FC86799BF8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3556000" cy="1184275"/>
          </a:xfrm>
        </p:spPr>
        <p:txBody>
          <a:bodyPr/>
          <a:lstStyle/>
          <a:p>
            <a:r>
              <a:rPr lang="zh-CN" altLang="en-US" sz="2800"/>
              <a:t>假定显示定时参数如右表所示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8603E6-B400-4B8F-9162-5088C896BA3C}"/>
              </a:ext>
            </a:extLst>
          </p:cNvPr>
          <p:cNvGraphicFramePr>
            <a:graphicFrameLocks noGrp="1"/>
          </p:cNvGraphicFramePr>
          <p:nvPr/>
        </p:nvGraphicFramePr>
        <p:xfrm>
          <a:off x="4246563" y="1563688"/>
          <a:ext cx="4113211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35">
                  <a:extLst>
                    <a:ext uri="{9D8B030D-6E8A-4147-A177-3AD203B41FA5}">
                      <a16:colId xmlns:a16="http://schemas.microsoft.com/office/drawing/2014/main" val="2121570954"/>
                    </a:ext>
                  </a:extLst>
                </a:gridCol>
                <a:gridCol w="647414">
                  <a:extLst>
                    <a:ext uri="{9D8B030D-6E8A-4147-A177-3AD203B41FA5}">
                      <a16:colId xmlns:a16="http://schemas.microsoft.com/office/drawing/2014/main" val="3941818610"/>
                    </a:ext>
                  </a:extLst>
                </a:gridCol>
                <a:gridCol w="648160">
                  <a:extLst>
                    <a:ext uri="{9D8B030D-6E8A-4147-A177-3AD203B41FA5}">
                      <a16:colId xmlns:a16="http://schemas.microsoft.com/office/drawing/2014/main" val="3836077660"/>
                    </a:ext>
                  </a:extLst>
                </a:gridCol>
                <a:gridCol w="648160">
                  <a:extLst>
                    <a:ext uri="{9D8B030D-6E8A-4147-A177-3AD203B41FA5}">
                      <a16:colId xmlns:a16="http://schemas.microsoft.com/office/drawing/2014/main" val="2236782190"/>
                    </a:ext>
                  </a:extLst>
                </a:gridCol>
                <a:gridCol w="648160">
                  <a:extLst>
                    <a:ext uri="{9D8B030D-6E8A-4147-A177-3AD203B41FA5}">
                      <a16:colId xmlns:a16="http://schemas.microsoft.com/office/drawing/2014/main" val="3667617661"/>
                    </a:ext>
                  </a:extLst>
                </a:gridCol>
                <a:gridCol w="835782">
                  <a:extLst>
                    <a:ext uri="{9D8B030D-6E8A-4147-A177-3AD203B41FA5}">
                      <a16:colId xmlns:a16="http://schemas.microsoft.com/office/drawing/2014/main" val="1461856915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单位</a:t>
                      </a: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23966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像素</a:t>
                      </a: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2229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</a:p>
                  </a:txBody>
                  <a:tcPr marL="91481" marR="91481" marT="45669" marB="4566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096"/>
                  </a:ext>
                </a:extLst>
              </a:tr>
            </a:tbl>
          </a:graphicData>
        </a:graphic>
      </p:graphicFrame>
      <p:cxnSp>
        <p:nvCxnSpPr>
          <p:cNvPr id="63559" name="直接连接符 4">
            <a:extLst>
              <a:ext uri="{FF2B5EF4-FFF2-40B4-BE49-F238E27FC236}">
                <a16:creationId xmlns:a16="http://schemas.microsoft.com/office/drawing/2014/main" id="{163A43DB-12FF-428C-AAAD-CF0461EC74A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12838" y="2909888"/>
            <a:ext cx="0" cy="305435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60" name="日期占位符 3">
            <a:extLst>
              <a:ext uri="{FF2B5EF4-FFF2-40B4-BE49-F238E27FC236}">
                <a16:creationId xmlns:a16="http://schemas.microsoft.com/office/drawing/2014/main" id="{94D732D8-C9DA-4EF3-8E96-003310F342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EF5CB-D262-45B7-9A1E-A4493E2CB7FB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63561" name="组合 3">
            <a:extLst>
              <a:ext uri="{FF2B5EF4-FFF2-40B4-BE49-F238E27FC236}">
                <a16:creationId xmlns:a16="http://schemas.microsoft.com/office/drawing/2014/main" id="{983ADCD9-649A-4D6D-820A-3A1156240CE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08350"/>
            <a:ext cx="7910513" cy="228600"/>
            <a:chOff x="838200" y="3308998"/>
            <a:chExt cx="7910513" cy="227952"/>
          </a:xfrm>
        </p:grpSpPr>
        <p:sp>
          <p:nvSpPr>
            <p:cNvPr id="63563" name="文本框 301">
              <a:extLst>
                <a:ext uri="{FF2B5EF4-FFF2-40B4-BE49-F238E27FC236}">
                  <a16:creationId xmlns:a16="http://schemas.microsoft.com/office/drawing/2014/main" id="{61BAC625-F771-4A9D-B5F1-C39E746B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064" y="3309938"/>
              <a:ext cx="1376455" cy="21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64" name="文本框 301">
              <a:extLst>
                <a:ext uri="{FF2B5EF4-FFF2-40B4-BE49-F238E27FC236}">
                  <a16:creationId xmlns:a16="http://schemas.microsoft.com/office/drawing/2014/main" id="{F14A2A0C-A3EB-4A95-B74E-2D7EC8927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310205"/>
              <a:ext cx="15360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65" name="文本框 301">
              <a:extLst>
                <a:ext uri="{FF2B5EF4-FFF2-40B4-BE49-F238E27FC236}">
                  <a16:creationId xmlns:a16="http://schemas.microsoft.com/office/drawing/2014/main" id="{680A12F4-BC4A-44B0-BE65-E9C9DE2A8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4696" y="3321427"/>
              <a:ext cx="1564017" cy="21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altLang="zh-CN" sz="200" b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66" name="文本框 301">
              <a:extLst>
                <a:ext uri="{FF2B5EF4-FFF2-40B4-BE49-F238E27FC236}">
                  <a16:creationId xmlns:a16="http://schemas.microsoft.com/office/drawing/2014/main" id="{3B18CA70-F5C1-4541-BD16-782C0450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337" y="3308998"/>
              <a:ext cx="1376455" cy="21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67" name="文本框 301">
              <a:extLst>
                <a:ext uri="{FF2B5EF4-FFF2-40B4-BE49-F238E27FC236}">
                  <a16:creationId xmlns:a16="http://schemas.microsoft.com/office/drawing/2014/main" id="{6D1E24CD-5A57-4FD7-A6F9-9C490A940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84" y="3316499"/>
              <a:ext cx="1376455" cy="21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568" name="文本框 301">
              <a:extLst>
                <a:ext uri="{FF2B5EF4-FFF2-40B4-BE49-F238E27FC236}">
                  <a16:creationId xmlns:a16="http://schemas.microsoft.com/office/drawing/2014/main" id="{79845DFF-873B-4407-98ED-1BBE61EE2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57" y="3315559"/>
              <a:ext cx="1376455" cy="21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63562" name="直接连接符 4">
            <a:extLst>
              <a:ext uri="{FF2B5EF4-FFF2-40B4-BE49-F238E27FC236}">
                <a16:creationId xmlns:a16="http://schemas.microsoft.com/office/drawing/2014/main" id="{B9A337D8-EDD9-4060-A5DF-FB445DF0D7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21538" y="2917825"/>
            <a:ext cx="0" cy="3046413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6E191233-C8D6-4C99-95A1-2739F640C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</a:t>
            </a:r>
          </a:p>
        </p:txBody>
      </p:sp>
      <p:sp>
        <p:nvSpPr>
          <p:cNvPr id="68611" name="内容占位符 8">
            <a:extLst>
              <a:ext uri="{FF2B5EF4-FFF2-40B4-BE49-F238E27FC236}">
                <a16:creationId xmlns:a16="http://schemas.microsoft.com/office/drawing/2014/main" id="{FA9EF157-F6F5-4D5E-B979-D5BDD0761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4011613" cy="49323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sz="2800"/>
              <a:t>实现</a:t>
            </a:r>
            <a:r>
              <a:rPr lang="en-US" altLang="zh-CN" sz="2800"/>
              <a:t>DST</a:t>
            </a:r>
            <a:r>
              <a:rPr lang="zh-CN" altLang="en-US" sz="2800"/>
              <a:t>，显示白色背景</a:t>
            </a:r>
            <a:endParaRPr lang="en-US" altLang="zh-CN" sz="2800"/>
          </a:p>
          <a:p>
            <a:pPr marL="914400" lvl="1" indent="-514350">
              <a:buFont typeface="微软雅黑" panose="020B0503020204020204" pitchFamily="34" charset="-122"/>
              <a:buChar char="−"/>
            </a:pPr>
            <a:r>
              <a:rPr lang="zh-CN" altLang="en-US" sz="2400"/>
              <a:t>显示模式：</a:t>
            </a:r>
            <a:r>
              <a:rPr lang="en-US" altLang="zh-CN" sz="2400"/>
              <a:t>800x600 @72Hz</a:t>
            </a:r>
            <a:r>
              <a:rPr lang="zh-CN" altLang="en-US" sz="2400"/>
              <a:t>，</a:t>
            </a:r>
            <a:r>
              <a:rPr lang="en-US" altLang="zh-CN" sz="2400"/>
              <a:t>50MHz</a:t>
            </a:r>
            <a:r>
              <a:rPr lang="zh-CN" altLang="en-US" sz="2400"/>
              <a:t>像素时钟</a:t>
            </a:r>
            <a:r>
              <a:rPr lang="en-US" altLang="zh-CN" sz="2400"/>
              <a:t>(pclk)</a:t>
            </a:r>
          </a:p>
          <a:p>
            <a:pPr marL="914400" lvl="1" indent="-514350">
              <a:buFont typeface="微软雅黑" panose="020B0503020204020204" pitchFamily="34" charset="-122"/>
              <a:buChar char="−"/>
            </a:pPr>
            <a:r>
              <a:rPr lang="en-US" altLang="zh-CN" sz="2400"/>
              <a:t>rgb = 12’hFFF</a:t>
            </a:r>
          </a:p>
        </p:txBody>
      </p:sp>
      <p:sp>
        <p:nvSpPr>
          <p:cNvPr id="68612" name="灯片编号占位符 4">
            <a:extLst>
              <a:ext uri="{FF2B5EF4-FFF2-40B4-BE49-F238E27FC236}">
                <a16:creationId xmlns:a16="http://schemas.microsoft.com/office/drawing/2014/main" id="{9ABDF4DA-FF6B-4A33-A89F-259A0103F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81402-7F98-4E5F-8CE7-0577E436AA37}" type="slidenum"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3" name="页脚占位符 5">
            <a:extLst>
              <a:ext uri="{FF2B5EF4-FFF2-40B4-BE49-F238E27FC236}">
                <a16:creationId xmlns:a16="http://schemas.microsoft.com/office/drawing/2014/main" id="{BD84757B-FEA9-4B3A-9154-475C229D61D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68614" name="日期占位符 3">
            <a:extLst>
              <a:ext uri="{FF2B5EF4-FFF2-40B4-BE49-F238E27FC236}">
                <a16:creationId xmlns:a16="http://schemas.microsoft.com/office/drawing/2014/main" id="{AF3EA8AD-0C68-44E7-842D-F6A73CD42BC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C7E704-ED69-4393-9277-D0AEF239BB2D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6AF2FC8-C1C9-4AA0-A98C-2145FFDD4504}"/>
              </a:ext>
            </a:extLst>
          </p:cNvPr>
          <p:cNvGraphicFramePr>
            <a:graphicFrameLocks noGrp="1"/>
          </p:cNvGraphicFramePr>
          <p:nvPr/>
        </p:nvGraphicFramePr>
        <p:xfrm>
          <a:off x="5111750" y="3656013"/>
          <a:ext cx="3095628" cy="2257423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62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799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801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  <p:grpSp>
        <p:nvGrpSpPr>
          <p:cNvPr id="26" name="组合 5">
            <a:extLst>
              <a:ext uri="{FF2B5EF4-FFF2-40B4-BE49-F238E27FC236}">
                <a16:creationId xmlns:a16="http://schemas.microsoft.com/office/drawing/2014/main" id="{D4D081AE-3359-492E-B540-A194CDC1D00B}"/>
              </a:ext>
            </a:extLst>
          </p:cNvPr>
          <p:cNvGrpSpPr>
            <a:grpSpLocks/>
          </p:cNvGrpSpPr>
          <p:nvPr/>
        </p:nvGrpSpPr>
        <p:grpSpPr bwMode="auto">
          <a:xfrm>
            <a:off x="5698448" y="1593852"/>
            <a:ext cx="2508930" cy="1313229"/>
            <a:chOff x="5897688" y="1888758"/>
            <a:chExt cx="2509712" cy="1313229"/>
          </a:xfrm>
        </p:grpSpPr>
        <p:sp>
          <p:nvSpPr>
            <p:cNvPr id="30" name="矩形 1">
              <a:extLst>
                <a:ext uri="{FF2B5EF4-FFF2-40B4-BE49-F238E27FC236}">
                  <a16:creationId xmlns:a16="http://schemas.microsoft.com/office/drawing/2014/main" id="{8E5962DC-B905-4211-A102-A33EB3A9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5" y="1888758"/>
              <a:ext cx="571500" cy="13132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Arial" panose="020B0604020202020204" pitchFamily="34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F4AC2F2-29E4-4E61-9BF5-F28ED94657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6970" y="2281859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4">
              <a:extLst>
                <a:ext uri="{FF2B5EF4-FFF2-40B4-BE49-F238E27FC236}">
                  <a16:creationId xmlns:a16="http://schemas.microsoft.com/office/drawing/2014/main" id="{3A113341-1CDE-41B4-80FE-28B58597A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7513" y="2096404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2A1EAD1-5EC8-45A2-A1F0-D7C35BD46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6970" y="2871187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0F2DA3-B9F5-49E8-8E3C-39DFD287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3700" y="2684226"/>
              <a:ext cx="369888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106">
              <a:extLst>
                <a:ext uri="{FF2B5EF4-FFF2-40B4-BE49-F238E27FC236}">
                  <a16:creationId xmlns:a16="http://schemas.microsoft.com/office/drawing/2014/main" id="{F3507631-7919-40A6-A792-2A9AEC831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177" y="2386391"/>
              <a:ext cx="5936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DST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22D02F7-8CB0-4DBC-B88C-936D8E7D74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117764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6688F78A-9CFE-48C7-BB0E-126507A7B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688" y="1975390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BF52C43-6DEB-4AC4-8C72-8036EDE5B5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428875"/>
              <a:ext cx="48116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8C5AD12B-0CD7-4EE7-B910-2B0C26ABE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322" y="2235541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ven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0AEE956-6DEA-420E-A4D6-D0105023B7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724150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4">
              <a:extLst>
                <a:ext uri="{FF2B5EF4-FFF2-40B4-BE49-F238E27FC236}">
                  <a16:creationId xmlns:a16="http://schemas.microsoft.com/office/drawing/2014/main" id="{F6C043B9-1352-4DBC-85B6-2DA80BBEE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850" y="2555668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1504253-2095-4BAB-8025-980E0E39BC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3010324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6040E7D7-2EDD-4AA1-91B1-AEBD3D19F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850" y="2841842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pclk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E66185A-77CC-4908-9887-02BEF2270939}"/>
              </a:ext>
            </a:extLst>
          </p:cNvPr>
          <p:cNvCxnSpPr>
            <a:cxnSpLocks/>
          </p:cNvCxnSpPr>
          <p:nvPr/>
        </p:nvCxnSpPr>
        <p:spPr bwMode="auto">
          <a:xfrm>
            <a:off x="6577548" y="3241532"/>
            <a:ext cx="12255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32">
            <a:extLst>
              <a:ext uri="{FF2B5EF4-FFF2-40B4-BE49-F238E27FC236}">
                <a16:creationId xmlns:a16="http://schemas.microsoft.com/office/drawing/2014/main" id="{2F7427ED-1E80-4756-88BF-50E7BB88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263" y="3049852"/>
            <a:ext cx="37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7BF864A3-AA70-45B8-B40F-3A507A06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959" y="3082669"/>
            <a:ext cx="370131" cy="30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12’hFFF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F1926DD8-C0B9-4CC8-9830-8C7939A6A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69635" name="内容占位符 8">
            <a:extLst>
              <a:ext uri="{FF2B5EF4-FFF2-40B4-BE49-F238E27FC236}">
                <a16:creationId xmlns:a16="http://schemas.microsoft.com/office/drawing/2014/main" id="{2377B21B-289E-4721-A384-B08A1312A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4048125" cy="4932362"/>
          </a:xfrm>
        </p:spPr>
        <p:txBody>
          <a:bodyPr/>
          <a:lstStyle/>
          <a:p>
            <a:pPr marL="514350" indent="-514350">
              <a:buFontTx/>
              <a:buAutoNum type="arabicPeriod" startAt="2"/>
            </a:pPr>
            <a:r>
              <a:rPr lang="zh-CN" altLang="en-US" sz="2800" dirty="0"/>
              <a:t>实现</a:t>
            </a:r>
            <a:r>
              <a:rPr lang="en-US" altLang="zh-CN" sz="2800" dirty="0"/>
              <a:t>DU</a:t>
            </a:r>
            <a:r>
              <a:rPr lang="zh-CN" altLang="en-US" sz="2800" dirty="0"/>
              <a:t>，显示彩色方格图案</a:t>
            </a:r>
            <a:endParaRPr lang="en-US" altLang="zh-CN" sz="2800" dirty="0"/>
          </a:p>
          <a:p>
            <a:pPr marL="914400" lvl="1" indent="-514350">
              <a:buFont typeface="微软雅黑" panose="020B0503020204020204" pitchFamily="34" charset="-122"/>
              <a:buChar char="−"/>
            </a:pPr>
            <a:r>
              <a:rPr lang="zh-CN" altLang="en-US" sz="2400" dirty="0"/>
              <a:t>显示模式：</a:t>
            </a:r>
            <a:r>
              <a:rPr lang="en-US" altLang="zh-CN" sz="2400" dirty="0"/>
              <a:t>800x600 @72Hz</a:t>
            </a:r>
            <a:r>
              <a:rPr lang="zh-CN" altLang="en-US" sz="2400" dirty="0"/>
              <a:t>，</a:t>
            </a:r>
            <a:r>
              <a:rPr lang="en-US" altLang="zh-CN" sz="2400" dirty="0"/>
              <a:t>50MHz</a:t>
            </a:r>
            <a:r>
              <a:rPr lang="zh-CN" altLang="en-US" sz="2400" dirty="0"/>
              <a:t>像素时钟</a:t>
            </a:r>
            <a:r>
              <a:rPr lang="en-US" altLang="zh-CN" sz="2400" dirty="0"/>
              <a:t>(pclk)</a:t>
            </a:r>
          </a:p>
          <a:p>
            <a:pPr marL="914400" lvl="1" indent="-514350">
              <a:buFont typeface="微软雅黑" panose="020B0503020204020204" pitchFamily="34" charset="-122"/>
              <a:buChar char="−"/>
            </a:pPr>
            <a:r>
              <a:rPr lang="en-US" altLang="zh-CN" sz="2400" dirty="0"/>
              <a:t>ROM</a:t>
            </a:r>
            <a:r>
              <a:rPr lang="zh-CN" altLang="en-US" sz="2400" dirty="0"/>
              <a:t>：存储图案，采用</a:t>
            </a:r>
            <a:r>
              <a:rPr lang="zh-CN" altLang="en-US" sz="2400" b="1" dirty="0"/>
              <a:t>块式</a:t>
            </a:r>
            <a:r>
              <a:rPr lang="zh-CN" altLang="en-US" sz="2400" dirty="0"/>
              <a:t>存储器，容量为</a:t>
            </a:r>
            <a:r>
              <a:rPr lang="en-US" altLang="zh-CN" sz="2400" dirty="0"/>
              <a:t>64x2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marL="1169988" lvl="2" indent="-369888">
              <a:buFont typeface="微软雅黑" panose="020B0503020204020204" pitchFamily="34" charset="-122"/>
              <a:buChar char="▪"/>
            </a:pPr>
            <a:r>
              <a:rPr lang="zh-CN" altLang="en-US" sz="2000" dirty="0"/>
              <a:t>颜色编码：</a:t>
            </a:r>
            <a:r>
              <a:rPr lang="en-US" altLang="zh-CN" sz="2000" dirty="0"/>
              <a:t>0-</a:t>
            </a:r>
            <a:r>
              <a:rPr lang="zh-CN" altLang="en-US" sz="2000" dirty="0"/>
              <a:t>红色，</a:t>
            </a:r>
            <a:r>
              <a:rPr lang="en-US" altLang="zh-CN" sz="2000" dirty="0"/>
              <a:t>1-</a:t>
            </a:r>
            <a:r>
              <a:rPr lang="zh-CN" altLang="en-US" sz="2000" dirty="0"/>
              <a:t>绿色，</a:t>
            </a:r>
            <a:r>
              <a:rPr lang="en-US" altLang="zh-CN" sz="2000" dirty="0"/>
              <a:t>2-</a:t>
            </a:r>
            <a:r>
              <a:rPr lang="zh-CN" altLang="en-US" sz="2000" dirty="0"/>
              <a:t>蓝色，</a:t>
            </a:r>
            <a:r>
              <a:rPr lang="en-US" altLang="zh-CN" sz="2000" dirty="0"/>
              <a:t>3-</a:t>
            </a:r>
            <a:r>
              <a:rPr lang="zh-CN" altLang="en-US" sz="2000" dirty="0"/>
              <a:t>白色</a:t>
            </a:r>
            <a:endParaRPr lang="en-US" altLang="zh-CN" sz="2000" dirty="0"/>
          </a:p>
          <a:p>
            <a:pPr marL="914400" lvl="1" indent="-514350"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914400" lvl="1" indent="-514350">
              <a:buFont typeface="微软雅黑" panose="020B0503020204020204" pitchFamily="34" charset="-122"/>
              <a:buChar char="−"/>
            </a:pPr>
            <a:endParaRPr lang="zh-CN" altLang="en-US" sz="2400" dirty="0"/>
          </a:p>
        </p:txBody>
      </p:sp>
      <p:sp>
        <p:nvSpPr>
          <p:cNvPr id="69636" name="灯片编号占位符 4">
            <a:extLst>
              <a:ext uri="{FF2B5EF4-FFF2-40B4-BE49-F238E27FC236}">
                <a16:creationId xmlns:a16="http://schemas.microsoft.com/office/drawing/2014/main" id="{A616969A-C816-48A8-8CBE-220DB481A4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62563D-7922-45B9-A668-2AB5A2A79861}" type="slidenum"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页脚占位符 5">
            <a:extLst>
              <a:ext uri="{FF2B5EF4-FFF2-40B4-BE49-F238E27FC236}">
                <a16:creationId xmlns:a16="http://schemas.microsoft.com/office/drawing/2014/main" id="{AABC7A0D-197F-4ACB-9C5D-736BFDABD85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69638" name="组合 5">
            <a:extLst>
              <a:ext uri="{FF2B5EF4-FFF2-40B4-BE49-F238E27FC236}">
                <a16:creationId xmlns:a16="http://schemas.microsoft.com/office/drawing/2014/main" id="{6280D8E6-5A2D-413A-9C19-0AD0CD5556F9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392238"/>
            <a:ext cx="3206750" cy="1497012"/>
            <a:chOff x="5183398" y="1367525"/>
            <a:chExt cx="3205996" cy="1496540"/>
          </a:xfrm>
        </p:grpSpPr>
        <p:sp>
          <p:nvSpPr>
            <p:cNvPr id="69707" name="矩形 1">
              <a:extLst>
                <a:ext uri="{FF2B5EF4-FFF2-40B4-BE49-F238E27FC236}">
                  <a16:creationId xmlns:a16="http://schemas.microsoft.com/office/drawing/2014/main" id="{CCD70EE0-769F-4146-B3D6-3A099DAA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398" y="1449932"/>
              <a:ext cx="571500" cy="141413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BDAA34F-27EB-49EB-982C-013EECD853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51589" y="1734121"/>
              <a:ext cx="96338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1704177-3C23-4D99-8B16-0E6332F1A4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51589" y="2205461"/>
              <a:ext cx="96338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10" name="矩形 1">
              <a:extLst>
                <a:ext uri="{FF2B5EF4-FFF2-40B4-BE49-F238E27FC236}">
                  <a16:creationId xmlns:a16="http://schemas.microsoft.com/office/drawing/2014/main" id="{A2D4EAE8-51E7-4A96-A22D-EE45EDE1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707" y="1449932"/>
              <a:ext cx="673921" cy="141412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9711" name="TextBox 32">
              <a:extLst>
                <a:ext uri="{FF2B5EF4-FFF2-40B4-BE49-F238E27FC236}">
                  <a16:creationId xmlns:a16="http://schemas.microsoft.com/office/drawing/2014/main" id="{782C36F2-62D8-497E-932F-CCE76878F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376" y="1367525"/>
              <a:ext cx="597768" cy="307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raddr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712" name="TextBox 32">
              <a:extLst>
                <a:ext uri="{FF2B5EF4-FFF2-40B4-BE49-F238E27FC236}">
                  <a16:creationId xmlns:a16="http://schemas.microsoft.com/office/drawing/2014/main" id="{05FC09BF-F3E8-42C6-84D9-70C117A2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198" y="1851995"/>
              <a:ext cx="583344" cy="307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rdata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70A4C03-A4D8-4DB6-BC57-DCDDA6527D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4742" y="2602211"/>
              <a:ext cx="498358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14" name="TextBox 32">
              <a:extLst>
                <a:ext uri="{FF2B5EF4-FFF2-40B4-BE49-F238E27FC236}">
                  <a16:creationId xmlns:a16="http://schemas.microsoft.com/office/drawing/2014/main" id="{9341E3D5-F7A1-46C7-B8A6-9BCE72617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195" y="2403548"/>
              <a:ext cx="370199" cy="307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FE46C29-4D54-4D81-B79E-6CAE678DCD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4742" y="1756339"/>
              <a:ext cx="49835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16" name="TextBox 34">
              <a:extLst>
                <a:ext uri="{FF2B5EF4-FFF2-40B4-BE49-F238E27FC236}">
                  <a16:creationId xmlns:a16="http://schemas.microsoft.com/office/drawing/2014/main" id="{43F6399C-D0C1-4B89-8B9B-1F9C18A6C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5281" y="1577012"/>
              <a:ext cx="36988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1D66CC8-57DD-41FF-9D34-C620A3C855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4742" y="2161025"/>
              <a:ext cx="49835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18" name="文本框 105">
              <a:extLst>
                <a:ext uri="{FF2B5EF4-FFF2-40B4-BE49-F238E27FC236}">
                  <a16:creationId xmlns:a16="http://schemas.microsoft.com/office/drawing/2014/main" id="{A570369A-50B7-4EB2-A388-2C341D06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149074" y="2002569"/>
              <a:ext cx="6639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ROM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9719" name="文本框 106">
              <a:extLst>
                <a:ext uri="{FF2B5EF4-FFF2-40B4-BE49-F238E27FC236}">
                  <a16:creationId xmlns:a16="http://schemas.microsoft.com/office/drawing/2014/main" id="{F04DE89C-BCAB-433A-B138-6A2505694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5942" y="1999932"/>
              <a:ext cx="479505" cy="338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DU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69720" name="TextBox 34">
              <a:extLst>
                <a:ext uri="{FF2B5EF4-FFF2-40B4-BE49-F238E27FC236}">
                  <a16:creationId xmlns:a16="http://schemas.microsoft.com/office/drawing/2014/main" id="{10D61112-AC26-4D38-A141-79E1B0746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5280" y="2002245"/>
              <a:ext cx="36988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DF27839E-BB9E-4BEF-97A0-667AD6C5E997}"/>
              </a:ext>
            </a:extLst>
          </p:cNvPr>
          <p:cNvGraphicFramePr>
            <a:graphicFrameLocks noGrp="1"/>
          </p:cNvGraphicFramePr>
          <p:nvPr/>
        </p:nvGraphicFramePr>
        <p:xfrm>
          <a:off x="4638675" y="3386138"/>
          <a:ext cx="3860802" cy="2635252"/>
        </p:xfrm>
        <a:graphic>
          <a:graphicData uri="http://schemas.openxmlformats.org/drawingml/2006/table">
            <a:tbl>
              <a:tblPr/>
              <a:tblGrid>
                <a:gridCol w="428978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699919860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77164129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56966479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63313"/>
                  </a:ext>
                </a:extLst>
              </a:tr>
              <a:tr h="3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8" marR="6308" marT="6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  <p:sp>
        <p:nvSpPr>
          <p:cNvPr id="69703" name="日期占位符 3">
            <a:extLst>
              <a:ext uri="{FF2B5EF4-FFF2-40B4-BE49-F238E27FC236}">
                <a16:creationId xmlns:a16="http://schemas.microsoft.com/office/drawing/2014/main" id="{CD13799B-DCF8-4322-BB26-118AD00FE8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9F35DD-ECA8-4626-BE0B-B4720072D8AC}" type="datetime1">
              <a:rPr lang="zh-CN" altLang="en-US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64D8E6-1F1A-4AC9-A139-29BD3CD578B6}"/>
              </a:ext>
            </a:extLst>
          </p:cNvPr>
          <p:cNvCxnSpPr>
            <a:cxnSpLocks/>
          </p:cNvCxnSpPr>
          <p:nvPr/>
        </p:nvCxnSpPr>
        <p:spPr bwMode="auto">
          <a:xfrm>
            <a:off x="5734050" y="2620963"/>
            <a:ext cx="9810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05" name="TextBox 34">
            <a:extLst>
              <a:ext uri="{FF2B5EF4-FFF2-40B4-BE49-F238E27FC236}">
                <a16:creationId xmlns:a16="http://schemas.microsoft.com/office/drawing/2014/main" id="{1676BF9B-A2F7-418B-B10E-8A002C3B8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2787650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pclk</a:t>
            </a:r>
            <a:endParaRPr lang="zh-CN" alt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706" name="直接连接符 24">
            <a:extLst>
              <a:ext uri="{FF2B5EF4-FFF2-40B4-BE49-F238E27FC236}">
                <a16:creationId xmlns:a16="http://schemas.microsoft.com/office/drawing/2014/main" id="{4F9CA56A-A1D8-4936-9EAA-97DAC019F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0638" y="2628900"/>
            <a:ext cx="0" cy="430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8">
            <a:extLst>
              <a:ext uri="{FF2B5EF4-FFF2-40B4-BE49-F238E27FC236}">
                <a16:creationId xmlns:a16="http://schemas.microsoft.com/office/drawing/2014/main" id="{0915436B-8C7B-4C71-9E50-B1E593E7303D}"/>
              </a:ext>
            </a:extLst>
          </p:cNvPr>
          <p:cNvSpPr txBox="1">
            <a:spLocks/>
          </p:cNvSpPr>
          <p:nvPr/>
        </p:nvSpPr>
        <p:spPr bwMode="auto">
          <a:xfrm>
            <a:off x="457200" y="1341438"/>
            <a:ext cx="800258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914400" indent="-5143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zh-CN" altLang="en-US" sz="2800" dirty="0">
                <a:solidFill>
                  <a:srgbClr val="000000"/>
                </a:solidFill>
              </a:rPr>
              <a:t>实现</a:t>
            </a:r>
            <a:r>
              <a:rPr lang="en-US" altLang="zh-CN" sz="2800" dirty="0">
                <a:solidFill>
                  <a:srgbClr val="000000"/>
                </a:solidFill>
              </a:rPr>
              <a:t>PU</a:t>
            </a:r>
            <a:r>
              <a:rPr lang="zh-CN" altLang="en-US" sz="2800" dirty="0">
                <a:solidFill>
                  <a:srgbClr val="000000"/>
                </a:solidFill>
              </a:rPr>
              <a:t>绘画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/>
              <a:t>显示模式：</a:t>
            </a:r>
            <a:r>
              <a:rPr lang="en-US" altLang="zh-CN" sz="2400" dirty="0"/>
              <a:t>800x600 @72Hz</a:t>
            </a:r>
            <a:r>
              <a:rPr lang="zh-CN" altLang="en-US" sz="2400" dirty="0"/>
              <a:t>，</a:t>
            </a:r>
            <a:r>
              <a:rPr lang="en-US" altLang="zh-CN" sz="2400" dirty="0"/>
              <a:t>50MHz</a:t>
            </a:r>
            <a:r>
              <a:rPr lang="zh-CN" altLang="en-US" sz="2400" dirty="0"/>
              <a:t>像素时钟</a:t>
            </a:r>
            <a:r>
              <a:rPr lang="en-US" altLang="zh-CN" sz="2400" dirty="0"/>
              <a:t>(pclk)</a:t>
            </a:r>
          </a:p>
          <a:p>
            <a:pPr lvl="1">
              <a:buFont typeface="微软雅黑" panose="020B0503020204020204" pitchFamily="34" charset="-122"/>
              <a:buChar char="−"/>
            </a:pPr>
            <a:r>
              <a:rPr lang="en-US" altLang="zh-CN" sz="2400" dirty="0"/>
              <a:t>VRAM</a:t>
            </a:r>
            <a:r>
              <a:rPr lang="zh-CN" altLang="en-US" sz="2400" dirty="0"/>
              <a:t>：</a:t>
            </a:r>
            <a:r>
              <a:rPr lang="zh-CN" altLang="en-US" sz="2400" b="1" dirty="0"/>
              <a:t>块式</a:t>
            </a:r>
            <a:r>
              <a:rPr lang="zh-CN" altLang="en-US" sz="2400" dirty="0"/>
              <a:t>简单双端口存储器，容量为</a:t>
            </a:r>
            <a:r>
              <a:rPr lang="en-US" altLang="zh-CN" sz="2400" dirty="0"/>
              <a:t>32Kx12</a:t>
            </a:r>
            <a:r>
              <a:rPr lang="zh-CN" altLang="en-US" sz="2400" dirty="0"/>
              <a:t>位，初始化默认值为</a:t>
            </a:r>
            <a:r>
              <a:rPr lang="en-US" altLang="zh-CN" sz="2400" dirty="0"/>
              <a:t>0xFFF</a:t>
            </a:r>
            <a:r>
              <a:rPr lang="zh-CN" altLang="en-US" sz="2400" dirty="0"/>
              <a:t>，即显示白色绘画背景</a:t>
            </a:r>
            <a:endParaRPr lang="en-US" altLang="zh-CN" sz="2400" dirty="0"/>
          </a:p>
        </p:txBody>
      </p:sp>
      <p:sp>
        <p:nvSpPr>
          <p:cNvPr id="70659" name="标题 1">
            <a:extLst>
              <a:ext uri="{FF2B5EF4-FFF2-40B4-BE49-F238E27FC236}">
                <a16:creationId xmlns:a16="http://schemas.microsoft.com/office/drawing/2014/main" id="{CB9A3C19-AF28-49B7-A9BF-B906F4EB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70660" name="灯片编号占位符 4">
            <a:extLst>
              <a:ext uri="{FF2B5EF4-FFF2-40B4-BE49-F238E27FC236}">
                <a16:creationId xmlns:a16="http://schemas.microsoft.com/office/drawing/2014/main" id="{2271B956-7922-4BA7-9BDC-D75783C66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95AA4D-40DA-458A-BE9E-FA9ACFE8A5FD}" type="slidenum"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61" name="页脚占位符 5">
            <a:extLst>
              <a:ext uri="{FF2B5EF4-FFF2-40B4-BE49-F238E27FC236}">
                <a16:creationId xmlns:a16="http://schemas.microsoft.com/office/drawing/2014/main" id="{9BD981F6-F74A-4B12-8EF5-533127E79CF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70662" name="日期占位符 3">
            <a:extLst>
              <a:ext uri="{FF2B5EF4-FFF2-40B4-BE49-F238E27FC236}">
                <a16:creationId xmlns:a16="http://schemas.microsoft.com/office/drawing/2014/main" id="{49EA0456-9961-40DA-99D0-E4ED0197B1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7C98E24-ABFB-44DC-95CB-F23CA6428171}" type="datetime1">
              <a:rPr lang="zh-CN" altLang="en-US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70663" name="组合 1">
            <a:extLst>
              <a:ext uri="{FF2B5EF4-FFF2-40B4-BE49-F238E27FC236}">
                <a16:creationId xmlns:a16="http://schemas.microsoft.com/office/drawing/2014/main" id="{1766EDB3-E986-4A16-8B9E-58E8FF47239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465513"/>
            <a:ext cx="7580312" cy="2411412"/>
            <a:chOff x="827088" y="3465513"/>
            <a:chExt cx="7580312" cy="2411412"/>
          </a:xfrm>
        </p:grpSpPr>
        <p:grpSp>
          <p:nvGrpSpPr>
            <p:cNvPr id="70664" name="组合 36">
              <a:extLst>
                <a:ext uri="{FF2B5EF4-FFF2-40B4-BE49-F238E27FC236}">
                  <a16:creationId xmlns:a16="http://schemas.microsoft.com/office/drawing/2014/main" id="{2246B7AA-1C75-450E-BBB9-06379010B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3465513"/>
              <a:ext cx="7580312" cy="2411412"/>
              <a:chOff x="826874" y="4041068"/>
              <a:chExt cx="7580526" cy="1913952"/>
            </a:xfrm>
          </p:grpSpPr>
          <p:sp>
            <p:nvSpPr>
              <p:cNvPr id="70667" name="矩形 1">
                <a:extLst>
                  <a:ext uri="{FF2B5EF4-FFF2-40B4-BE49-F238E27FC236}">
                    <a16:creationId xmlns:a16="http://schemas.microsoft.com/office/drawing/2014/main" id="{2EFEB0CC-C39E-46B0-929D-C393ABAF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975" y="4223630"/>
                <a:ext cx="571500" cy="1490655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70668" name="TextBox 32">
                <a:extLst>
                  <a:ext uri="{FF2B5EF4-FFF2-40B4-BE49-F238E27FC236}">
                    <a16:creationId xmlns:a16="http://schemas.microsoft.com/office/drawing/2014/main" id="{EFA4DC64-46F3-4836-8FCD-B01B9FBA1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513" y="4149018"/>
                <a:ext cx="6985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waddr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FB0847F-784C-4972-90C8-9960D5253A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4509791"/>
                <a:ext cx="10668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70" name="TextBox 32">
                <a:extLst>
                  <a:ext uri="{FF2B5EF4-FFF2-40B4-BE49-F238E27FC236}">
                    <a16:creationId xmlns:a16="http://schemas.microsoft.com/office/drawing/2014/main" id="{04B36F23-F063-4EAF-A506-AF643DA9E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275" y="4547481"/>
                <a:ext cx="6842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wdata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F0C5059-A300-4B7C-8505-3646707494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4885273"/>
                <a:ext cx="10668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4CC31A6-70D7-4684-9AA4-B0F5951856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5182635"/>
                <a:ext cx="10668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73" name="TextBox 34">
                <a:extLst>
                  <a:ext uri="{FF2B5EF4-FFF2-40B4-BE49-F238E27FC236}">
                    <a16:creationId xmlns:a16="http://schemas.microsoft.com/office/drawing/2014/main" id="{700008EE-1A43-4EC7-A534-9F2F2B2FE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375" y="4874506"/>
                <a:ext cx="369888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74" name="矩形 1">
                <a:extLst>
                  <a:ext uri="{FF2B5EF4-FFF2-40B4-BE49-F238E27FC236}">
                    <a16:creationId xmlns:a16="http://schemas.microsoft.com/office/drawing/2014/main" id="{354350E8-5684-40EA-A9AA-BC9454090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675" y="4223630"/>
                <a:ext cx="571500" cy="1490659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70675" name="文本框 44">
                <a:extLst>
                  <a:ext uri="{FF2B5EF4-FFF2-40B4-BE49-F238E27FC236}">
                    <a16:creationId xmlns:a16="http://schemas.microsoft.com/office/drawing/2014/main" id="{20E526BE-8BB0-4D61-A9DC-A0C89531B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9570" y="4848172"/>
                <a:ext cx="468411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PU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76" name="TextBox 32">
                <a:extLst>
                  <a:ext uri="{FF2B5EF4-FFF2-40B4-BE49-F238E27FC236}">
                    <a16:creationId xmlns:a16="http://schemas.microsoft.com/office/drawing/2014/main" id="{E4360821-A868-4A2D-BF50-AA8D85AB1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7275" y="4568513"/>
                <a:ext cx="284163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dir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8758835-EB8D-4B85-A0FA-966C88D330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9354" y="4734072"/>
                <a:ext cx="4984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D8A89782-0C18-48C2-90C9-A928840502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6179" y="4464431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79" name="TextBox 34">
                <a:extLst>
                  <a:ext uri="{FF2B5EF4-FFF2-40B4-BE49-F238E27FC236}">
                    <a16:creationId xmlns:a16="http://schemas.microsoft.com/office/drawing/2014/main" id="{F099AB5A-FF63-48FD-A480-DF0735A1A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429566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draw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80" name="文本框 105">
                <a:extLst>
                  <a:ext uri="{FF2B5EF4-FFF2-40B4-BE49-F238E27FC236}">
                    <a16:creationId xmlns:a16="http://schemas.microsoft.com/office/drawing/2014/main" id="{EC2060F6-44F0-4EBD-9722-017EFD167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3513932" y="4737955"/>
                <a:ext cx="7874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VRAM</a:t>
                </a: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0681" name="TextBox 32">
                <a:extLst>
                  <a:ext uri="{FF2B5EF4-FFF2-40B4-BE49-F238E27FC236}">
                    <a16:creationId xmlns:a16="http://schemas.microsoft.com/office/drawing/2014/main" id="{8E7D8E01-BBD3-46D3-8E70-06311640E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874" y="4852386"/>
                <a:ext cx="512975" cy="244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prgb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396C663-6AF9-4650-A3AE-0755BCAF37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9354" y="4987334"/>
                <a:ext cx="4984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83" name="矩形 1">
                <a:extLst>
                  <a:ext uri="{FF2B5EF4-FFF2-40B4-BE49-F238E27FC236}">
                    <a16:creationId xmlns:a16="http://schemas.microsoft.com/office/drawing/2014/main" id="{8797D79A-DE90-479F-B8B9-D129151DF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875" y="4236332"/>
                <a:ext cx="571500" cy="1000124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0684" name="组合 20">
                <a:extLst>
                  <a:ext uri="{FF2B5EF4-FFF2-40B4-BE49-F238E27FC236}">
                    <a16:creationId xmlns:a16="http://schemas.microsoft.com/office/drawing/2014/main" id="{04829068-1B5B-4FCE-9FEC-3674AD27D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8300" y="4153782"/>
                <a:ext cx="1290516" cy="833170"/>
                <a:chOff x="4864100" y="1605213"/>
                <a:chExt cx="1138935" cy="832691"/>
              </a:xfrm>
            </p:grpSpPr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ABB92B01-D701-41FB-A8C3-DDACBAA6609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863995" y="1971092"/>
                  <a:ext cx="11390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330ED83C-DB72-406E-8CFF-16DCDED7F6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872401" y="2438286"/>
                  <a:ext cx="11306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711" name="TextBox 32">
                  <a:extLst>
                    <a:ext uri="{FF2B5EF4-FFF2-40B4-BE49-F238E27FC236}">
                      <a16:creationId xmlns:a16="http://schemas.microsoft.com/office/drawing/2014/main" id="{E563F32D-63E6-400C-9DA4-B9D8ACB335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809" y="1605213"/>
                  <a:ext cx="698651" cy="30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Aft>
                      <a:spcPts val="6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Aft>
                      <a:spcPts val="6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Aft>
                      <a:spcPts val="6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Aft>
                      <a:spcPts val="6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raddr</a:t>
                  </a:r>
                  <a:endParaRPr lang="zh-CN" altLang="en-US" sz="2000" b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12" name="TextBox 32">
                  <a:extLst>
                    <a:ext uri="{FF2B5EF4-FFF2-40B4-BE49-F238E27FC236}">
                      <a16:creationId xmlns:a16="http://schemas.microsoft.com/office/drawing/2014/main" id="{939AB1F6-FC50-40C8-85C8-BBC16137CF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321" y="2086204"/>
                  <a:ext cx="681792" cy="30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Aft>
                      <a:spcPts val="6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Aft>
                      <a:spcPts val="6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Aft>
                      <a:spcPts val="6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Aft>
                      <a:spcPts val="6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rdata</a:t>
                  </a:r>
                  <a:endParaRPr lang="zh-CN" altLang="en-US" sz="2000" b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D0358C8-26C5-4633-942D-E3EF95920A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6461" y="4514831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86" name="TextBox 34">
                <a:extLst>
                  <a:ext uri="{FF2B5EF4-FFF2-40B4-BE49-F238E27FC236}">
                    <a16:creationId xmlns:a16="http://schemas.microsoft.com/office/drawing/2014/main" id="{822D411C-A736-482F-83C6-07AF79B6F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7513" y="4328663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hs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B5931E2-21DD-4EFF-A10E-E4C50C723B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6461" y="4944493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88" name="TextBox 34">
                <a:extLst>
                  <a:ext uri="{FF2B5EF4-FFF2-40B4-BE49-F238E27FC236}">
                    <a16:creationId xmlns:a16="http://schemas.microsoft.com/office/drawing/2014/main" id="{E03C6176-3D66-46DA-98A6-31A47B837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3700" y="4757565"/>
                <a:ext cx="369888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vs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89" name="文本框 106">
                <a:extLst>
                  <a:ext uri="{FF2B5EF4-FFF2-40B4-BE49-F238E27FC236}">
                    <a16:creationId xmlns:a16="http://schemas.microsoft.com/office/drawing/2014/main" id="{E7C83A68-EAEA-4D87-8E61-962E0793A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3696" y="4592256"/>
                <a:ext cx="593447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DST</a:t>
                </a: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0690" name="矩形 1">
                <a:extLst>
                  <a:ext uri="{FF2B5EF4-FFF2-40B4-BE49-F238E27FC236}">
                    <a16:creationId xmlns:a16="http://schemas.microsoft.com/office/drawing/2014/main" id="{77FE71D5-0C58-4CA6-B802-A7F47D6AD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929" y="4242681"/>
                <a:ext cx="571500" cy="1471604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70691" name="文本框 106">
                <a:extLst>
                  <a:ext uri="{FF2B5EF4-FFF2-40B4-BE49-F238E27FC236}">
                    <a16:creationId xmlns:a16="http://schemas.microsoft.com/office/drawing/2014/main" id="{684F087C-991A-4B3E-B631-291823F9E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7733" y="4795641"/>
                <a:ext cx="615891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DDP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ACB35DF-F740-4101-97F0-2A86EFD15F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5490077"/>
                <a:ext cx="18860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93" name="TextBox 32">
                <a:extLst>
                  <a:ext uri="{FF2B5EF4-FFF2-40B4-BE49-F238E27FC236}">
                    <a16:creationId xmlns:a16="http://schemas.microsoft.com/office/drawing/2014/main" id="{3514C094-8C78-4045-AF1E-798BAA93D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3700" y="5330114"/>
                <a:ext cx="370304" cy="244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94" name="文本框 106">
                <a:extLst>
                  <a:ext uri="{FF2B5EF4-FFF2-40B4-BE49-F238E27FC236}">
                    <a16:creationId xmlns:a16="http://schemas.microsoft.com/office/drawing/2014/main" id="{116ECB22-D8D4-4EDE-B365-D81A1ACAC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1538" y="5535122"/>
                <a:ext cx="479632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DU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95" name="矩形: 圆角 2">
                <a:extLst>
                  <a:ext uri="{FF2B5EF4-FFF2-40B4-BE49-F238E27FC236}">
                    <a16:creationId xmlns:a16="http://schemas.microsoft.com/office/drawing/2014/main" id="{B0B5A773-2B3A-4263-9663-956DC34CC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295" y="4041068"/>
                <a:ext cx="2402455" cy="187904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39C1FC4-CC70-40D8-B3E0-AC4574A7B3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129" y="5510238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97" name="TextBox 34">
                <a:extLst>
                  <a:ext uri="{FF2B5EF4-FFF2-40B4-BE49-F238E27FC236}">
                    <a16:creationId xmlns:a16="http://schemas.microsoft.com/office/drawing/2014/main" id="{37AEB027-1044-4839-A30F-30606D3FF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5342246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4467E87-EE9E-44A5-9788-E5E1F88972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06588" y="5486297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99" name="TextBox 34">
                <a:extLst>
                  <a:ext uri="{FF2B5EF4-FFF2-40B4-BE49-F238E27FC236}">
                    <a16:creationId xmlns:a16="http://schemas.microsoft.com/office/drawing/2014/main" id="{B4C57EDC-8A41-4EFA-A19F-85078BE28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432" y="5317418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286C023-1395-4D97-9AB0-1AB2DFD68D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87706" y="5482517"/>
                <a:ext cx="10620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01" name="TextBox 34">
                <a:extLst>
                  <a:ext uri="{FF2B5EF4-FFF2-40B4-BE49-F238E27FC236}">
                    <a16:creationId xmlns:a16="http://schemas.microsoft.com/office/drawing/2014/main" id="{193FAE17-949D-4D61-91DD-8ABB7DFD4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7808" y="5648633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pclk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E2B2378-C1F8-4557-9D1F-4BB9DB60AD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4546331"/>
                <a:ext cx="8191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03" name="TextBox 34">
                <a:extLst>
                  <a:ext uri="{FF2B5EF4-FFF2-40B4-BE49-F238E27FC236}">
                    <a16:creationId xmlns:a16="http://schemas.microsoft.com/office/drawing/2014/main" id="{4ABD279C-7BB0-4065-A49C-6FCD26D72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8394" y="4236331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hen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8EAFDF7-826D-4A82-945F-6690D6E157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4965914"/>
                <a:ext cx="801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05" name="TextBox 34">
                <a:extLst>
                  <a:ext uri="{FF2B5EF4-FFF2-40B4-BE49-F238E27FC236}">
                    <a16:creationId xmlns:a16="http://schemas.microsoft.com/office/drawing/2014/main" id="{5DB4B1D1-C685-4938-A011-508456D03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026" y="460437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ven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6F9B5A62-B763-4D90-BA12-73A88C15E6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129" y="5251935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07" name="TextBox 34">
                <a:extLst>
                  <a:ext uri="{FF2B5EF4-FFF2-40B4-BE49-F238E27FC236}">
                    <a16:creationId xmlns:a16="http://schemas.microsoft.com/office/drawing/2014/main" id="{EE0D2F63-7869-4706-8A61-84569DE57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508326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rstn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708" name="直接连接符 85">
                <a:extLst>
                  <a:ext uri="{FF2B5EF4-FFF2-40B4-BE49-F238E27FC236}">
                    <a16:creationId xmlns:a16="http://schemas.microsoft.com/office/drawing/2014/main" id="{F82DCDB9-81F7-4F7E-8804-96145BBEEA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824028" y="5490418"/>
                <a:ext cx="0" cy="42969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C4AC39E-C798-4728-8B95-D92388FFFD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16475" y="4986338"/>
              <a:ext cx="4238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66" name="TextBox 34">
              <a:extLst>
                <a:ext uri="{FF2B5EF4-FFF2-40B4-BE49-F238E27FC236}">
                  <a16:creationId xmlns:a16="http://schemas.microsoft.com/office/drawing/2014/main" id="{0649EB04-C8A6-4714-88EC-61B94F1CA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664" y="4819579"/>
              <a:ext cx="369877" cy="30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8">
            <a:extLst>
              <a:ext uri="{FF2B5EF4-FFF2-40B4-BE49-F238E27FC236}">
                <a16:creationId xmlns:a16="http://schemas.microsoft.com/office/drawing/2014/main" id="{115D9BA7-0483-41A0-A9A8-FD995CDA89E6}"/>
              </a:ext>
            </a:extLst>
          </p:cNvPr>
          <p:cNvSpPr txBox="1">
            <a:spLocks/>
          </p:cNvSpPr>
          <p:nvPr/>
        </p:nvSpPr>
        <p:spPr bwMode="auto">
          <a:xfrm>
            <a:off x="457200" y="1341438"/>
            <a:ext cx="8002588" cy="45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893763" indent="-366713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4"/>
            </a:pPr>
            <a:r>
              <a:rPr lang="zh-CN" altLang="en-US" sz="2800" dirty="0"/>
              <a:t>选做内容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复位清除绘画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画笔</a:t>
            </a:r>
            <a:r>
              <a:rPr lang="zh-CN" altLang="en-US" sz="2400" dirty="0"/>
              <a:t>连续移动、</a:t>
            </a:r>
            <a:r>
              <a:rPr lang="en-US" altLang="zh-CN" sz="2400" dirty="0"/>
              <a:t>45</a:t>
            </a:r>
            <a:r>
              <a:rPr lang="en-US" altLang="zh-CN" sz="2400" baseline="50000" dirty="0"/>
              <a:t>o</a:t>
            </a:r>
            <a:r>
              <a:rPr lang="zh-CN" altLang="en-US" sz="2400" dirty="0"/>
              <a:t>移动、画任意直线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显示十字光标，</a:t>
            </a:r>
            <a:r>
              <a:rPr lang="zh-CN" altLang="en-US" sz="2400" dirty="0"/>
              <a:t>指示画笔当前位置</a:t>
            </a:r>
            <a:endParaRPr lang="en-US" altLang="zh-CN" sz="2400" dirty="0"/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实现其他分辨率的</a:t>
            </a:r>
            <a:r>
              <a:rPr lang="en-US" altLang="zh-CN" sz="2400" dirty="0">
                <a:solidFill>
                  <a:srgbClr val="000000"/>
                </a:solidFill>
              </a:rPr>
              <a:t>DU</a:t>
            </a:r>
            <a:r>
              <a:rPr lang="zh-CN" altLang="en-US" sz="2400" dirty="0">
                <a:solidFill>
                  <a:srgbClr val="000000"/>
                </a:solidFill>
              </a:rPr>
              <a:t>，如</a:t>
            </a:r>
            <a:r>
              <a:rPr lang="en-US" altLang="zh-CN" sz="2400" dirty="0">
                <a:solidFill>
                  <a:srgbClr val="000000"/>
                </a:solidFill>
              </a:rPr>
              <a:t>1024x768</a:t>
            </a:r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设置画布背景为图片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solidFill>
                  <a:srgbClr val="000000"/>
                </a:solidFill>
              </a:rPr>
              <a:t>显示输入文本数字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71683" name="标题 1">
            <a:extLst>
              <a:ext uri="{FF2B5EF4-FFF2-40B4-BE49-F238E27FC236}">
                <a16:creationId xmlns:a16="http://schemas.microsoft.com/office/drawing/2014/main" id="{90D7D356-661B-4451-BB39-0C53C6753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3)</a:t>
            </a:r>
            <a:endParaRPr lang="zh-CN" altLang="en-US"/>
          </a:p>
        </p:txBody>
      </p:sp>
      <p:sp>
        <p:nvSpPr>
          <p:cNvPr id="71684" name="日期占位符 3">
            <a:extLst>
              <a:ext uri="{FF2B5EF4-FFF2-40B4-BE49-F238E27FC236}">
                <a16:creationId xmlns:a16="http://schemas.microsoft.com/office/drawing/2014/main" id="{3F851FB1-12CA-4DD7-AB5F-567FD308C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93707F-C066-4429-AFB9-D4D5539B6B98}" type="datetime1">
              <a:rPr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2022/11/9</a:t>
            </a:fld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灯片编号占位符 4">
            <a:extLst>
              <a:ext uri="{FF2B5EF4-FFF2-40B4-BE49-F238E27FC236}">
                <a16:creationId xmlns:a16="http://schemas.microsoft.com/office/drawing/2014/main" id="{6CFF3BCA-5DE1-4EB5-B3A6-4B693FBBF0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D3B1B83-3AD8-4EEC-8F78-820D3733755B}" type="slidenum"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6" name="页脚占位符 5">
            <a:extLst>
              <a:ext uri="{FF2B5EF4-FFF2-40B4-BE49-F238E27FC236}">
                <a16:creationId xmlns:a16="http://schemas.microsoft.com/office/drawing/2014/main" id="{AD800D9D-D7C1-4DD5-BB25-027375CA8D8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>
            <a:extLst>
              <a:ext uri="{FF2B5EF4-FFF2-40B4-BE49-F238E27FC236}">
                <a16:creationId xmlns:a16="http://schemas.microsoft.com/office/drawing/2014/main" id="{00514113-DFEC-4688-BB09-049A69B8B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3BBAB9-2141-46CD-9B42-69A901CB744B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5779" name="页脚占位符 5">
            <a:extLst>
              <a:ext uri="{FF2B5EF4-FFF2-40B4-BE49-F238E27FC236}">
                <a16:creationId xmlns:a16="http://schemas.microsoft.com/office/drawing/2014/main" id="{3A166C6E-6AA5-421F-8809-9831999D21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75780" name="标题 1">
            <a:extLst>
              <a:ext uri="{FF2B5EF4-FFF2-40B4-BE49-F238E27FC236}">
                <a16:creationId xmlns:a16="http://schemas.microsoft.com/office/drawing/2014/main" id="{AB642798-DA6A-4227-8451-DA145B525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75781" name="日期占位符 3">
            <a:extLst>
              <a:ext uri="{FF2B5EF4-FFF2-40B4-BE49-F238E27FC236}">
                <a16:creationId xmlns:a16="http://schemas.microsoft.com/office/drawing/2014/main" id="{B20EE570-90B8-424E-9C83-4D28F8BD55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C0DC9-FF0D-4645-A8F9-9865F6360E85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36245B2-7F66-402D-ADB0-31005AE63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绘画</a:t>
            </a:r>
            <a:r>
              <a:rPr lang="zh-CN" altLang="en-US"/>
              <a:t>模块端口</a:t>
            </a:r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6207E01A-3495-4911-A958-D55A0C991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BB6C9-3ABC-401E-9B69-6293347B553C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3556" name="页脚占位符 5">
            <a:extLst>
              <a:ext uri="{FF2B5EF4-FFF2-40B4-BE49-F238E27FC236}">
                <a16:creationId xmlns:a16="http://schemas.microsoft.com/office/drawing/2014/main" id="{27F09E52-0DAD-42C5-8C36-09D2685999D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E1474186-73FB-4974-84D9-943B41256D60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413"/>
            <a:ext cx="60737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module  painter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</a:t>
            </a:r>
            <a:r>
              <a:rPr lang="en-US" altLang="zh-CN" sz="2000" b="0" kern="0" dirty="0" err="1"/>
              <a:t>clk</a:t>
            </a:r>
            <a:r>
              <a:rPr lang="en-US" altLang="zh-CN" sz="2000" b="0" kern="0" dirty="0"/>
              <a:t>, </a:t>
            </a:r>
            <a:r>
              <a:rPr lang="en-US" altLang="zh-CN" sz="2000" b="0" kern="0" dirty="0" err="1"/>
              <a:t>rstn</a:t>
            </a:r>
            <a:r>
              <a:rPr lang="en-US" altLang="zh-CN" sz="2000" b="0" kern="0" dirty="0"/>
              <a:t>,		//</a:t>
            </a:r>
            <a:r>
              <a:rPr lang="zh-CN" altLang="en-US" sz="2000" b="0" kern="0" dirty="0"/>
              <a:t>时钟</a:t>
            </a:r>
            <a:r>
              <a:rPr lang="en-US" altLang="zh-CN" sz="2000" b="0" kern="0" dirty="0"/>
              <a:t>, </a:t>
            </a:r>
            <a:r>
              <a:rPr lang="zh-CN" altLang="en-US" sz="2000" b="0" kern="0" dirty="0"/>
              <a:t>复位 </a:t>
            </a:r>
            <a:r>
              <a:rPr lang="en-US" altLang="zh-CN" sz="2000" b="0" kern="0" dirty="0"/>
              <a:t>(</a:t>
            </a:r>
            <a:r>
              <a:rPr lang="zh-CN" altLang="en-US" sz="2000" b="0" kern="0" dirty="0"/>
              <a:t>低电平有效</a:t>
            </a:r>
            <a:r>
              <a:rPr lang="en-US" altLang="zh-CN" sz="2000" b="0" kern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up,		//</a:t>
            </a:r>
            <a:r>
              <a:rPr lang="zh-CN" altLang="en-US" sz="2000" b="0" kern="0" dirty="0"/>
              <a:t>移动方向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dir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：上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down,		//</a:t>
            </a:r>
            <a:r>
              <a:rPr lang="zh-CN" altLang="en-US" sz="2000" b="0" kern="0" dirty="0"/>
              <a:t>移动方向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dir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：下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left,		//</a:t>
            </a:r>
            <a:r>
              <a:rPr lang="zh-CN" altLang="en-US" sz="2000" b="0" kern="0" dirty="0"/>
              <a:t>移动方向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dir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：左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right,		//</a:t>
            </a:r>
            <a:r>
              <a:rPr lang="zh-CN" altLang="en-US" sz="2000" b="0" kern="0" dirty="0"/>
              <a:t>移动方向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dir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：右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[3:0] </a:t>
            </a:r>
            <a:r>
              <a:rPr lang="en-US" altLang="zh-CN" sz="2000" b="0" kern="0" dirty="0" err="1"/>
              <a:t>pred</a:t>
            </a:r>
            <a:r>
              <a:rPr lang="en-US" altLang="zh-CN" sz="2000" b="0" kern="0" dirty="0"/>
              <a:t>,  	//</a:t>
            </a:r>
            <a:r>
              <a:rPr lang="zh-CN" altLang="en-US" sz="2000" b="0" kern="0" dirty="0"/>
              <a:t>画笔颜色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prgb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：红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[3:0] </a:t>
            </a:r>
            <a:r>
              <a:rPr lang="en-US" altLang="zh-CN" sz="2000" b="0" kern="0" dirty="0" err="1"/>
              <a:t>pgreen</a:t>
            </a:r>
            <a:r>
              <a:rPr lang="en-US" altLang="zh-CN" sz="2000" b="0" kern="0" dirty="0"/>
              <a:t>, 	//</a:t>
            </a:r>
            <a:r>
              <a:rPr lang="zh-CN" altLang="en-US" sz="2000" b="0" kern="0" dirty="0"/>
              <a:t>画笔颜色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prgb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：绿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[3:0] </a:t>
            </a:r>
            <a:r>
              <a:rPr lang="en-US" altLang="zh-CN" sz="2000" b="0" kern="0" dirty="0" err="1"/>
              <a:t>pblue</a:t>
            </a:r>
            <a:r>
              <a:rPr lang="en-US" altLang="zh-CN" sz="2000" b="0" kern="0" dirty="0"/>
              <a:t>, 	//</a:t>
            </a:r>
            <a:r>
              <a:rPr lang="zh-CN" altLang="en-US" sz="2000" b="0" kern="0" dirty="0"/>
              <a:t>画笔颜色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prgb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：蓝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input draw,		//</a:t>
            </a:r>
            <a:r>
              <a:rPr lang="zh-CN" altLang="en-US" sz="2000" b="0" kern="0" dirty="0"/>
              <a:t>绘画开关：</a:t>
            </a:r>
            <a:r>
              <a:rPr lang="en-US" altLang="zh-CN" sz="2000" b="0" kern="0" dirty="0"/>
              <a:t>1-</a:t>
            </a:r>
            <a:r>
              <a:rPr lang="zh-CN" altLang="en-US" sz="2000" b="0" kern="0" dirty="0"/>
              <a:t>绘画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output [3:0] red,	//</a:t>
            </a:r>
            <a:r>
              <a:rPr lang="zh-CN" altLang="en-US" sz="2000" b="0" kern="0" dirty="0"/>
              <a:t>像素颜色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：红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output [3:0] green, 	//</a:t>
            </a:r>
            <a:r>
              <a:rPr lang="zh-CN" altLang="en-US" sz="2000" b="0" kern="0" dirty="0"/>
              <a:t>像素颜色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：绿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output [3:0] blue, 	//</a:t>
            </a:r>
            <a:r>
              <a:rPr lang="zh-CN" altLang="en-US" sz="2000" b="0" kern="0" dirty="0"/>
              <a:t>像素颜色 </a:t>
            </a:r>
            <a:r>
              <a:rPr lang="en-US" altLang="zh-CN" sz="2000" b="0" kern="0" dirty="0"/>
              <a:t>(</a:t>
            </a:r>
            <a:r>
              <a:rPr lang="en-US" altLang="zh-CN" sz="2000" b="0" kern="0" dirty="0" err="1"/>
              <a:t>rgb</a:t>
            </a:r>
            <a:r>
              <a:rPr lang="en-US" altLang="zh-CN" sz="2000" b="0" kern="0" dirty="0"/>
              <a:t>)</a:t>
            </a:r>
            <a:r>
              <a:rPr lang="zh-CN" altLang="en-US" sz="2000" b="0" kern="0" dirty="0"/>
              <a:t>：蓝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output </a:t>
            </a:r>
            <a:r>
              <a:rPr lang="en-US" altLang="zh-CN" sz="2000" b="0" kern="0" dirty="0" err="1"/>
              <a:t>hs</a:t>
            </a:r>
            <a:r>
              <a:rPr lang="en-US" altLang="zh-CN" sz="2000" b="0" kern="0" dirty="0"/>
              <a:t>,		//</a:t>
            </a:r>
            <a:r>
              <a:rPr lang="zh-CN" altLang="en-US" sz="2000" b="0" kern="0" dirty="0"/>
              <a:t>行同步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    output vs		//</a:t>
            </a:r>
            <a:r>
              <a:rPr lang="zh-CN" altLang="en-US" sz="2000" b="0" kern="0" dirty="0"/>
              <a:t>场同步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kern="0" dirty="0"/>
              <a:t>);</a:t>
            </a:r>
            <a:endParaRPr lang="zh-CN" altLang="en-US" sz="2000" kern="0" dirty="0"/>
          </a:p>
        </p:txBody>
      </p:sp>
      <p:grpSp>
        <p:nvGrpSpPr>
          <p:cNvPr id="23558" name="组合 3">
            <a:extLst>
              <a:ext uri="{FF2B5EF4-FFF2-40B4-BE49-F238E27FC236}">
                <a16:creationId xmlns:a16="http://schemas.microsoft.com/office/drawing/2014/main" id="{D1212487-A37E-4FA3-BA68-301CE9CEA394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1541463"/>
            <a:ext cx="2016125" cy="1779587"/>
            <a:chOff x="5976938" y="1541463"/>
            <a:chExt cx="2016125" cy="1779587"/>
          </a:xfrm>
        </p:grpSpPr>
        <p:sp>
          <p:nvSpPr>
            <p:cNvPr id="23560" name="文本框 149">
              <a:extLst>
                <a:ext uri="{FF2B5EF4-FFF2-40B4-BE49-F238E27FC236}">
                  <a16:creationId xmlns:a16="http://schemas.microsoft.com/office/drawing/2014/main" id="{2DF7D5CD-6E10-4ADC-B0AE-F36387E72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8" y="1541463"/>
              <a:ext cx="1146175" cy="17795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PNT</a:t>
              </a:r>
              <a:endParaRPr lang="zh-CN" altLang="en-US" sz="2000" b="0"/>
            </a:p>
          </p:txBody>
        </p:sp>
        <p:sp>
          <p:nvSpPr>
            <p:cNvPr id="23561" name="TextBox 32">
              <a:extLst>
                <a:ext uri="{FF2B5EF4-FFF2-40B4-BE49-F238E27FC236}">
                  <a16:creationId xmlns:a16="http://schemas.microsoft.com/office/drawing/2014/main" id="{CA3256B6-3D28-49E1-8537-37BBB70E4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700" y="285591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24F091A-B9B3-4937-8274-18FECF22C1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8525" y="304165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文本框 155">
              <a:extLst>
                <a:ext uri="{FF2B5EF4-FFF2-40B4-BE49-F238E27FC236}">
                  <a16:creationId xmlns:a16="http://schemas.microsoft.com/office/drawing/2014/main" id="{0ED98374-AF75-4F66-B09B-2904FB263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388" y="2224088"/>
              <a:ext cx="4127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hs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6973F5-5CFC-4CE7-8972-964552B210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48443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5" name="文本框 159">
              <a:extLst>
                <a:ext uri="{FF2B5EF4-FFF2-40B4-BE49-F238E27FC236}">
                  <a16:creationId xmlns:a16="http://schemas.microsoft.com/office/drawing/2014/main" id="{BD579D1F-F053-45D1-A8A3-1B8416B34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124" y="1829743"/>
              <a:ext cx="521489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rgb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411FF2D-3B84-4929-AD93-1F45F9AB7D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105025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7" name="文本框 154">
              <a:extLst>
                <a:ext uri="{FF2B5EF4-FFF2-40B4-BE49-F238E27FC236}">
                  <a16:creationId xmlns:a16="http://schemas.microsoft.com/office/drawing/2014/main" id="{B8A666E2-D69C-428E-A013-BB57E0399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788" y="1611313"/>
              <a:ext cx="46831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dir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DE4D435-ACAB-403B-B22D-8586329771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8525" y="187801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9" name="文本框 154">
              <a:extLst>
                <a:ext uri="{FF2B5EF4-FFF2-40B4-BE49-F238E27FC236}">
                  <a16:creationId xmlns:a16="http://schemas.microsoft.com/office/drawing/2014/main" id="{B122B39E-6BCB-419C-918D-C9DB50BE9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150" y="1898650"/>
              <a:ext cx="649730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prgb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201FDAA-1047-4232-9EB5-8B71F11F81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165350"/>
              <a:ext cx="436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1" name="文本框 154">
              <a:extLst>
                <a:ext uri="{FF2B5EF4-FFF2-40B4-BE49-F238E27FC236}">
                  <a16:creationId xmlns:a16="http://schemas.microsoft.com/office/drawing/2014/main" id="{C4C22E9F-B22C-4842-B41A-50D15E62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625" y="2201863"/>
              <a:ext cx="6985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draw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8772665-F6A6-454C-9888-266CBE2C15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46856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3" name="TextBox 32">
              <a:extLst>
                <a:ext uri="{FF2B5EF4-FFF2-40B4-BE49-F238E27FC236}">
                  <a16:creationId xmlns:a16="http://schemas.microsoft.com/office/drawing/2014/main" id="{C3A41777-F68E-4840-9015-32148C2F9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8113" y="2562225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rstn</a:t>
              </a:r>
              <a:endParaRPr lang="zh-CN" altLang="en-US" sz="2000" b="0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25E3C52-F060-462D-9625-CD3F41A4B1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938" y="274796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5" name="文本框 155">
              <a:extLst>
                <a:ext uri="{FF2B5EF4-FFF2-40B4-BE49-F238E27FC236}">
                  <a16:creationId xmlns:a16="http://schemas.microsoft.com/office/drawing/2014/main" id="{D1E3FF66-8BD0-441F-9A27-1C92B911E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388" y="2585579"/>
              <a:ext cx="4127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vs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FA01F89-D5FE-495C-84D1-0347EEE095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6500" y="284480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9" name="日期占位符 3">
            <a:extLst>
              <a:ext uri="{FF2B5EF4-FFF2-40B4-BE49-F238E27FC236}">
                <a16:creationId xmlns:a16="http://schemas.microsoft.com/office/drawing/2014/main" id="{A405DFCC-93AA-4D03-B0E7-D4E5355078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97132-7139-439D-B30D-0EE7827A3578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5E0B1B4-11CB-40B5-AAAF-60B923181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绘画</a:t>
            </a:r>
            <a:r>
              <a:rPr lang="zh-CN" altLang="en-US"/>
              <a:t>模块逻辑结构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075A298-1074-4064-9B14-5F3F8F38D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7985125" cy="2511635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800" dirty="0"/>
              <a:t>PU</a:t>
            </a:r>
            <a:r>
              <a:rPr lang="zh-CN" altLang="en-US" sz="2800" dirty="0"/>
              <a:t>：</a:t>
            </a:r>
            <a:r>
              <a:rPr lang="en-US" altLang="zh-CN" sz="2800" dirty="0"/>
              <a:t>Painting Unit</a:t>
            </a:r>
            <a:r>
              <a:rPr lang="zh-CN" altLang="en-US" sz="2800" dirty="0"/>
              <a:t>，绘画单元</a:t>
            </a:r>
            <a:endParaRPr lang="en-US" altLang="zh-CN" sz="2800" dirty="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800" dirty="0"/>
              <a:t>VRAM</a:t>
            </a:r>
            <a:r>
              <a:rPr lang="zh-CN" altLang="en-US" sz="2800" dirty="0"/>
              <a:t>：</a:t>
            </a:r>
            <a:r>
              <a:rPr lang="en-US" altLang="zh-CN" sz="2800" dirty="0"/>
              <a:t>Video RAM</a:t>
            </a:r>
            <a:r>
              <a:rPr lang="zh-CN" altLang="en-US" sz="2800" dirty="0"/>
              <a:t>，视频存储器</a:t>
            </a:r>
            <a:endParaRPr lang="en-US" altLang="zh-CN" sz="2800" dirty="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800" dirty="0"/>
              <a:t>DU</a:t>
            </a:r>
            <a:r>
              <a:rPr lang="zh-CN" altLang="en-US" sz="2800" dirty="0"/>
              <a:t>：</a:t>
            </a:r>
            <a:r>
              <a:rPr lang="en-US" altLang="zh-CN" sz="2800" dirty="0"/>
              <a:t>Display Unit</a:t>
            </a:r>
            <a:r>
              <a:rPr lang="zh-CN" altLang="en-US" sz="2800" dirty="0"/>
              <a:t>，显示单元</a:t>
            </a:r>
            <a:endParaRPr lang="en-US" altLang="zh-CN" sz="28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DDP</a:t>
            </a:r>
            <a:r>
              <a:rPr lang="zh-CN" altLang="en-US" sz="2400" dirty="0"/>
              <a:t>：</a:t>
            </a:r>
            <a:r>
              <a:rPr lang="en-US" altLang="zh-CN" sz="2400" dirty="0"/>
              <a:t>Display Data Processing</a:t>
            </a:r>
            <a:r>
              <a:rPr lang="zh-CN" altLang="en-US" sz="2400" dirty="0"/>
              <a:t>，显示数据处理</a:t>
            </a:r>
            <a:endParaRPr lang="en-US" altLang="zh-CN" sz="24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DST</a:t>
            </a:r>
            <a:r>
              <a:rPr lang="zh-CN" altLang="en-US" sz="2400" dirty="0"/>
              <a:t>：</a:t>
            </a:r>
            <a:r>
              <a:rPr lang="en-US" altLang="zh-CN" sz="2400" dirty="0"/>
              <a:t>Display Scan Timing</a:t>
            </a:r>
            <a:r>
              <a:rPr lang="zh-CN" altLang="en-US" sz="2400" dirty="0"/>
              <a:t>，显示扫描定时</a:t>
            </a:r>
            <a:endParaRPr lang="en-US" altLang="zh-CN" sz="2400" dirty="0"/>
          </a:p>
        </p:txBody>
      </p:sp>
      <p:sp>
        <p:nvSpPr>
          <p:cNvPr id="24580" name="灯片编号占位符 4">
            <a:extLst>
              <a:ext uri="{FF2B5EF4-FFF2-40B4-BE49-F238E27FC236}">
                <a16:creationId xmlns:a16="http://schemas.microsoft.com/office/drawing/2014/main" id="{1469BA1A-1BAA-4BD0-A372-7C7F91F8B1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BF3847-DA70-4D55-9A95-BD5818060BC9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4581" name="页脚占位符 5">
            <a:extLst>
              <a:ext uri="{FF2B5EF4-FFF2-40B4-BE49-F238E27FC236}">
                <a16:creationId xmlns:a16="http://schemas.microsoft.com/office/drawing/2014/main" id="{1D56FD7A-3FC3-4EBE-8201-28F4EFB6597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4582" name="日期占位符 3">
            <a:extLst>
              <a:ext uri="{FF2B5EF4-FFF2-40B4-BE49-F238E27FC236}">
                <a16:creationId xmlns:a16="http://schemas.microsoft.com/office/drawing/2014/main" id="{64B4526A-031A-4991-ADE1-17A08ED821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BE709D-BA96-467A-B0A1-35838F45673C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8" name="组合 1">
            <a:extLst>
              <a:ext uri="{FF2B5EF4-FFF2-40B4-BE49-F238E27FC236}">
                <a16:creationId xmlns:a16="http://schemas.microsoft.com/office/drawing/2014/main" id="{342F0916-2304-4126-A437-1406F8E2223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789040"/>
            <a:ext cx="7580312" cy="2411412"/>
            <a:chOff x="827088" y="3465513"/>
            <a:chExt cx="7580312" cy="2411412"/>
          </a:xfrm>
        </p:grpSpPr>
        <p:grpSp>
          <p:nvGrpSpPr>
            <p:cNvPr id="60" name="组合 36">
              <a:extLst>
                <a:ext uri="{FF2B5EF4-FFF2-40B4-BE49-F238E27FC236}">
                  <a16:creationId xmlns:a16="http://schemas.microsoft.com/office/drawing/2014/main" id="{A0C40153-D2B8-45A0-8E3F-451246967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3465513"/>
              <a:ext cx="7580312" cy="2411412"/>
              <a:chOff x="826874" y="4041068"/>
              <a:chExt cx="7580526" cy="1913952"/>
            </a:xfrm>
          </p:grpSpPr>
          <p:sp>
            <p:nvSpPr>
              <p:cNvPr id="63" name="矩形 1">
                <a:extLst>
                  <a:ext uri="{FF2B5EF4-FFF2-40B4-BE49-F238E27FC236}">
                    <a16:creationId xmlns:a16="http://schemas.microsoft.com/office/drawing/2014/main" id="{CAA1BFE6-F702-44A7-B085-1ACCD72EA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975" y="4223630"/>
                <a:ext cx="571500" cy="1490655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TextBox 32">
                <a:extLst>
                  <a:ext uri="{FF2B5EF4-FFF2-40B4-BE49-F238E27FC236}">
                    <a16:creationId xmlns:a16="http://schemas.microsoft.com/office/drawing/2014/main" id="{6703AD33-DA2D-4085-BD8F-C57669289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513" y="4149018"/>
                <a:ext cx="6985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waddr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2FB9200-1C00-4236-ACB0-E5A58B1096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4509791"/>
                <a:ext cx="10668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32">
                <a:extLst>
                  <a:ext uri="{FF2B5EF4-FFF2-40B4-BE49-F238E27FC236}">
                    <a16:creationId xmlns:a16="http://schemas.microsoft.com/office/drawing/2014/main" id="{0CDE955C-7714-4358-85D3-44959BD43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275" y="4547481"/>
                <a:ext cx="6842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wdata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201FFA7-B6DC-4F59-90FC-283E9C7E58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4885273"/>
                <a:ext cx="10668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065D42EF-44CC-4D6A-992C-CA9DF82E1A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3009" y="5182635"/>
                <a:ext cx="10668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34">
                <a:extLst>
                  <a:ext uri="{FF2B5EF4-FFF2-40B4-BE49-F238E27FC236}">
                    <a16:creationId xmlns:a16="http://schemas.microsoft.com/office/drawing/2014/main" id="{C33CDDF3-D03A-4C87-B184-686A2A394C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375" y="4874506"/>
                <a:ext cx="369888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1">
                <a:extLst>
                  <a:ext uri="{FF2B5EF4-FFF2-40B4-BE49-F238E27FC236}">
                    <a16:creationId xmlns:a16="http://schemas.microsoft.com/office/drawing/2014/main" id="{D787A028-189A-40F2-B7A8-205FDE2C4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675" y="4223630"/>
                <a:ext cx="571500" cy="1490659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文本框 44">
                <a:extLst>
                  <a:ext uri="{FF2B5EF4-FFF2-40B4-BE49-F238E27FC236}">
                    <a16:creationId xmlns:a16="http://schemas.microsoft.com/office/drawing/2014/main" id="{0022410A-3D79-456C-8A1F-72591827C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9570" y="4848172"/>
                <a:ext cx="468411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PU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TextBox 32">
                <a:extLst>
                  <a:ext uri="{FF2B5EF4-FFF2-40B4-BE49-F238E27FC236}">
                    <a16:creationId xmlns:a16="http://schemas.microsoft.com/office/drawing/2014/main" id="{C626ED7C-85C8-4B3F-BB94-855D6FE0E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7275" y="4568513"/>
                <a:ext cx="284163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dir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FA7D8D6-86E7-46EF-B25B-1C8DF9E532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9354" y="4734072"/>
                <a:ext cx="4984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06A368B-E594-40CF-AF83-6BC8E54EC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6179" y="4464431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34">
                <a:extLst>
                  <a:ext uri="{FF2B5EF4-FFF2-40B4-BE49-F238E27FC236}">
                    <a16:creationId xmlns:a16="http://schemas.microsoft.com/office/drawing/2014/main" id="{D3186EDB-8DA3-494C-82A5-27E9BBE6E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429566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draw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105">
                <a:extLst>
                  <a:ext uri="{FF2B5EF4-FFF2-40B4-BE49-F238E27FC236}">
                    <a16:creationId xmlns:a16="http://schemas.microsoft.com/office/drawing/2014/main" id="{70A988FD-3386-476E-8C93-B4C4BFA86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3513932" y="4737955"/>
                <a:ext cx="7874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VRAM</a:t>
                </a: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7563519C-6255-41CE-B934-CF7DC4AA0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874" y="4852386"/>
                <a:ext cx="512975" cy="244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prgb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B65F2D7F-5C44-4BEC-B810-64C5958B26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9354" y="4987334"/>
                <a:ext cx="4984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1">
                <a:extLst>
                  <a:ext uri="{FF2B5EF4-FFF2-40B4-BE49-F238E27FC236}">
                    <a16:creationId xmlns:a16="http://schemas.microsoft.com/office/drawing/2014/main" id="{8CFE7E9B-D949-4DE7-9977-BAF2BB410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875" y="4236332"/>
                <a:ext cx="571500" cy="1000124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1" name="组合 20">
                <a:extLst>
                  <a:ext uri="{FF2B5EF4-FFF2-40B4-BE49-F238E27FC236}">
                    <a16:creationId xmlns:a16="http://schemas.microsoft.com/office/drawing/2014/main" id="{7B277A7C-76DF-43C1-9912-EE88F07BC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8300" y="4153782"/>
                <a:ext cx="1290516" cy="833170"/>
                <a:chOff x="4864100" y="1605213"/>
                <a:chExt cx="1138935" cy="832691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12E79D86-7392-43DE-9705-03639C55F15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863995" y="1971092"/>
                  <a:ext cx="11390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36BED089-CA4F-4128-AE93-F134BD1D4A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872401" y="2438286"/>
                  <a:ext cx="11306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32">
                  <a:extLst>
                    <a:ext uri="{FF2B5EF4-FFF2-40B4-BE49-F238E27FC236}">
                      <a16:creationId xmlns:a16="http://schemas.microsoft.com/office/drawing/2014/main" id="{D2E6DB39-D194-4A13-B52B-A12568A5A3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809" y="1605213"/>
                  <a:ext cx="698651" cy="30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Aft>
                      <a:spcPts val="6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Aft>
                      <a:spcPts val="6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Aft>
                      <a:spcPts val="6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Aft>
                      <a:spcPts val="6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raddr</a:t>
                  </a:r>
                  <a:endParaRPr lang="zh-CN" altLang="en-US" sz="2000" b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TextBox 32">
                  <a:extLst>
                    <a:ext uri="{FF2B5EF4-FFF2-40B4-BE49-F238E27FC236}">
                      <a16:creationId xmlns:a16="http://schemas.microsoft.com/office/drawing/2014/main" id="{797CCF32-9C4A-402B-A130-38427ED9F0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321" y="2086204"/>
                  <a:ext cx="681792" cy="30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Aft>
                      <a:spcPts val="6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Aft>
                      <a:spcPts val="6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Aft>
                      <a:spcPts val="6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Aft>
                      <a:spcPts val="6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ts val="6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latin typeface="Arial" panose="020B0604020202020204" pitchFamily="34" charset="0"/>
                      <a:cs typeface="Arial" panose="020B0604020202020204" pitchFamily="34" charset="0"/>
                    </a:rPr>
                    <a:t>rdata</a:t>
                  </a:r>
                  <a:endParaRPr lang="zh-CN" altLang="en-US" sz="2000" b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BB6A5D04-30C6-4190-915C-0919BB41DD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6461" y="4514831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34">
                <a:extLst>
                  <a:ext uri="{FF2B5EF4-FFF2-40B4-BE49-F238E27FC236}">
                    <a16:creationId xmlns:a16="http://schemas.microsoft.com/office/drawing/2014/main" id="{55108F2A-6AA1-4D22-9754-4758A7C4D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7513" y="4328663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hs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BE2A4721-0427-4B68-9EF9-736BC9CDA0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6461" y="4944493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34">
                <a:extLst>
                  <a:ext uri="{FF2B5EF4-FFF2-40B4-BE49-F238E27FC236}">
                    <a16:creationId xmlns:a16="http://schemas.microsoft.com/office/drawing/2014/main" id="{61EA86E0-148C-49C3-A8F1-67DB7F9E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3700" y="4757565"/>
                <a:ext cx="369888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vs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106">
                <a:extLst>
                  <a:ext uri="{FF2B5EF4-FFF2-40B4-BE49-F238E27FC236}">
                    <a16:creationId xmlns:a16="http://schemas.microsoft.com/office/drawing/2014/main" id="{DA268027-FD13-481C-9A9C-0768F28DA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3696" y="4592256"/>
                <a:ext cx="593447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DST</a:t>
                </a: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矩形 1">
                <a:extLst>
                  <a:ext uri="{FF2B5EF4-FFF2-40B4-BE49-F238E27FC236}">
                    <a16:creationId xmlns:a16="http://schemas.microsoft.com/office/drawing/2014/main" id="{ADDAFF4A-BED6-42D7-B78B-E2E26F558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929" y="4242681"/>
                <a:ext cx="571500" cy="1471604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文本框 106">
                <a:extLst>
                  <a:ext uri="{FF2B5EF4-FFF2-40B4-BE49-F238E27FC236}">
                    <a16:creationId xmlns:a16="http://schemas.microsoft.com/office/drawing/2014/main" id="{4A678CE6-1021-4FFF-8605-E7D09848D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7733" y="4795641"/>
                <a:ext cx="615891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DDP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606BB8-D59A-4ADF-B99D-9DD883BB9A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5490077"/>
                <a:ext cx="18860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32">
                <a:extLst>
                  <a:ext uri="{FF2B5EF4-FFF2-40B4-BE49-F238E27FC236}">
                    <a16:creationId xmlns:a16="http://schemas.microsoft.com/office/drawing/2014/main" id="{3409A858-4709-41C7-8729-C40597F34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3700" y="5330114"/>
                <a:ext cx="370304" cy="244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106">
                <a:extLst>
                  <a:ext uri="{FF2B5EF4-FFF2-40B4-BE49-F238E27FC236}">
                    <a16:creationId xmlns:a16="http://schemas.microsoft.com/office/drawing/2014/main" id="{7D81E294-0E72-4D07-90CA-B1134824E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1538" y="5535122"/>
                <a:ext cx="479632" cy="26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DU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矩形: 圆角 2">
                <a:extLst>
                  <a:ext uri="{FF2B5EF4-FFF2-40B4-BE49-F238E27FC236}">
                    <a16:creationId xmlns:a16="http://schemas.microsoft.com/office/drawing/2014/main" id="{A438B936-5EF1-4267-99E4-3871CCDFE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295" y="4041068"/>
                <a:ext cx="2402455" cy="187904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F3960EBB-7340-4ACB-8183-273042E8B5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129" y="5510238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34">
                <a:extLst>
                  <a:ext uri="{FF2B5EF4-FFF2-40B4-BE49-F238E27FC236}">
                    <a16:creationId xmlns:a16="http://schemas.microsoft.com/office/drawing/2014/main" id="{3BEBB0A4-455A-429D-B36A-8CB0D81B6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5342246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27DECB3-49BD-4D84-AF6F-C4C77551C3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06588" y="5486297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34">
                <a:extLst>
                  <a:ext uri="{FF2B5EF4-FFF2-40B4-BE49-F238E27FC236}">
                    <a16:creationId xmlns:a16="http://schemas.microsoft.com/office/drawing/2014/main" id="{C1BBB4F6-D047-4173-8009-4E43EE576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432" y="5317418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831FB51-AD87-478E-B40C-25961219B1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87706" y="5482517"/>
                <a:ext cx="10620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34">
                <a:extLst>
                  <a:ext uri="{FF2B5EF4-FFF2-40B4-BE49-F238E27FC236}">
                    <a16:creationId xmlns:a16="http://schemas.microsoft.com/office/drawing/2014/main" id="{FC8F6C41-7FA2-4762-8928-B817616A5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7808" y="5648633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pclk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EC71918-3DC2-4AAC-AFCB-9EF5239878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4546331"/>
                <a:ext cx="8191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34">
                <a:extLst>
                  <a:ext uri="{FF2B5EF4-FFF2-40B4-BE49-F238E27FC236}">
                    <a16:creationId xmlns:a16="http://schemas.microsoft.com/office/drawing/2014/main" id="{6ED89B6D-3683-4FAC-8E4B-65393F703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8394" y="4236331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hen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4488E0E-3FB9-4B25-81AA-E2CC2DD357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68947" y="4965914"/>
                <a:ext cx="801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34">
                <a:extLst>
                  <a:ext uri="{FF2B5EF4-FFF2-40B4-BE49-F238E27FC236}">
                    <a16:creationId xmlns:a16="http://schemas.microsoft.com/office/drawing/2014/main" id="{96B82CC7-E4C6-4C97-8050-CF01D74F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026" y="460437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ven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4245E259-D43D-4B47-8F99-EE07D7F7D5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129" y="5251935"/>
                <a:ext cx="49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34">
                <a:extLst>
                  <a:ext uri="{FF2B5EF4-FFF2-40B4-BE49-F238E27FC236}">
                    <a16:creationId xmlns:a16="http://schemas.microsoft.com/office/drawing/2014/main" id="{5288485A-E15E-44BB-B0DC-6FAB2AAA9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963" y="5083262"/>
                <a:ext cx="369887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rstn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接连接符 85">
                <a:extLst>
                  <a:ext uri="{FF2B5EF4-FFF2-40B4-BE49-F238E27FC236}">
                    <a16:creationId xmlns:a16="http://schemas.microsoft.com/office/drawing/2014/main" id="{35ED5E56-C97E-4ABB-9CA8-DC66B61C0D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824028" y="5490418"/>
                <a:ext cx="0" cy="42969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304F37B-C48D-4594-B02D-514D44468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16475" y="4986338"/>
              <a:ext cx="4238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34">
              <a:extLst>
                <a:ext uri="{FF2B5EF4-FFF2-40B4-BE49-F238E27FC236}">
                  <a16:creationId xmlns:a16="http://schemas.microsoft.com/office/drawing/2014/main" id="{DD5C88AF-B29A-4224-8275-6ED86E07A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664" y="4819579"/>
              <a:ext cx="369877" cy="30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6B7C864-F5A5-4A6E-A6D1-1CCCD1036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视频存储器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743A5EB-4567-4A65-85F9-A4DAA35F7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4372021" cy="489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/>
              <a:t>存储绘画信息，用</a:t>
            </a:r>
            <a:r>
              <a:rPr lang="zh-CN" altLang="en-US" sz="2800" dirty="0">
                <a:solidFill>
                  <a:srgbClr val="0070C0"/>
                </a:solidFill>
              </a:rPr>
              <a:t>块式</a:t>
            </a:r>
            <a:r>
              <a:rPr lang="zh-CN" altLang="en-US" sz="2800" dirty="0"/>
              <a:t>简单双端口存储器实现</a:t>
            </a:r>
            <a:endParaRPr lang="en-US" altLang="zh-CN" sz="2800" dirty="0"/>
          </a:p>
          <a:p>
            <a:pPr marL="755650" lvl="1" indent="-355600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zh-CN" altLang="en-US" sz="2400" dirty="0"/>
              <a:t>存储容量：</a:t>
            </a:r>
            <a:r>
              <a:rPr lang="en-US" altLang="zh-CN" sz="2400" dirty="0"/>
              <a:t>32Kx12</a:t>
            </a:r>
            <a:r>
              <a:rPr lang="zh-CN" altLang="en-US" sz="2400" dirty="0"/>
              <a:t>位</a:t>
            </a:r>
            <a:r>
              <a:rPr lang="en-US" altLang="zh-CN" sz="2400" dirty="0"/>
              <a:t>(</a:t>
            </a:r>
            <a:r>
              <a:rPr lang="zh-CN" altLang="en-US" sz="2400" dirty="0"/>
              <a:t>每单元存储画布的</a:t>
            </a:r>
            <a:r>
              <a:rPr lang="en-US" altLang="zh-CN" sz="2400" dirty="0"/>
              <a:t>1</a:t>
            </a:r>
            <a:r>
              <a:rPr lang="zh-CN" altLang="en-US" sz="2400" dirty="0"/>
              <a:t>个像素，共需要</a:t>
            </a:r>
            <a:r>
              <a:rPr lang="en-US" altLang="zh-CN" sz="2400" dirty="0"/>
              <a:t>200x150x12</a:t>
            </a:r>
            <a:r>
              <a:rPr lang="zh-CN" altLang="en-US" sz="2400" dirty="0"/>
              <a:t>位</a:t>
            </a:r>
            <a:r>
              <a:rPr lang="en-US" altLang="zh-CN" sz="2400" dirty="0"/>
              <a:t>) </a:t>
            </a:r>
            <a:endParaRPr lang="en-US" altLang="zh-CN" sz="2000" dirty="0"/>
          </a:p>
          <a:p>
            <a:pPr marL="755650" lvl="1" indent="-355600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zh-CN" altLang="en-US" sz="2400" dirty="0"/>
              <a:t>绘画写端口：</a:t>
            </a:r>
            <a:r>
              <a:rPr lang="en-US" altLang="zh-CN" sz="2400" dirty="0" err="1"/>
              <a:t>waddr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wdata</a:t>
            </a:r>
            <a:r>
              <a:rPr lang="en-US" altLang="zh-CN" sz="2400" dirty="0"/>
              <a:t>, we</a:t>
            </a:r>
            <a:r>
              <a:rPr lang="zh-CN" altLang="en-US" sz="2400" dirty="0"/>
              <a:t>，写地址、写数据、写使能，同步写端口</a:t>
            </a:r>
            <a:endParaRPr lang="en-US" altLang="zh-CN" sz="2400" dirty="0"/>
          </a:p>
          <a:p>
            <a:pPr marL="755650" lvl="1" indent="-355600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zh-CN" altLang="en-US" sz="2400" dirty="0"/>
              <a:t>显示读端口：</a:t>
            </a:r>
            <a:r>
              <a:rPr lang="en-US" altLang="zh-CN" sz="2400" dirty="0" err="1"/>
              <a:t>raddr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rdata</a:t>
            </a:r>
            <a:r>
              <a:rPr lang="zh-CN" altLang="en-US" sz="2400" dirty="0"/>
              <a:t>，读地址、读数据，同步读端口</a:t>
            </a:r>
            <a:endParaRPr lang="en-US" altLang="zh-CN" sz="2400" dirty="0"/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26628" name="灯片编号占位符 4">
            <a:extLst>
              <a:ext uri="{FF2B5EF4-FFF2-40B4-BE49-F238E27FC236}">
                <a16:creationId xmlns:a16="http://schemas.microsoft.com/office/drawing/2014/main" id="{93E62FCD-C9BC-40FB-A7F5-D3DBC0AC61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0DBDE-2615-4372-8AE3-A7620692B009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6629" name="页脚占位符 5">
            <a:extLst>
              <a:ext uri="{FF2B5EF4-FFF2-40B4-BE49-F238E27FC236}">
                <a16:creationId xmlns:a16="http://schemas.microsoft.com/office/drawing/2014/main" id="{84F77C2C-4B33-40C9-B7F9-26DA09B7630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A7A4B9-787D-4648-9004-3374C08E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83464"/>
              </p:ext>
            </p:extLst>
          </p:nvPr>
        </p:nvGraphicFramePr>
        <p:xfrm>
          <a:off x="5400675" y="3656013"/>
          <a:ext cx="3095628" cy="2257423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623">
                <a:tc>
                  <a:txBody>
                    <a:bodyPr/>
                    <a:lstStyle/>
                    <a:p>
                      <a:pPr algn="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  <p:sp>
        <p:nvSpPr>
          <p:cNvPr id="26671" name="日期占位符 3">
            <a:extLst>
              <a:ext uri="{FF2B5EF4-FFF2-40B4-BE49-F238E27FC236}">
                <a16:creationId xmlns:a16="http://schemas.microsoft.com/office/drawing/2014/main" id="{984CB365-59CE-41A1-8CAC-2E41F2D129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769D9-7418-4F7C-979A-CAA290F77D36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6672" name="组合 2">
            <a:extLst>
              <a:ext uri="{FF2B5EF4-FFF2-40B4-BE49-F238E27FC236}">
                <a16:creationId xmlns:a16="http://schemas.microsoft.com/office/drawing/2014/main" id="{AB9AF548-46CB-4F75-99B7-63E4A4601D14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1503363"/>
            <a:ext cx="2733675" cy="1517650"/>
            <a:chOff x="5578550" y="1443653"/>
            <a:chExt cx="2733752" cy="1518126"/>
          </a:xfrm>
        </p:grpSpPr>
        <p:sp>
          <p:nvSpPr>
            <p:cNvPr id="26673" name="矩形 1">
              <a:extLst>
                <a:ext uri="{FF2B5EF4-FFF2-40B4-BE49-F238E27FC236}">
                  <a16:creationId xmlns:a16="http://schemas.microsoft.com/office/drawing/2014/main" id="{9F41E0D2-DFDB-456A-AFFC-CBC156CC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350" y="1518265"/>
              <a:ext cx="571500" cy="14435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26674" name="TextBox 32">
              <a:extLst>
                <a:ext uri="{FF2B5EF4-FFF2-40B4-BE49-F238E27FC236}">
                  <a16:creationId xmlns:a16="http://schemas.microsoft.com/office/drawing/2014/main" id="{275C2900-E7A0-486B-AE91-4B710344C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88" y="1443653"/>
              <a:ext cx="698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waddr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62D756-3D1F-4AD7-8345-E89EEA34B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78550" y="1804128"/>
              <a:ext cx="106683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6" name="TextBox 32">
              <a:extLst>
                <a:ext uri="{FF2B5EF4-FFF2-40B4-BE49-F238E27FC236}">
                  <a16:creationId xmlns:a16="http://schemas.microsoft.com/office/drawing/2014/main" id="{C1D4CD5C-2CD0-4B39-A434-0C00EFCF6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650" y="1842116"/>
              <a:ext cx="6842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wdata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7670123-A4D1-456C-9978-B551C27D44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78550" y="2180484"/>
              <a:ext cx="10668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075879B-5126-42B3-B081-4EAC27A831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78550" y="2477439"/>
              <a:ext cx="10668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9" name="TextBox 34">
              <a:extLst>
                <a:ext uri="{FF2B5EF4-FFF2-40B4-BE49-F238E27FC236}">
                  <a16:creationId xmlns:a16="http://schemas.microsoft.com/office/drawing/2014/main" id="{53D9B25C-5930-4646-A572-00EC716D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750" y="2169141"/>
              <a:ext cx="3698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80" name="文本框 105">
              <a:extLst>
                <a:ext uri="{FF2B5EF4-FFF2-40B4-BE49-F238E27FC236}">
                  <a16:creationId xmlns:a16="http://schemas.microsoft.com/office/drawing/2014/main" id="{6C2BD496-22B9-4E9E-BB82-293D5B89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549307" y="2089375"/>
              <a:ext cx="7874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VRAM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6681" name="组合 20">
              <a:extLst>
                <a:ext uri="{FF2B5EF4-FFF2-40B4-BE49-F238E27FC236}">
                  <a16:creationId xmlns:a16="http://schemas.microsoft.com/office/drawing/2014/main" id="{DA0392EB-109D-41E9-802E-8C979AC2E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3722" y="1448417"/>
              <a:ext cx="1098580" cy="854342"/>
              <a:chOff x="4864147" y="1605213"/>
              <a:chExt cx="1138888" cy="85385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6733751-7A0B-4921-A092-60E82D9978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4146" y="1971829"/>
                <a:ext cx="11388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3E275AE-090F-487A-8515-EF1870464B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374" y="2459064"/>
                <a:ext cx="11306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88" name="TextBox 32">
                <a:extLst>
                  <a:ext uri="{FF2B5EF4-FFF2-40B4-BE49-F238E27FC236}">
                    <a16:creationId xmlns:a16="http://schemas.microsoft.com/office/drawing/2014/main" id="{4E7D62DC-1CA9-4567-993C-B91E293EC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809" y="1605213"/>
                <a:ext cx="698651" cy="307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raddr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89" name="TextBox 32">
                <a:extLst>
                  <a:ext uri="{FF2B5EF4-FFF2-40B4-BE49-F238E27FC236}">
                    <a16:creationId xmlns:a16="http://schemas.microsoft.com/office/drawing/2014/main" id="{EE63C13E-F803-439B-A699-BEF7CB728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321" y="2107101"/>
                <a:ext cx="681792" cy="307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rdata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3799D99-12C6-48F7-85D6-F0C9853525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2128" y="2753751"/>
              <a:ext cx="49848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83" name="TextBox 34">
              <a:extLst>
                <a:ext uri="{FF2B5EF4-FFF2-40B4-BE49-F238E27FC236}">
                  <a16:creationId xmlns:a16="http://schemas.microsoft.com/office/drawing/2014/main" id="{8FBC4BFF-E529-46A2-BD68-3D809999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807" y="2585655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2BD0766-5D12-45A8-9B2B-2E5A4F42D5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8958" y="2750575"/>
              <a:ext cx="102079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85" name="TextBox 34">
              <a:extLst>
                <a:ext uri="{FF2B5EF4-FFF2-40B4-BE49-F238E27FC236}">
                  <a16:creationId xmlns:a16="http://schemas.microsoft.com/office/drawing/2014/main" id="{E10A6336-D3F1-4F55-9061-2AE4F8F95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947" y="2389003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pclk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79157CF-4499-49E5-9969-855E7EDA3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绘画单元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E7408-3A24-4F2A-A147-8C438905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40768"/>
            <a:ext cx="4403990" cy="48958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/>
              <a:t>处理绘画操作，修改</a:t>
            </a:r>
            <a:r>
              <a:rPr lang="en-US" altLang="zh-CN" sz="2800" dirty="0"/>
              <a:t>VRAM</a:t>
            </a:r>
            <a:r>
              <a:rPr lang="zh-CN" altLang="en-US" sz="2800" dirty="0"/>
              <a:t>中图形信息</a:t>
            </a:r>
            <a:endParaRPr lang="en-US" altLang="zh-CN" sz="2800" dirty="0"/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/>
            </a:pPr>
            <a:r>
              <a:rPr lang="zh-CN" altLang="en-US" sz="2400" dirty="0"/>
              <a:t>通过</a:t>
            </a:r>
            <a:r>
              <a:rPr lang="en-US" altLang="zh-CN" sz="2400" dirty="0"/>
              <a:t>12</a:t>
            </a:r>
            <a:r>
              <a:rPr lang="zh-CN" altLang="en-US" sz="2400" dirty="0"/>
              <a:t>个拨动开关设置画笔颜色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prgb</a:t>
            </a:r>
            <a:r>
              <a:rPr lang="en-US" altLang="zh-CN" sz="2400" dirty="0"/>
              <a:t>)</a:t>
            </a: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/>
            </a:pPr>
            <a:r>
              <a:rPr lang="zh-CN" altLang="en-US" sz="2400" dirty="0"/>
              <a:t>通过上</a:t>
            </a:r>
            <a:r>
              <a:rPr lang="en-US" altLang="zh-CN" sz="2400" dirty="0"/>
              <a:t>/</a:t>
            </a:r>
            <a:r>
              <a:rPr lang="zh-CN" altLang="en-US" sz="2400" dirty="0"/>
              <a:t>下</a:t>
            </a:r>
            <a:r>
              <a:rPr lang="en-US" altLang="zh-CN" sz="2400" dirty="0"/>
              <a:t>/</a:t>
            </a:r>
            <a:r>
              <a:rPr lang="zh-CN" altLang="en-US" sz="2400" dirty="0"/>
              <a:t>左</a:t>
            </a:r>
            <a:r>
              <a:rPr lang="en-US" altLang="zh-CN" sz="2400" dirty="0"/>
              <a:t>/</a:t>
            </a:r>
            <a:r>
              <a:rPr lang="zh-CN" altLang="en-US" sz="2400" dirty="0"/>
              <a:t>右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)</a:t>
            </a:r>
            <a:r>
              <a:rPr lang="zh-CN" altLang="en-US" sz="2400" dirty="0"/>
              <a:t>按钮开关，移动画笔位置</a:t>
            </a:r>
            <a:r>
              <a:rPr lang="en-US" altLang="zh-CN" sz="2400" dirty="0"/>
              <a:t>(x,</a:t>
            </a:r>
            <a:r>
              <a:rPr lang="zh-CN" altLang="en-US" sz="2400" dirty="0"/>
              <a:t> </a:t>
            </a:r>
            <a:r>
              <a:rPr lang="en-US" altLang="zh-CN" sz="2400" dirty="0"/>
              <a:t>y)</a:t>
            </a:r>
          </a:p>
          <a:p>
            <a:pPr marL="1081088" lvl="1" indent="-366713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"/>
              <a:defRPr/>
            </a:pPr>
            <a:r>
              <a:rPr lang="zh-CN" altLang="en-US" sz="2200" dirty="0">
                <a:latin typeface="Abadi" panose="020B0604020202020204" pitchFamily="34" charset="0"/>
              </a:rPr>
              <a:t>直角移动：</a:t>
            </a:r>
            <a:r>
              <a:rPr lang="zh-CN" altLang="en-US" sz="2200" dirty="0"/>
              <a:t>单一按钮按下一次，</a:t>
            </a:r>
            <a:r>
              <a:rPr lang="en-US" altLang="zh-CN" sz="2200" dirty="0"/>
              <a:t>x</a:t>
            </a:r>
            <a:r>
              <a:rPr lang="zh-CN" altLang="en-US" sz="2200" dirty="0"/>
              <a:t>或</a:t>
            </a:r>
            <a:r>
              <a:rPr lang="en-US" altLang="zh-CN" sz="2200" dirty="0"/>
              <a:t>y</a:t>
            </a:r>
            <a:r>
              <a:rPr lang="zh-CN" altLang="en-US" sz="2200" dirty="0"/>
              <a:t>增加或减小</a:t>
            </a:r>
            <a:r>
              <a:rPr lang="en-US" altLang="zh-CN" sz="2200" dirty="0"/>
              <a:t>1</a:t>
            </a: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/>
            </a:pPr>
            <a:r>
              <a:rPr lang="zh-CN" altLang="en-US" sz="2400" dirty="0"/>
              <a:t>绘画 </a:t>
            </a:r>
            <a:r>
              <a:rPr lang="en-US" altLang="zh-CN" sz="2400" dirty="0"/>
              <a:t>(draw=1) </a:t>
            </a:r>
            <a:r>
              <a:rPr lang="zh-CN" altLang="en-US" sz="2400" dirty="0"/>
              <a:t>时，依据 </a:t>
            </a:r>
            <a:r>
              <a:rPr lang="en-US" altLang="zh-CN" sz="2400" dirty="0" err="1"/>
              <a:t>rgb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(x, y)</a:t>
            </a:r>
            <a:r>
              <a:rPr lang="zh-CN" altLang="en-US" sz="2400" dirty="0"/>
              <a:t>，通过</a:t>
            </a:r>
            <a:r>
              <a:rPr lang="en-US" altLang="zh-CN" sz="2400" dirty="0"/>
              <a:t>VRAM</a:t>
            </a:r>
            <a:r>
              <a:rPr lang="zh-CN" altLang="en-US" sz="2400" dirty="0"/>
              <a:t>写端口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waddr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wdata</a:t>
            </a:r>
            <a:r>
              <a:rPr lang="en-US" altLang="zh-CN" sz="2400" dirty="0"/>
              <a:t>, we) </a:t>
            </a:r>
            <a:r>
              <a:rPr lang="zh-CN" altLang="en-US" sz="2400" dirty="0"/>
              <a:t>存储绘图信息</a:t>
            </a:r>
            <a:endParaRPr lang="en-US" altLang="zh-CN" sz="2400" dirty="0"/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/>
            </a:pPr>
            <a:endParaRPr lang="en-US" altLang="zh-CN" sz="2400" dirty="0"/>
          </a:p>
        </p:txBody>
      </p:sp>
      <p:sp>
        <p:nvSpPr>
          <p:cNvPr id="28676" name="灯片编号占位符 4">
            <a:extLst>
              <a:ext uri="{FF2B5EF4-FFF2-40B4-BE49-F238E27FC236}">
                <a16:creationId xmlns:a16="http://schemas.microsoft.com/office/drawing/2014/main" id="{256007D8-58F7-443B-912E-16D78E80B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8D769-68E8-46A3-AC97-151E88FDDF14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8677" name="页脚占位符 5">
            <a:extLst>
              <a:ext uri="{FF2B5EF4-FFF2-40B4-BE49-F238E27FC236}">
                <a16:creationId xmlns:a16="http://schemas.microsoft.com/office/drawing/2014/main" id="{96E39FA3-D716-48D9-B83E-8CF3AA55D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8678" name="日期占位符 3">
            <a:extLst>
              <a:ext uri="{FF2B5EF4-FFF2-40B4-BE49-F238E27FC236}">
                <a16:creationId xmlns:a16="http://schemas.microsoft.com/office/drawing/2014/main" id="{DA0D3084-2A32-4DDD-821B-8FEF4D32D7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D46A2-A717-47DD-9E03-E26159714DD0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8679" name="组合 1">
            <a:extLst>
              <a:ext uri="{FF2B5EF4-FFF2-40B4-BE49-F238E27FC236}">
                <a16:creationId xmlns:a16="http://schemas.microsoft.com/office/drawing/2014/main" id="{5DBAC9CC-51D9-40D0-8486-2BF4C6A0DDDF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1651000"/>
            <a:ext cx="2782888" cy="1490663"/>
            <a:chOff x="5734793" y="1570833"/>
            <a:chExt cx="2783086" cy="1490659"/>
          </a:xfrm>
        </p:grpSpPr>
        <p:sp>
          <p:nvSpPr>
            <p:cNvPr id="28721" name="TextBox 32">
              <a:extLst>
                <a:ext uri="{FF2B5EF4-FFF2-40B4-BE49-F238E27FC236}">
                  <a16:creationId xmlns:a16="http://schemas.microsoft.com/office/drawing/2014/main" id="{9B31A41D-166C-4151-9120-60ED8619A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1417" y="1620641"/>
              <a:ext cx="698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waddr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40AB5A-DCC4-4A69-81C6-E3EADAC8B5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1003" y="1980407"/>
              <a:ext cx="106687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23" name="TextBox 32">
              <a:extLst>
                <a:ext uri="{FF2B5EF4-FFF2-40B4-BE49-F238E27FC236}">
                  <a16:creationId xmlns:a16="http://schemas.microsoft.com/office/drawing/2014/main" id="{99F4CFDE-AF4D-4F21-9EBB-00D5AD33E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6179" y="2047083"/>
              <a:ext cx="6842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wdata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BA337A5-C7A2-4397-9F81-4D858FEF1D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1003" y="2385219"/>
              <a:ext cx="106687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617AADF-F445-4F7B-897C-D353092919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1003" y="2736055"/>
              <a:ext cx="106687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26" name="TextBox 34">
              <a:extLst>
                <a:ext uri="{FF2B5EF4-FFF2-40B4-BE49-F238E27FC236}">
                  <a16:creationId xmlns:a16="http://schemas.microsoft.com/office/drawing/2014/main" id="{68278BC9-CA2B-4AAF-8994-7D75A48A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1279" y="2428790"/>
              <a:ext cx="3698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27" name="矩形 1">
              <a:extLst>
                <a:ext uri="{FF2B5EF4-FFF2-40B4-BE49-F238E27FC236}">
                  <a16:creationId xmlns:a16="http://schemas.microsoft.com/office/drawing/2014/main" id="{2A9AC19D-0A26-4472-8A24-E4E7A60E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579" y="1570833"/>
              <a:ext cx="571500" cy="149065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28728" name="文本框 44">
              <a:extLst>
                <a:ext uri="{FF2B5EF4-FFF2-40B4-BE49-F238E27FC236}">
                  <a16:creationId xmlns:a16="http://schemas.microsoft.com/office/drawing/2014/main" id="{82256212-8EAC-4ED0-9636-199749599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464" y="2166145"/>
              <a:ext cx="468430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PU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28729" name="TextBox 32">
              <a:extLst>
                <a:ext uri="{FF2B5EF4-FFF2-40B4-BE49-F238E27FC236}">
                  <a16:creationId xmlns:a16="http://schemas.microsoft.com/office/drawing/2014/main" id="{88741AB8-5AEC-428A-ACD3-480540577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179" y="1915716"/>
              <a:ext cx="28416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dir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6B94778-44DE-49BE-B9E3-7001AED745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7302" y="2080420"/>
              <a:ext cx="49851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4F5FC32-51E8-4B61-BC5E-635DF05DF1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4127" y="1810545"/>
              <a:ext cx="49851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2" name="TextBox 34">
              <a:extLst>
                <a:ext uri="{FF2B5EF4-FFF2-40B4-BE49-F238E27FC236}">
                  <a16:creationId xmlns:a16="http://schemas.microsoft.com/office/drawing/2014/main" id="{EA02328E-6F5F-4C59-993D-D5DB3A6BB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017" y="1642865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draw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33" name="TextBox 32">
              <a:extLst>
                <a:ext uri="{FF2B5EF4-FFF2-40B4-BE49-F238E27FC236}">
                  <a16:creationId xmlns:a16="http://schemas.microsoft.com/office/drawing/2014/main" id="{2D6A2C9A-CF8A-4D44-81A2-27ADFC574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793" y="2167843"/>
              <a:ext cx="512961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prgb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82077BD-6D03-43B8-A0FC-D1C3FEC2F0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7302" y="2334419"/>
              <a:ext cx="49851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35F5766-FA49-48A8-A629-74BBFBCAFB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65076" y="2858293"/>
              <a:ext cx="49851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6" name="TextBox 34">
              <a:extLst>
                <a:ext uri="{FF2B5EF4-FFF2-40B4-BE49-F238E27FC236}">
                  <a16:creationId xmlns:a16="http://schemas.microsoft.com/office/drawing/2014/main" id="{5581FB11-4C15-48BE-898A-B743D0F66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7867" y="2689449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2445E5D-C467-4898-897E-D16EAB8AB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65076" y="2599530"/>
              <a:ext cx="49851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TextBox 34">
              <a:extLst>
                <a:ext uri="{FF2B5EF4-FFF2-40B4-BE49-F238E27FC236}">
                  <a16:creationId xmlns:a16="http://schemas.microsoft.com/office/drawing/2014/main" id="{AB326F9C-31F2-4677-B4EA-73A2F418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7867" y="2430465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9FB72D1-F5A0-4D14-AE91-78CCE053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67927"/>
              </p:ext>
            </p:extLst>
          </p:nvPr>
        </p:nvGraphicFramePr>
        <p:xfrm>
          <a:off x="5400675" y="3656013"/>
          <a:ext cx="3095628" cy="2257423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623">
                <a:tc>
                  <a:txBody>
                    <a:bodyPr/>
                    <a:lstStyle/>
                    <a:p>
                      <a:pPr algn="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84795933-0964-43AA-96F4-A90669671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显示扫描定时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C9C452EE-0880-43E3-91AB-23BB52BAC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4546600" cy="489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/>
              <a:t>按标准的显示规格，产生刷新显示器的定时信号</a:t>
            </a:r>
            <a:endParaRPr lang="en-US" altLang="zh-CN" sz="28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/>
              <a:t>显示器分辨率：</a:t>
            </a:r>
            <a:r>
              <a:rPr lang="en-US" altLang="zh-CN" sz="2400" dirty="0"/>
              <a:t>800x600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 err="1"/>
              <a:t>hs</a:t>
            </a:r>
            <a:r>
              <a:rPr lang="en-US" altLang="zh-CN" sz="2400" dirty="0"/>
              <a:t>, vs</a:t>
            </a:r>
            <a:r>
              <a:rPr lang="zh-CN" altLang="en-US" sz="2400" dirty="0"/>
              <a:t>：行同步，场同步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hen, </a:t>
            </a:r>
            <a:r>
              <a:rPr lang="en-US" altLang="zh-CN" sz="2400" dirty="0" err="1"/>
              <a:t>ven</a:t>
            </a:r>
            <a:r>
              <a:rPr lang="zh-CN" altLang="en-US" sz="2400" dirty="0"/>
              <a:t>：水平显示有效，垂直显示有效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pclk</a:t>
            </a:r>
            <a:r>
              <a:rPr lang="zh-CN" altLang="en-US" sz="2400" dirty="0"/>
              <a:t>：像素</a:t>
            </a:r>
            <a:r>
              <a:rPr lang="en-US" altLang="zh-CN" sz="2400" dirty="0"/>
              <a:t>(pixel)</a:t>
            </a:r>
            <a:r>
              <a:rPr lang="zh-CN" altLang="en-US" sz="2400" dirty="0"/>
              <a:t>时钟</a:t>
            </a:r>
            <a:endParaRPr lang="en-US" altLang="zh-CN" sz="2400" dirty="0"/>
          </a:p>
        </p:txBody>
      </p:sp>
      <p:sp>
        <p:nvSpPr>
          <p:cNvPr id="29700" name="灯片编号占位符 4">
            <a:extLst>
              <a:ext uri="{FF2B5EF4-FFF2-40B4-BE49-F238E27FC236}">
                <a16:creationId xmlns:a16="http://schemas.microsoft.com/office/drawing/2014/main" id="{899B601B-9FD3-4939-9B35-68EF552E52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0FD06-4BB0-4C26-B1B0-BC4124A677E2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9701" name="页脚占位符 5">
            <a:extLst>
              <a:ext uri="{FF2B5EF4-FFF2-40B4-BE49-F238E27FC236}">
                <a16:creationId xmlns:a16="http://schemas.microsoft.com/office/drawing/2014/main" id="{BEA21942-9143-47A9-B5F3-B2CC03A7A4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CBBCC88-7E26-4593-8377-019730F178C6}"/>
              </a:ext>
            </a:extLst>
          </p:cNvPr>
          <p:cNvGraphicFramePr>
            <a:graphicFrameLocks noGrp="1"/>
          </p:cNvGraphicFramePr>
          <p:nvPr/>
        </p:nvGraphicFramePr>
        <p:xfrm>
          <a:off x="5400675" y="3656013"/>
          <a:ext cx="3095628" cy="2257423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62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799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07" marR="6307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  <p:sp>
        <p:nvSpPr>
          <p:cNvPr id="29743" name="日期占位符 3">
            <a:extLst>
              <a:ext uri="{FF2B5EF4-FFF2-40B4-BE49-F238E27FC236}">
                <a16:creationId xmlns:a16="http://schemas.microsoft.com/office/drawing/2014/main" id="{B172782D-E4E6-4587-A81C-BA65F8F92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0697A-13E1-4330-9279-DE0076E189BF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9744" name="组合 5">
            <a:extLst>
              <a:ext uri="{FF2B5EF4-FFF2-40B4-BE49-F238E27FC236}">
                <a16:creationId xmlns:a16="http://schemas.microsoft.com/office/drawing/2014/main" id="{373E4806-8B69-4FB4-A882-473F8A8DF17D}"/>
              </a:ext>
            </a:extLst>
          </p:cNvPr>
          <p:cNvGrpSpPr>
            <a:grpSpLocks/>
          </p:cNvGrpSpPr>
          <p:nvPr/>
        </p:nvGrpSpPr>
        <p:grpSpPr bwMode="auto">
          <a:xfrm>
            <a:off x="5897695" y="1664804"/>
            <a:ext cx="2508930" cy="1313229"/>
            <a:chOff x="5897688" y="1888758"/>
            <a:chExt cx="2509712" cy="1313229"/>
          </a:xfrm>
        </p:grpSpPr>
        <p:sp>
          <p:nvSpPr>
            <p:cNvPr id="29745" name="矩形 1">
              <a:extLst>
                <a:ext uri="{FF2B5EF4-FFF2-40B4-BE49-F238E27FC236}">
                  <a16:creationId xmlns:a16="http://schemas.microsoft.com/office/drawing/2014/main" id="{B26B0B62-924A-48A1-BF6D-06EA8DC79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5" y="1888758"/>
              <a:ext cx="571500" cy="13132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Arial" panose="020B0604020202020204" pitchFamily="34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74B782-7DE4-490E-A19B-78798AD5D8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6970" y="2281859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7" name="TextBox 34">
              <a:extLst>
                <a:ext uri="{FF2B5EF4-FFF2-40B4-BE49-F238E27FC236}">
                  <a16:creationId xmlns:a16="http://schemas.microsoft.com/office/drawing/2014/main" id="{68EBAB33-FE82-4D52-8BCF-7E300727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7513" y="2096404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D34578D-4A97-4A73-9947-62CE4C1EF5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56970" y="2871187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9" name="TextBox 34">
              <a:extLst>
                <a:ext uri="{FF2B5EF4-FFF2-40B4-BE49-F238E27FC236}">
                  <a16:creationId xmlns:a16="http://schemas.microsoft.com/office/drawing/2014/main" id="{4FD53E5B-EFE8-4F55-995D-BA5BCCC6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3700" y="2684226"/>
              <a:ext cx="369888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50" name="文本框 106">
              <a:extLst>
                <a:ext uri="{FF2B5EF4-FFF2-40B4-BE49-F238E27FC236}">
                  <a16:creationId xmlns:a16="http://schemas.microsoft.com/office/drawing/2014/main" id="{2C601297-597F-42CF-B3AE-A60285503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177" y="2386391"/>
              <a:ext cx="5936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DST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3EA93ED-4D75-43A9-96E6-6D810717AE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117764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2" name="TextBox 34">
              <a:extLst>
                <a:ext uri="{FF2B5EF4-FFF2-40B4-BE49-F238E27FC236}">
                  <a16:creationId xmlns:a16="http://schemas.microsoft.com/office/drawing/2014/main" id="{2E2ED18A-50C2-416C-9897-4C2E5FE4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688" y="1975390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D1BDFD-35FD-4DD5-9084-CBC9488C7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428875"/>
              <a:ext cx="48116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4" name="TextBox 34">
              <a:extLst>
                <a:ext uri="{FF2B5EF4-FFF2-40B4-BE49-F238E27FC236}">
                  <a16:creationId xmlns:a16="http://schemas.microsoft.com/office/drawing/2014/main" id="{CFA6D716-1A18-4186-B0E8-D7EEC01BD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322" y="2235541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ven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906BF96-8747-4C16-9B5B-88DD87551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2724150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6" name="TextBox 34">
              <a:extLst>
                <a:ext uri="{FF2B5EF4-FFF2-40B4-BE49-F238E27FC236}">
                  <a16:creationId xmlns:a16="http://schemas.microsoft.com/office/drawing/2014/main" id="{87301F75-55C7-43EC-A069-362EFDDAC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850" y="2555668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721572C-1699-471C-AF8D-733C5138FF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9837" y="3010324"/>
              <a:ext cx="4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4">
              <a:extLst>
                <a:ext uri="{FF2B5EF4-FFF2-40B4-BE49-F238E27FC236}">
                  <a16:creationId xmlns:a16="http://schemas.microsoft.com/office/drawing/2014/main" id="{6FEABC80-F31F-4A41-A11D-E657B72C1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850" y="2841842"/>
              <a:ext cx="369887" cy="30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pclk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C237699-628F-40E2-98F9-DEDF26422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显示数据处理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4D32811B-06C9-4AD4-A632-AD0140CF9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4697413" cy="2225675"/>
          </a:xfrm>
        </p:spPr>
        <p:txBody>
          <a:bodyPr/>
          <a:lstStyle/>
          <a:p>
            <a:r>
              <a:rPr lang="zh-CN" altLang="en-US" sz="2800" dirty="0"/>
              <a:t>将画布与显示屏适配</a:t>
            </a:r>
            <a:endParaRPr lang="en-US" altLang="zh-CN" sz="2800" dirty="0"/>
          </a:p>
          <a:p>
            <a:pPr lvl="1"/>
            <a:r>
              <a:rPr lang="zh-CN" altLang="en-US" sz="2400" dirty="0"/>
              <a:t>画布分辨率：</a:t>
            </a:r>
            <a:r>
              <a:rPr lang="en-US" altLang="zh-CN" sz="2400" dirty="0"/>
              <a:t>200x150</a:t>
            </a:r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hen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ven</a:t>
            </a:r>
            <a:r>
              <a:rPr lang="zh-CN" altLang="en-US" sz="2400" dirty="0"/>
              <a:t>产生</a:t>
            </a:r>
            <a:r>
              <a:rPr lang="en-US" altLang="zh-CN" sz="2400" dirty="0" err="1"/>
              <a:t>raddr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hen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ven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rdata</a:t>
            </a:r>
            <a:r>
              <a:rPr lang="zh-CN" altLang="en-US" sz="2400" dirty="0"/>
              <a:t>生成</a:t>
            </a:r>
            <a:r>
              <a:rPr lang="en-US" altLang="zh-CN" sz="2400" dirty="0" err="1"/>
              <a:t>rgb</a:t>
            </a:r>
            <a:endParaRPr lang="zh-CN" altLang="en-US" sz="2400" dirty="0"/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6007C170-14FC-448B-A0CC-AFD7F359C1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EACE7-11C3-44AD-8A7D-FDB06FC52B1E}" type="datetime1">
              <a:rPr lang="zh-CN" altLang="en-US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2022/11/9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0D8EFAE2-E90F-4FD5-9EE2-ABFC059B5A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A03C2-DF36-43F3-892A-F0C589CFC76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1750" name="页脚占位符 5">
            <a:extLst>
              <a:ext uri="{FF2B5EF4-FFF2-40B4-BE49-F238E27FC236}">
                <a16:creationId xmlns:a16="http://schemas.microsoft.com/office/drawing/2014/main" id="{C39CF5EF-8940-4698-BA99-17514E32267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A40C1FB-C848-40DE-A4CB-E4EB8C7DD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79183"/>
              </p:ext>
            </p:extLst>
          </p:nvPr>
        </p:nvGraphicFramePr>
        <p:xfrm>
          <a:off x="1042988" y="3727450"/>
          <a:ext cx="3097212" cy="2257423"/>
        </p:xfrm>
        <a:graphic>
          <a:graphicData uri="http://schemas.openxmlformats.org/drawingml/2006/table">
            <a:tbl>
              <a:tblPr/>
              <a:tblGrid>
                <a:gridCol w="516202">
                  <a:extLst>
                    <a:ext uri="{9D8B030D-6E8A-4147-A177-3AD203B41FA5}">
                      <a16:colId xmlns:a16="http://schemas.microsoft.com/office/drawing/2014/main" val="2528433411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2329216998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2475870479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135410891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190588761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551766811"/>
                    </a:ext>
                  </a:extLst>
                </a:gridCol>
              </a:tblGrid>
              <a:tr h="36462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7204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0656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8263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955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20229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10" marR="6310" marT="630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46693"/>
                  </a:ext>
                </a:extLst>
              </a:tr>
            </a:tbl>
          </a:graphicData>
        </a:graphic>
      </p:graphicFrame>
      <p:sp>
        <p:nvSpPr>
          <p:cNvPr id="31833" name="矩形 1">
            <a:extLst>
              <a:ext uri="{FF2B5EF4-FFF2-40B4-BE49-F238E27FC236}">
                <a16:creationId xmlns:a16="http://schemas.microsoft.com/office/drawing/2014/main" id="{4FCCFD3A-FCC1-44F8-891D-F266A87A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504031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画  布</a:t>
            </a:r>
          </a:p>
        </p:txBody>
      </p:sp>
      <p:grpSp>
        <p:nvGrpSpPr>
          <p:cNvPr id="31836" name="组合 3">
            <a:extLst>
              <a:ext uri="{FF2B5EF4-FFF2-40B4-BE49-F238E27FC236}">
                <a16:creationId xmlns:a16="http://schemas.microsoft.com/office/drawing/2014/main" id="{895BD57F-D7AA-4A4E-A3C0-961BF12C4CE8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1627188"/>
            <a:ext cx="2559050" cy="1520825"/>
            <a:chOff x="5900048" y="1627188"/>
            <a:chExt cx="2559602" cy="1520822"/>
          </a:xfrm>
        </p:grpSpPr>
        <p:grpSp>
          <p:nvGrpSpPr>
            <p:cNvPr id="31837" name="组合 6">
              <a:extLst>
                <a:ext uri="{FF2B5EF4-FFF2-40B4-BE49-F238E27FC236}">
                  <a16:creationId xmlns:a16="http://schemas.microsoft.com/office/drawing/2014/main" id="{42A08D92-DE1F-48A6-B57B-F31ED6745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5332" y="1627188"/>
              <a:ext cx="974789" cy="807283"/>
              <a:chOff x="4864100" y="1605161"/>
              <a:chExt cx="1138238" cy="74427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9BC8489-F15F-485B-ADE0-C225CCAA01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3492" y="1972521"/>
                <a:ext cx="11384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A55CD0-F8F9-476C-B98B-A69FC61C41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0908" y="2350126"/>
                <a:ext cx="11309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52" name="TextBox 32">
                <a:extLst>
                  <a:ext uri="{FF2B5EF4-FFF2-40B4-BE49-F238E27FC236}">
                    <a16:creationId xmlns:a16="http://schemas.microsoft.com/office/drawing/2014/main" id="{64D57C95-E057-49B4-B804-681288752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9681" y="1605161"/>
                <a:ext cx="698224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raddr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53" name="TextBox 32">
                <a:extLst>
                  <a:ext uri="{FF2B5EF4-FFF2-40B4-BE49-F238E27FC236}">
                    <a16:creationId xmlns:a16="http://schemas.microsoft.com/office/drawing/2014/main" id="{57055352-D38A-4F71-B7F6-2B7473D1D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9193" y="1997335"/>
                <a:ext cx="681376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rdata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838" name="矩形 1">
              <a:extLst>
                <a:ext uri="{FF2B5EF4-FFF2-40B4-BE49-F238E27FC236}">
                  <a16:creationId xmlns:a16="http://schemas.microsoft.com/office/drawing/2014/main" id="{40AF8D21-9D0D-4C90-B4C2-EFEE4ED0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21" y="1723596"/>
              <a:ext cx="571537" cy="14244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31839" name="文本框 106">
              <a:extLst>
                <a:ext uri="{FF2B5EF4-FFF2-40B4-BE49-F238E27FC236}">
                  <a16:creationId xmlns:a16="http://schemas.microsoft.com/office/drawing/2014/main" id="{064AE761-A937-43F2-BC18-8ECE6927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679" y="2273349"/>
              <a:ext cx="616007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</a:rPr>
                <a:t>DDP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AF9495-BB24-488F-AE63-120B9785AB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40255" y="2838448"/>
              <a:ext cx="101939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41" name="TextBox 32">
              <a:extLst>
                <a:ext uri="{FF2B5EF4-FFF2-40B4-BE49-F238E27FC236}">
                  <a16:creationId xmlns:a16="http://schemas.microsoft.com/office/drawing/2014/main" id="{50533C28-CBEF-4650-B514-E466D9D83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639" y="2469889"/>
              <a:ext cx="370374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10E55F6-7B87-4DE7-A7E9-16894EA1F8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2315" y="2031999"/>
              <a:ext cx="101939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43" name="TextBox 32">
              <a:extLst>
                <a:ext uri="{FF2B5EF4-FFF2-40B4-BE49-F238E27FC236}">
                  <a16:creationId xmlns:a16="http://schemas.microsoft.com/office/drawing/2014/main" id="{457EC88A-C57D-4A08-B6DF-33AC4A37B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5275" y="1664804"/>
              <a:ext cx="428030" cy="33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hen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3625597-AC97-4AE8-A72E-CEFC2B59F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2315" y="2430461"/>
              <a:ext cx="101939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45" name="TextBox 32">
              <a:extLst>
                <a:ext uri="{FF2B5EF4-FFF2-40B4-BE49-F238E27FC236}">
                  <a16:creationId xmlns:a16="http://schemas.microsoft.com/office/drawing/2014/main" id="{FC9B6BC3-F0C4-41EB-9BC6-A125FBA08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5275" y="2079348"/>
              <a:ext cx="413602" cy="33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ven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F60DF0C-1EF7-4127-8375-5927FFC7AF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1164" y="2974972"/>
              <a:ext cx="49858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47" name="TextBox 34">
              <a:extLst>
                <a:ext uri="{FF2B5EF4-FFF2-40B4-BE49-F238E27FC236}">
                  <a16:creationId xmlns:a16="http://schemas.microsoft.com/office/drawing/2014/main" id="{9ABC1597-B630-4F52-91CB-102D5792B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913" y="2793529"/>
              <a:ext cx="369911" cy="3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pclk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A7D177C-3AD0-4966-A0D4-EA1C2DCECE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1164" y="2713036"/>
              <a:ext cx="49540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49" name="TextBox 34">
              <a:extLst>
                <a:ext uri="{FF2B5EF4-FFF2-40B4-BE49-F238E27FC236}">
                  <a16:creationId xmlns:a16="http://schemas.microsoft.com/office/drawing/2014/main" id="{BD45785F-7FE0-4DF7-8120-ABA22A1B4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0048" y="2544968"/>
              <a:ext cx="369877" cy="30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97B55A4E-C1D7-4FAE-94CD-B163BF472693}"/>
              </a:ext>
            </a:extLst>
          </p:cNvPr>
          <p:cNvSpPr/>
          <p:nvPr/>
        </p:nvSpPr>
        <p:spPr bwMode="auto">
          <a:xfrm>
            <a:off x="4572000" y="4907799"/>
            <a:ext cx="582613" cy="339725"/>
          </a:xfrm>
          <a:prstGeom prst="rightArrow">
            <a:avLst>
              <a:gd name="adj1" fmla="val 50000"/>
              <a:gd name="adj2" fmla="val 851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70AE8C4-449B-4563-BA6D-8F5EE635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2368"/>
              </p:ext>
            </p:extLst>
          </p:nvPr>
        </p:nvGraphicFramePr>
        <p:xfrm>
          <a:off x="5184775" y="3686285"/>
          <a:ext cx="3275657" cy="229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0">
                  <a:extLst>
                    <a:ext uri="{9D8B030D-6E8A-4147-A177-3AD203B41FA5}">
                      <a16:colId xmlns:a16="http://schemas.microsoft.com/office/drawing/2014/main" val="4122895764"/>
                    </a:ext>
                  </a:extLst>
                </a:gridCol>
                <a:gridCol w="802474">
                  <a:extLst>
                    <a:ext uri="{9D8B030D-6E8A-4147-A177-3AD203B41FA5}">
                      <a16:colId xmlns:a16="http://schemas.microsoft.com/office/drawing/2014/main" val="3080366995"/>
                    </a:ext>
                  </a:extLst>
                </a:gridCol>
                <a:gridCol w="755884">
                  <a:extLst>
                    <a:ext uri="{9D8B030D-6E8A-4147-A177-3AD203B41FA5}">
                      <a16:colId xmlns:a16="http://schemas.microsoft.com/office/drawing/2014/main" val="4114088660"/>
                    </a:ext>
                  </a:extLst>
                </a:gridCol>
                <a:gridCol w="252245">
                  <a:extLst>
                    <a:ext uri="{9D8B030D-6E8A-4147-A177-3AD203B41FA5}">
                      <a16:colId xmlns:a16="http://schemas.microsoft.com/office/drawing/2014/main" val="61778795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28976832"/>
                    </a:ext>
                  </a:extLst>
                </a:gridCol>
              </a:tblGrid>
              <a:tr h="408112">
                <a:tc>
                  <a:txBody>
                    <a:bodyPr/>
                    <a:lstStyle/>
                    <a:p>
                      <a:pPr algn="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799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7665"/>
                  </a:ext>
                </a:extLst>
              </a:tr>
              <a:tr h="518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(799,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79747"/>
                  </a:ext>
                </a:extLst>
              </a:tr>
              <a:tr h="546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(799, 1)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51730"/>
                  </a:ext>
                </a:extLst>
              </a:tr>
              <a:tr h="2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380658"/>
                  </a:ext>
                </a:extLst>
              </a:tr>
              <a:tr h="582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599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(0,599)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(1,599)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(799,599)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938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23472</TotalTime>
  <Words>2796</Words>
  <Application>Microsoft Office PowerPoint</Application>
  <PresentationFormat>全屏显示(4:3)</PresentationFormat>
  <Paragraphs>906</Paragraphs>
  <Slides>37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黑体</vt:lpstr>
      <vt:lpstr>宋体</vt:lpstr>
      <vt:lpstr>微软雅黑</vt:lpstr>
      <vt:lpstr>Abadi</vt:lpstr>
      <vt:lpstr>Arial</vt:lpstr>
      <vt:lpstr>Courier New</vt:lpstr>
      <vt:lpstr>Times New Roman</vt:lpstr>
      <vt:lpstr>Wingdings</vt:lpstr>
      <vt:lpstr>Office 主题</vt:lpstr>
      <vt:lpstr>1_Office 主题</vt:lpstr>
      <vt:lpstr>2_Office 主题</vt:lpstr>
      <vt:lpstr>数字逻辑设计进阶实验</vt:lpstr>
      <vt:lpstr>实验目的</vt:lpstr>
      <vt:lpstr>实验内容</vt:lpstr>
      <vt:lpstr>绘画模块端口</vt:lpstr>
      <vt:lpstr>绘画模块逻辑结构</vt:lpstr>
      <vt:lpstr>视频存储器</vt:lpstr>
      <vt:lpstr>绘画单元</vt:lpstr>
      <vt:lpstr>显示扫描定时</vt:lpstr>
      <vt:lpstr>显示数据处理</vt:lpstr>
      <vt:lpstr>画布与显示屏适配</vt:lpstr>
      <vt:lpstr>存储器IP核</vt:lpstr>
      <vt:lpstr>定制块式存储器IP核</vt:lpstr>
      <vt:lpstr>PowerPoint 演示文稿</vt:lpstr>
      <vt:lpstr>PowerPoint 演示文稿</vt:lpstr>
      <vt:lpstr>PowerPoint 演示文稿</vt:lpstr>
      <vt:lpstr>PowerPoint 演示文稿</vt:lpstr>
      <vt:lpstr>COE文件格式</vt:lpstr>
      <vt:lpstr>例化存储器IP核</vt:lpstr>
      <vt:lpstr>时钟IP核</vt:lpstr>
      <vt:lpstr>PowerPoint 演示文稿</vt:lpstr>
      <vt:lpstr>PowerPoint 演示文稿</vt:lpstr>
      <vt:lpstr>PowerPoint 演示文稿</vt:lpstr>
      <vt:lpstr>PowerPoint 演示文稿</vt:lpstr>
      <vt:lpstr>时钟IP核例化模板</vt:lpstr>
      <vt:lpstr>显示接口信号</vt:lpstr>
      <vt:lpstr>显示原理</vt:lpstr>
      <vt:lpstr>显示区域和定时参数</vt:lpstr>
      <vt:lpstr>显示定时参数</vt:lpstr>
      <vt:lpstr>显示分辨率标准</vt:lpstr>
      <vt:lpstr>示例：显示定时参数</vt:lpstr>
      <vt:lpstr>示例：SVGA显示时序</vt:lpstr>
      <vt:lpstr>示例：显示仿真时序</vt:lpstr>
      <vt:lpstr>实验步骤</vt:lpstr>
      <vt:lpstr>实验步骤 (续1)</vt:lpstr>
      <vt:lpstr>实验步骤 (续2)</vt:lpstr>
      <vt:lpstr>实验步骤 (续3)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616</cp:revision>
  <cp:lastPrinted>1601-01-01T00:00:00Z</cp:lastPrinted>
  <dcterms:created xsi:type="dcterms:W3CDTF">1601-01-01T00:00:00Z</dcterms:created>
  <dcterms:modified xsi:type="dcterms:W3CDTF">2022-11-09T14:20:52Z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