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27" autoAdjust="0"/>
    <p:restoredTop sz="94660"/>
  </p:normalViewPr>
  <p:slideViewPr>
    <p:cSldViewPr snapToGrid="0">
      <p:cViewPr>
        <p:scale>
          <a:sx n="96" d="100"/>
          <a:sy n="96" d="100"/>
        </p:scale>
        <p:origin x="75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4FD81-A038-BBFB-083E-25132ABA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F8D471-618F-510B-1FE7-82E8AA414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B3714-677A-C1E9-404F-EA73387A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7606-1ACF-4E23-80C3-A8D7C663170C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A21F63-1585-E009-C24B-2C830543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86DBCD-74FE-D4B8-0A31-50AE3232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C3B2-A840-4844-9B1F-AD3938B54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08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D6D73-328F-12EE-B2B9-019DAD11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4F34D5-E605-DEA4-F5EE-61343C05C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F0AB-5944-807E-B404-C097BE05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7606-1ACF-4E23-80C3-A8D7C663170C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DFB81-BE44-1913-C6A7-F4CD0DDD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97D9B-759C-14E5-7936-926216AD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C3B2-A840-4844-9B1F-AD3938B54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3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BCB40B-4B36-C2B4-F34B-FE12B9D07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8F06B8-7B3F-79BA-7DAA-45E3EC503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8F70DC-F11E-5A2B-26D7-C2B9757B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7606-1ACF-4E23-80C3-A8D7C663170C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1B718-1134-C8E1-4C6D-05636E11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5ABFB-51B2-5454-B662-E1298750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C3B2-A840-4844-9B1F-AD3938B54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05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9A0E8-E733-A244-D896-0ED1EB1F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AE2D4-5173-5413-C5BA-4CE61BB20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E9A96-86A5-52B0-5951-A552263E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7606-1ACF-4E23-80C3-A8D7C663170C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B438D-D421-61A8-F1E0-74A7606E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BAFD8-7FA5-7880-2445-23815872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C3B2-A840-4844-9B1F-AD3938B54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81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0A073-E153-6CA9-2030-5424120B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EBBE34-5C40-40ED-02B9-B70C0C31B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921A3-841F-F35D-25F5-0E53277C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7606-1ACF-4E23-80C3-A8D7C663170C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603BB-2704-68F4-83BD-47F4C5CA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785C1-BACF-4684-1F24-2334AA8C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C3B2-A840-4844-9B1F-AD3938B54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48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6F52C-6852-E0E6-2F4A-5EDAD52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444CF-2FFD-3961-3DE0-2B803E45C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64604F-87E7-B578-7139-8AFC8ADBD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A65CAA-0BCA-BAD2-FEB7-6BF16932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7606-1ACF-4E23-80C3-A8D7C663170C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D844F6-6F8E-D2F0-B887-D15EE439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28898-6B88-BE06-4DA8-FBE03218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C3B2-A840-4844-9B1F-AD3938B54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24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45B14-D690-B125-9C19-71016913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42507-F42B-00DF-8FC2-AD53F28B5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789B9C-C825-B291-9234-284382021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9C1DCE-C718-5680-030B-358450459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5CC7D1-3ECC-38C5-7053-D17B5380E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CC7382-D7A0-1619-2C56-E9045236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7606-1ACF-4E23-80C3-A8D7C663170C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E1D550-0ADE-A7FF-5A89-85BF7EF6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EB06AC-B0F2-6A2A-3EF0-2FF8786D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C3B2-A840-4844-9B1F-AD3938B54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04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48A7F-1C54-3BBD-898F-CD7768FE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6C7547-D2D9-722E-304F-AD3D4C62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7606-1ACF-4E23-80C3-A8D7C663170C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689580-1719-163C-2C94-93B9E05E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99F241-6FE3-DC9E-F8B1-8816DE40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C3B2-A840-4844-9B1F-AD3938B54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18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28BD62-4E69-35E5-71A0-0AD18C6F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7606-1ACF-4E23-80C3-A8D7C663170C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AC66F9-A493-FE06-4A5B-463CF55E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BA2FBA-5CA0-72A3-3E01-F79484C1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C3B2-A840-4844-9B1F-AD3938B54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61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99756-B3D7-7806-9A31-457B610B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F4FB9-3418-BA0A-4DA6-CF23D68D4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D963A5-5B7E-71F6-A758-7F0B1BED1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5DBB01-5FC0-8AA3-AAC0-87DCD293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7606-1ACF-4E23-80C3-A8D7C663170C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9FB3F-21E7-FDE4-4F61-D184F037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A478F6-75E1-1375-654C-FA87D4FF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C3B2-A840-4844-9B1F-AD3938B54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33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BFED4-4998-46EA-CDA1-5B330CEE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C37770-9090-E608-3B22-FE393EDFF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6FDCCA-5BC8-99BD-58ED-3CB5CBD46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A0E008-D1AD-4E98-321F-A775B306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7606-1ACF-4E23-80C3-A8D7C663170C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25D847-2EA9-0253-3E02-7246DB17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1AC16F-F6DC-9FC7-B40A-3289B1D9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C3B2-A840-4844-9B1F-AD3938B54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20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EB4EA9-83C8-75BC-FF71-287FF852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8707F2-E6C0-565F-D848-798BCDB48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9E7C56-8B39-68AC-CC84-26ABDA12D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E7606-1ACF-4E23-80C3-A8D7C663170C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6397E-3A6D-9815-128A-118278EE9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3AE69-EBA2-C424-81E3-A806A7AE1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BC3B2-A840-4844-9B1F-AD3938B54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21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9737A67-A764-19F2-E5F5-74BFDF2160A4}"/>
              </a:ext>
            </a:extLst>
          </p:cNvPr>
          <p:cNvSpPr/>
          <p:nvPr/>
        </p:nvSpPr>
        <p:spPr>
          <a:xfrm>
            <a:off x="670873" y="2454950"/>
            <a:ext cx="407505" cy="531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32FE4A-D637-C51A-2248-7356A9955C32}"/>
              </a:ext>
            </a:extLst>
          </p:cNvPr>
          <p:cNvSpPr txBox="1"/>
          <p:nvPr/>
        </p:nvSpPr>
        <p:spPr>
          <a:xfrm>
            <a:off x="695721" y="2683556"/>
            <a:ext cx="362778" cy="248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PC</a:t>
            </a:r>
            <a:endParaRPr lang="zh-CN" altLang="en-US" sz="10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5ECC2DE-0354-9724-7190-0F03EAF6888D}"/>
              </a:ext>
            </a:extLst>
          </p:cNvPr>
          <p:cNvCxnSpPr/>
          <p:nvPr/>
        </p:nvCxnSpPr>
        <p:spPr>
          <a:xfrm>
            <a:off x="1078377" y="2604036"/>
            <a:ext cx="288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718A615-D15A-2A8D-C079-3F46D8CFBCD6}"/>
              </a:ext>
            </a:extLst>
          </p:cNvPr>
          <p:cNvSpPr/>
          <p:nvPr/>
        </p:nvSpPr>
        <p:spPr>
          <a:xfrm>
            <a:off x="1366377" y="2454950"/>
            <a:ext cx="527010" cy="76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9A8B274-82A0-EA68-1688-81D5D671016A}"/>
              </a:ext>
            </a:extLst>
          </p:cNvPr>
          <p:cNvSpPr txBox="1"/>
          <p:nvPr/>
        </p:nvSpPr>
        <p:spPr>
          <a:xfrm>
            <a:off x="1436188" y="2941964"/>
            <a:ext cx="362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IR</a:t>
            </a:r>
            <a:endParaRPr lang="zh-CN" altLang="en-US" sz="10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B18F5C9-3A2F-1FF5-D3AB-968BA4342B75}"/>
              </a:ext>
            </a:extLst>
          </p:cNvPr>
          <p:cNvCxnSpPr/>
          <p:nvPr/>
        </p:nvCxnSpPr>
        <p:spPr>
          <a:xfrm>
            <a:off x="1893387" y="3066206"/>
            <a:ext cx="2882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B565DB8-2C89-D0F8-4685-9AA617DBAEE0}"/>
              </a:ext>
            </a:extLst>
          </p:cNvPr>
          <p:cNvSpPr/>
          <p:nvPr/>
        </p:nvSpPr>
        <p:spPr>
          <a:xfrm>
            <a:off x="2200506" y="216152"/>
            <a:ext cx="461932" cy="45993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FB9BF7B-E262-3860-9FB4-725009134249}"/>
              </a:ext>
            </a:extLst>
          </p:cNvPr>
          <p:cNvSpPr txBox="1"/>
          <p:nvPr/>
        </p:nvSpPr>
        <p:spPr>
          <a:xfrm rot="16200000">
            <a:off x="2266879" y="4370403"/>
            <a:ext cx="338554" cy="5090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0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IF/ID</a:t>
            </a:r>
            <a:endParaRPr lang="zh-CN" altLang="en-US" sz="10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A8C3D26-4C50-6D2B-6613-E2ED811105D1}"/>
              </a:ext>
            </a:extLst>
          </p:cNvPr>
          <p:cNvCxnSpPr/>
          <p:nvPr/>
        </p:nvCxnSpPr>
        <p:spPr>
          <a:xfrm>
            <a:off x="2648760" y="3553223"/>
            <a:ext cx="124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20634A7-A256-1724-351E-C26725292177}"/>
              </a:ext>
            </a:extLst>
          </p:cNvPr>
          <p:cNvCxnSpPr/>
          <p:nvPr/>
        </p:nvCxnSpPr>
        <p:spPr>
          <a:xfrm flipH="1">
            <a:off x="2768030" y="3553223"/>
            <a:ext cx="4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7480034-6382-8366-E2C5-C1AE13F4186F}"/>
              </a:ext>
            </a:extLst>
          </p:cNvPr>
          <p:cNvCxnSpPr/>
          <p:nvPr/>
        </p:nvCxnSpPr>
        <p:spPr>
          <a:xfrm>
            <a:off x="2770186" y="1475945"/>
            <a:ext cx="0" cy="30413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ED20C3D-E273-B2B4-8567-0947347518AD}"/>
              </a:ext>
            </a:extLst>
          </p:cNvPr>
          <p:cNvCxnSpPr>
            <a:cxnSpLocks/>
          </p:cNvCxnSpPr>
          <p:nvPr/>
        </p:nvCxnSpPr>
        <p:spPr>
          <a:xfrm>
            <a:off x="2768030" y="1475945"/>
            <a:ext cx="1590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9CCB7CFB-D2B4-DB84-3C9F-1036CA983C09}"/>
              </a:ext>
            </a:extLst>
          </p:cNvPr>
          <p:cNvSpPr/>
          <p:nvPr/>
        </p:nvSpPr>
        <p:spPr>
          <a:xfrm>
            <a:off x="2935337" y="1091636"/>
            <a:ext cx="641071" cy="800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3BF0643-0924-3D5D-D04C-9A0B3EA65D51}"/>
              </a:ext>
            </a:extLst>
          </p:cNvPr>
          <p:cNvSpPr txBox="1"/>
          <p:nvPr/>
        </p:nvSpPr>
        <p:spPr>
          <a:xfrm>
            <a:off x="2927056" y="1672488"/>
            <a:ext cx="725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Control</a:t>
            </a:r>
            <a:endParaRPr lang="zh-CN" altLang="en-US" sz="9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F1DEE5B-5795-7DB5-F50A-EE1834F081FD}"/>
              </a:ext>
            </a:extLst>
          </p:cNvPr>
          <p:cNvCxnSpPr>
            <a:cxnSpLocks/>
          </p:cNvCxnSpPr>
          <p:nvPr/>
        </p:nvCxnSpPr>
        <p:spPr>
          <a:xfrm>
            <a:off x="3568127" y="1212558"/>
            <a:ext cx="106350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AC58EA4-BC02-B633-F634-C18CDF195CE2}"/>
              </a:ext>
            </a:extLst>
          </p:cNvPr>
          <p:cNvCxnSpPr>
            <a:cxnSpLocks/>
          </p:cNvCxnSpPr>
          <p:nvPr/>
        </p:nvCxnSpPr>
        <p:spPr>
          <a:xfrm>
            <a:off x="3576408" y="1355019"/>
            <a:ext cx="105522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CF3B9D5-9F8F-50B9-12E5-9B3EE2E1E992}"/>
              </a:ext>
            </a:extLst>
          </p:cNvPr>
          <p:cNvCxnSpPr>
            <a:cxnSpLocks/>
          </p:cNvCxnSpPr>
          <p:nvPr/>
        </p:nvCxnSpPr>
        <p:spPr>
          <a:xfrm>
            <a:off x="3569680" y="1491680"/>
            <a:ext cx="10619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A6D5FCA-5758-2909-B458-08816B9CA7D0}"/>
              </a:ext>
            </a:extLst>
          </p:cNvPr>
          <p:cNvCxnSpPr>
            <a:cxnSpLocks/>
          </p:cNvCxnSpPr>
          <p:nvPr/>
        </p:nvCxnSpPr>
        <p:spPr>
          <a:xfrm>
            <a:off x="3568127" y="1608467"/>
            <a:ext cx="106350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8970918-AB65-A50B-31BC-60FF93B8A565}"/>
              </a:ext>
            </a:extLst>
          </p:cNvPr>
          <p:cNvCxnSpPr>
            <a:cxnSpLocks/>
          </p:cNvCxnSpPr>
          <p:nvPr/>
        </p:nvCxnSpPr>
        <p:spPr>
          <a:xfrm>
            <a:off x="3576408" y="1756430"/>
            <a:ext cx="107649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AFB5DD4-D00F-A32D-06FC-BD996F2F37A7}"/>
              </a:ext>
            </a:extLst>
          </p:cNvPr>
          <p:cNvCxnSpPr>
            <a:cxnSpLocks/>
          </p:cNvCxnSpPr>
          <p:nvPr/>
        </p:nvCxnSpPr>
        <p:spPr>
          <a:xfrm>
            <a:off x="3096021" y="1903320"/>
            <a:ext cx="0" cy="26589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0A73098-1906-BCAC-11BA-B0C4D1658B62}"/>
              </a:ext>
            </a:extLst>
          </p:cNvPr>
          <p:cNvCxnSpPr>
            <a:cxnSpLocks/>
          </p:cNvCxnSpPr>
          <p:nvPr/>
        </p:nvCxnSpPr>
        <p:spPr>
          <a:xfrm>
            <a:off x="3235995" y="1903319"/>
            <a:ext cx="0" cy="17606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8FB54AD-8C03-D0E2-0E34-C04EF5F13236}"/>
              </a:ext>
            </a:extLst>
          </p:cNvPr>
          <p:cNvCxnSpPr>
            <a:cxnSpLocks/>
          </p:cNvCxnSpPr>
          <p:nvPr/>
        </p:nvCxnSpPr>
        <p:spPr>
          <a:xfrm>
            <a:off x="3367690" y="1903319"/>
            <a:ext cx="0" cy="9691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806A0E0E-9C2A-6F21-42D4-0F1C36C21404}"/>
              </a:ext>
            </a:extLst>
          </p:cNvPr>
          <p:cNvSpPr/>
          <p:nvPr/>
        </p:nvSpPr>
        <p:spPr>
          <a:xfrm>
            <a:off x="3109261" y="2384772"/>
            <a:ext cx="623511" cy="1202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F07A82D-65AA-3214-7AC6-36C777AB2C22}"/>
              </a:ext>
            </a:extLst>
          </p:cNvPr>
          <p:cNvSpPr txBox="1"/>
          <p:nvPr/>
        </p:nvSpPr>
        <p:spPr>
          <a:xfrm>
            <a:off x="3224576" y="3374310"/>
            <a:ext cx="486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RF</a:t>
            </a:r>
            <a:endParaRPr lang="zh-CN" altLang="en-US" sz="10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70DF776-9CE8-02B5-AB78-95D704B1450B}"/>
              </a:ext>
            </a:extLst>
          </p:cNvPr>
          <p:cNvCxnSpPr/>
          <p:nvPr/>
        </p:nvCxnSpPr>
        <p:spPr>
          <a:xfrm>
            <a:off x="2770515" y="2591117"/>
            <a:ext cx="3412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A589AD8-D309-9992-8F36-C8947FBC4949}"/>
              </a:ext>
            </a:extLst>
          </p:cNvPr>
          <p:cNvCxnSpPr/>
          <p:nvPr/>
        </p:nvCxnSpPr>
        <p:spPr>
          <a:xfrm>
            <a:off x="2763060" y="2857360"/>
            <a:ext cx="3279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3086DD2A-3160-0DE7-F190-B28C608A55BD}"/>
              </a:ext>
            </a:extLst>
          </p:cNvPr>
          <p:cNvSpPr txBox="1"/>
          <p:nvPr/>
        </p:nvSpPr>
        <p:spPr>
          <a:xfrm>
            <a:off x="3055270" y="2451166"/>
            <a:ext cx="442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RA1</a:t>
            </a:r>
            <a:endParaRPr lang="zh-CN" altLang="en-US" sz="10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7A8DE76-D09F-D94F-8BEF-C6E9DF92573F}"/>
              </a:ext>
            </a:extLst>
          </p:cNvPr>
          <p:cNvSpPr txBox="1"/>
          <p:nvPr/>
        </p:nvSpPr>
        <p:spPr>
          <a:xfrm>
            <a:off x="3047626" y="2691899"/>
            <a:ext cx="442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RA2</a:t>
            </a:r>
            <a:endParaRPr lang="zh-CN" altLang="en-US" sz="10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48E850C-8200-1ACA-0686-1B3389329D98}"/>
              </a:ext>
            </a:extLst>
          </p:cNvPr>
          <p:cNvSpPr txBox="1"/>
          <p:nvPr/>
        </p:nvSpPr>
        <p:spPr>
          <a:xfrm>
            <a:off x="3062536" y="2976429"/>
            <a:ext cx="442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WA</a:t>
            </a:r>
            <a:endParaRPr lang="zh-CN" altLang="en-US" sz="10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8021B62-8D54-2F39-D764-F8778B5C6CD3}"/>
              </a:ext>
            </a:extLst>
          </p:cNvPr>
          <p:cNvSpPr txBox="1"/>
          <p:nvPr/>
        </p:nvSpPr>
        <p:spPr>
          <a:xfrm>
            <a:off x="3064832" y="3208960"/>
            <a:ext cx="442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WD</a:t>
            </a:r>
            <a:endParaRPr lang="zh-CN" altLang="en-US" sz="10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2741C02-662F-6C3A-4548-35B70D6B36CB}"/>
              </a:ext>
            </a:extLst>
          </p:cNvPr>
          <p:cNvSpPr txBox="1"/>
          <p:nvPr/>
        </p:nvSpPr>
        <p:spPr>
          <a:xfrm>
            <a:off x="3382402" y="2554092"/>
            <a:ext cx="442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RD1</a:t>
            </a:r>
            <a:endParaRPr lang="zh-CN" altLang="en-US" sz="10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0A1D23D-BD37-8494-99AB-8D51D058611A}"/>
              </a:ext>
            </a:extLst>
          </p:cNvPr>
          <p:cNvSpPr txBox="1"/>
          <p:nvPr/>
        </p:nvSpPr>
        <p:spPr>
          <a:xfrm>
            <a:off x="3377431" y="2857360"/>
            <a:ext cx="442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RD2</a:t>
            </a:r>
            <a:endParaRPr lang="zh-CN" altLang="en-US" sz="10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A8CC436-072D-EB7B-EF00-AF69A17D5608}"/>
              </a:ext>
            </a:extLst>
          </p:cNvPr>
          <p:cNvCxnSpPr/>
          <p:nvPr/>
        </p:nvCxnSpPr>
        <p:spPr>
          <a:xfrm>
            <a:off x="2770515" y="4401549"/>
            <a:ext cx="4853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9F1AE093-7E68-FFB7-CAF8-A813665AD106}"/>
              </a:ext>
            </a:extLst>
          </p:cNvPr>
          <p:cNvSpPr/>
          <p:nvPr/>
        </p:nvSpPr>
        <p:spPr>
          <a:xfrm>
            <a:off x="3255872" y="4242205"/>
            <a:ext cx="623510" cy="318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7BCF575-7D14-FF89-4130-CA915740A070}"/>
              </a:ext>
            </a:extLst>
          </p:cNvPr>
          <p:cNvSpPr txBox="1"/>
          <p:nvPr/>
        </p:nvSpPr>
        <p:spPr>
          <a:xfrm>
            <a:off x="3260122" y="4303864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err="1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Imm_Gen</a:t>
            </a:r>
            <a:endParaRPr lang="zh-CN" altLang="en-US" sz="8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44E9ECC-14DB-1AD4-9360-07E56E5E727C}"/>
              </a:ext>
            </a:extLst>
          </p:cNvPr>
          <p:cNvSpPr/>
          <p:nvPr/>
        </p:nvSpPr>
        <p:spPr>
          <a:xfrm>
            <a:off x="4634923" y="216151"/>
            <a:ext cx="538358" cy="5111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62C9AD1-4AB7-8196-3780-7A1BF92C06C6}"/>
              </a:ext>
            </a:extLst>
          </p:cNvPr>
          <p:cNvSpPr txBox="1"/>
          <p:nvPr/>
        </p:nvSpPr>
        <p:spPr>
          <a:xfrm rot="16200000">
            <a:off x="4734825" y="4945773"/>
            <a:ext cx="338554" cy="5090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0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ID/EX</a:t>
            </a:r>
            <a:endParaRPr lang="zh-CN" altLang="en-US" sz="10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sp>
        <p:nvSpPr>
          <p:cNvPr id="67" name="梯形 66">
            <a:extLst>
              <a:ext uri="{FF2B5EF4-FFF2-40B4-BE49-F238E27FC236}">
                <a16:creationId xmlns:a16="http://schemas.microsoft.com/office/drawing/2014/main" id="{D1F2D7C6-7DB8-1113-CA61-05243F20175F}"/>
              </a:ext>
            </a:extLst>
          </p:cNvPr>
          <p:cNvSpPr/>
          <p:nvPr/>
        </p:nvSpPr>
        <p:spPr>
          <a:xfrm rot="5400000">
            <a:off x="5598069" y="2145965"/>
            <a:ext cx="658459" cy="27084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E1A6D64-CB63-F5AE-1CB1-7BE4A326AB52}"/>
              </a:ext>
            </a:extLst>
          </p:cNvPr>
          <p:cNvSpPr txBox="1"/>
          <p:nvPr/>
        </p:nvSpPr>
        <p:spPr>
          <a:xfrm>
            <a:off x="5786088" y="2003089"/>
            <a:ext cx="248478" cy="556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MUX</a:t>
            </a:r>
            <a:endParaRPr lang="zh-CN" altLang="en-US" sz="10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sp>
        <p:nvSpPr>
          <p:cNvPr id="69" name="梯形 68">
            <a:extLst>
              <a:ext uri="{FF2B5EF4-FFF2-40B4-BE49-F238E27FC236}">
                <a16:creationId xmlns:a16="http://schemas.microsoft.com/office/drawing/2014/main" id="{28556C8C-3105-BE6C-CBD3-1B06A8CE47A4}"/>
              </a:ext>
            </a:extLst>
          </p:cNvPr>
          <p:cNvSpPr/>
          <p:nvPr/>
        </p:nvSpPr>
        <p:spPr>
          <a:xfrm rot="5400000">
            <a:off x="5617539" y="3559655"/>
            <a:ext cx="658459" cy="27084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827E333-98DB-E9C3-18F5-FC378B88872D}"/>
              </a:ext>
            </a:extLst>
          </p:cNvPr>
          <p:cNvSpPr txBox="1"/>
          <p:nvPr/>
        </p:nvSpPr>
        <p:spPr>
          <a:xfrm>
            <a:off x="5805558" y="3416780"/>
            <a:ext cx="248478" cy="556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MUX</a:t>
            </a:r>
            <a:endParaRPr lang="zh-CN" altLang="en-US" sz="10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sp>
        <p:nvSpPr>
          <p:cNvPr id="71" name="梯形 70">
            <a:extLst>
              <a:ext uri="{FF2B5EF4-FFF2-40B4-BE49-F238E27FC236}">
                <a16:creationId xmlns:a16="http://schemas.microsoft.com/office/drawing/2014/main" id="{21809B23-7E10-9404-B833-800B23F21A7B}"/>
              </a:ext>
            </a:extLst>
          </p:cNvPr>
          <p:cNvSpPr/>
          <p:nvPr/>
        </p:nvSpPr>
        <p:spPr>
          <a:xfrm rot="5400000">
            <a:off x="6004995" y="2578925"/>
            <a:ext cx="2487170" cy="496956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3CDE8E5-E5C7-3B3E-5EB1-364F3FA71C2F}"/>
              </a:ext>
            </a:extLst>
          </p:cNvPr>
          <p:cNvSpPr txBox="1"/>
          <p:nvPr/>
        </p:nvSpPr>
        <p:spPr>
          <a:xfrm>
            <a:off x="7106524" y="2300793"/>
            <a:ext cx="253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ALU</a:t>
            </a:r>
            <a:endParaRPr lang="zh-CN" altLang="en-US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646A8D7-89BA-3C54-F377-4171BDD1F512}"/>
              </a:ext>
            </a:extLst>
          </p:cNvPr>
          <p:cNvSpPr/>
          <p:nvPr/>
        </p:nvSpPr>
        <p:spPr>
          <a:xfrm>
            <a:off x="8100383" y="183866"/>
            <a:ext cx="521806" cy="4827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B0FACA0-26E9-A47F-6A43-595B525C30B0}"/>
              </a:ext>
            </a:extLst>
          </p:cNvPr>
          <p:cNvSpPr txBox="1"/>
          <p:nvPr/>
        </p:nvSpPr>
        <p:spPr>
          <a:xfrm>
            <a:off x="8060630" y="4788580"/>
            <a:ext cx="6211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EX/MEM</a:t>
            </a:r>
            <a:endParaRPr lang="zh-CN" altLang="en-US" sz="9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20C019F-EBDD-8063-BE65-ECE386DCD0DC}"/>
              </a:ext>
            </a:extLst>
          </p:cNvPr>
          <p:cNvSpPr/>
          <p:nvPr/>
        </p:nvSpPr>
        <p:spPr>
          <a:xfrm>
            <a:off x="9110815" y="2394712"/>
            <a:ext cx="551613" cy="1170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5AF943B-757A-C511-27F3-D23B7B449005}"/>
              </a:ext>
            </a:extLst>
          </p:cNvPr>
          <p:cNvSpPr txBox="1"/>
          <p:nvPr/>
        </p:nvSpPr>
        <p:spPr>
          <a:xfrm>
            <a:off x="9210500" y="3349424"/>
            <a:ext cx="949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DM</a:t>
            </a:r>
            <a:endParaRPr lang="zh-CN" altLang="en-US" sz="10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A959CD5-C0BD-E5E4-0DEA-B17AD79F11E6}"/>
              </a:ext>
            </a:extLst>
          </p:cNvPr>
          <p:cNvSpPr/>
          <p:nvPr/>
        </p:nvSpPr>
        <p:spPr>
          <a:xfrm>
            <a:off x="10088211" y="131411"/>
            <a:ext cx="551613" cy="4895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DCA3EBD-6C9E-C76F-D295-9BC03DC08A44}"/>
              </a:ext>
            </a:extLst>
          </p:cNvPr>
          <p:cNvSpPr txBox="1"/>
          <p:nvPr/>
        </p:nvSpPr>
        <p:spPr>
          <a:xfrm>
            <a:off x="10032610" y="4841442"/>
            <a:ext cx="856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MEM/WB</a:t>
            </a:r>
            <a:endParaRPr lang="zh-CN" altLang="en-US" sz="10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sp>
        <p:nvSpPr>
          <p:cNvPr id="80" name="梯形 79">
            <a:extLst>
              <a:ext uri="{FF2B5EF4-FFF2-40B4-BE49-F238E27FC236}">
                <a16:creationId xmlns:a16="http://schemas.microsoft.com/office/drawing/2014/main" id="{8F99C4D7-DF62-6AD4-81B3-89051AA9590F}"/>
              </a:ext>
            </a:extLst>
          </p:cNvPr>
          <p:cNvSpPr/>
          <p:nvPr/>
        </p:nvSpPr>
        <p:spPr>
          <a:xfrm rot="5400000">
            <a:off x="11068068" y="2973185"/>
            <a:ext cx="658459" cy="27084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E74CC4B-0D3B-FEC7-A031-EB00CFCB8294}"/>
              </a:ext>
            </a:extLst>
          </p:cNvPr>
          <p:cNvSpPr txBox="1"/>
          <p:nvPr/>
        </p:nvSpPr>
        <p:spPr>
          <a:xfrm>
            <a:off x="11256087" y="2830310"/>
            <a:ext cx="248478" cy="556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MUX</a:t>
            </a:r>
            <a:endParaRPr lang="zh-CN" altLang="en-US" sz="10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F205128-76FF-7635-ED70-749110E9125F}"/>
              </a:ext>
            </a:extLst>
          </p:cNvPr>
          <p:cNvCxnSpPr>
            <a:cxnSpLocks/>
          </p:cNvCxnSpPr>
          <p:nvPr/>
        </p:nvCxnSpPr>
        <p:spPr>
          <a:xfrm flipV="1">
            <a:off x="1222377" y="886634"/>
            <a:ext cx="0" cy="17144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D45D2A22-4AE1-B6F0-C575-8000032E2060}"/>
              </a:ext>
            </a:extLst>
          </p:cNvPr>
          <p:cNvCxnSpPr>
            <a:cxnSpLocks/>
          </p:cNvCxnSpPr>
          <p:nvPr/>
        </p:nvCxnSpPr>
        <p:spPr>
          <a:xfrm flipH="1">
            <a:off x="1222377" y="886634"/>
            <a:ext cx="9781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EBA476CF-C6A9-3444-696B-F93B18735FF6}"/>
              </a:ext>
            </a:extLst>
          </p:cNvPr>
          <p:cNvSpPr txBox="1"/>
          <p:nvPr/>
        </p:nvSpPr>
        <p:spPr>
          <a:xfrm>
            <a:off x="2160252" y="772324"/>
            <a:ext cx="362778" cy="248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PC</a:t>
            </a:r>
            <a:endParaRPr lang="zh-CN" altLang="en-US" sz="10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424F204-AC23-D3D8-F970-650271987965}"/>
              </a:ext>
            </a:extLst>
          </p:cNvPr>
          <p:cNvSpPr txBox="1"/>
          <p:nvPr/>
        </p:nvSpPr>
        <p:spPr>
          <a:xfrm>
            <a:off x="2133325" y="2949422"/>
            <a:ext cx="834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Inst</a:t>
            </a:r>
            <a:endParaRPr lang="zh-CN" altLang="en-US" sz="10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BDBAB4F8-0182-57FE-2FCF-79436ECE76A1}"/>
              </a:ext>
            </a:extLst>
          </p:cNvPr>
          <p:cNvSpPr txBox="1"/>
          <p:nvPr/>
        </p:nvSpPr>
        <p:spPr>
          <a:xfrm>
            <a:off x="4570593" y="1084249"/>
            <a:ext cx="83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err="1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ALUAsrc</a:t>
            </a:r>
            <a:endParaRPr lang="zh-CN" altLang="en-US" sz="8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2B519C4-ABD9-EC13-EEBD-82C14FC9B0A9}"/>
              </a:ext>
            </a:extLst>
          </p:cNvPr>
          <p:cNvSpPr txBox="1"/>
          <p:nvPr/>
        </p:nvSpPr>
        <p:spPr>
          <a:xfrm>
            <a:off x="4572254" y="1229598"/>
            <a:ext cx="83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err="1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ALUBsrc</a:t>
            </a:r>
            <a:endParaRPr lang="zh-CN" altLang="en-US" sz="8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A263066A-D341-86A7-B410-E98C5120B7D6}"/>
              </a:ext>
            </a:extLst>
          </p:cNvPr>
          <p:cNvSpPr txBox="1"/>
          <p:nvPr/>
        </p:nvSpPr>
        <p:spPr>
          <a:xfrm>
            <a:off x="4570593" y="1368371"/>
            <a:ext cx="83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err="1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ALUop</a:t>
            </a:r>
            <a:endParaRPr lang="zh-CN" altLang="en-US" sz="8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106D11B5-523D-2D49-2232-94FB2CC3EEC9}"/>
              </a:ext>
            </a:extLst>
          </p:cNvPr>
          <p:cNvSpPr txBox="1"/>
          <p:nvPr/>
        </p:nvSpPr>
        <p:spPr>
          <a:xfrm>
            <a:off x="4578856" y="1513720"/>
            <a:ext cx="83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err="1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MemRead</a:t>
            </a:r>
            <a:endParaRPr lang="zh-CN" altLang="en-US" sz="8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EB4FC45-47A8-D28A-3FB7-232207119684}"/>
              </a:ext>
            </a:extLst>
          </p:cNvPr>
          <p:cNvSpPr txBox="1"/>
          <p:nvPr/>
        </p:nvSpPr>
        <p:spPr>
          <a:xfrm>
            <a:off x="4582350" y="1652493"/>
            <a:ext cx="83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err="1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MemWrite</a:t>
            </a:r>
            <a:endParaRPr lang="zh-CN" altLang="en-US" sz="8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C250B5B1-24C4-8059-48FF-F304B4BE12E2}"/>
              </a:ext>
            </a:extLst>
          </p:cNvPr>
          <p:cNvCxnSpPr>
            <a:cxnSpLocks/>
          </p:cNvCxnSpPr>
          <p:nvPr/>
        </p:nvCxnSpPr>
        <p:spPr>
          <a:xfrm>
            <a:off x="3367690" y="2000229"/>
            <a:ext cx="126393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42A08E72-BB5B-1C3E-2F62-0D40AE50436B}"/>
              </a:ext>
            </a:extLst>
          </p:cNvPr>
          <p:cNvCxnSpPr>
            <a:cxnSpLocks/>
          </p:cNvCxnSpPr>
          <p:nvPr/>
        </p:nvCxnSpPr>
        <p:spPr>
          <a:xfrm>
            <a:off x="3235995" y="2079380"/>
            <a:ext cx="141690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F308A131-3FC1-0058-63C7-7DBBED2DCC45}"/>
              </a:ext>
            </a:extLst>
          </p:cNvPr>
          <p:cNvCxnSpPr>
            <a:cxnSpLocks/>
          </p:cNvCxnSpPr>
          <p:nvPr/>
        </p:nvCxnSpPr>
        <p:spPr>
          <a:xfrm>
            <a:off x="3103939" y="2169211"/>
            <a:ext cx="15276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3CC58008-2DBA-1CD3-2950-0C6C5D188D47}"/>
              </a:ext>
            </a:extLst>
          </p:cNvPr>
          <p:cNvSpPr txBox="1"/>
          <p:nvPr/>
        </p:nvSpPr>
        <p:spPr>
          <a:xfrm>
            <a:off x="4570948" y="1850212"/>
            <a:ext cx="83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err="1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MemtoReg</a:t>
            </a:r>
            <a:endParaRPr lang="zh-CN" altLang="en-US" sz="8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06455EF7-81CD-4FB3-BFD4-B903C0B31A7F}"/>
              </a:ext>
            </a:extLst>
          </p:cNvPr>
          <p:cNvSpPr txBox="1"/>
          <p:nvPr/>
        </p:nvSpPr>
        <p:spPr>
          <a:xfrm>
            <a:off x="4575562" y="1966688"/>
            <a:ext cx="83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Branch</a:t>
            </a:r>
            <a:endParaRPr lang="zh-CN" altLang="en-US" sz="8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CFB4BA37-6125-1F84-595A-0BB561ECF44C}"/>
              </a:ext>
            </a:extLst>
          </p:cNvPr>
          <p:cNvSpPr txBox="1"/>
          <p:nvPr/>
        </p:nvSpPr>
        <p:spPr>
          <a:xfrm>
            <a:off x="4569317" y="2079380"/>
            <a:ext cx="83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err="1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RegWrite</a:t>
            </a:r>
            <a:endParaRPr lang="zh-CN" altLang="en-US" sz="8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43FDD351-DA66-0BEF-1957-F537EA760FED}"/>
              </a:ext>
            </a:extLst>
          </p:cNvPr>
          <p:cNvCxnSpPr>
            <a:cxnSpLocks/>
          </p:cNvCxnSpPr>
          <p:nvPr/>
        </p:nvCxnSpPr>
        <p:spPr>
          <a:xfrm flipH="1">
            <a:off x="3742255" y="2685773"/>
            <a:ext cx="8976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4F50B5C5-F10B-4082-642F-BB98EA63C649}"/>
              </a:ext>
            </a:extLst>
          </p:cNvPr>
          <p:cNvCxnSpPr>
            <a:cxnSpLocks/>
          </p:cNvCxnSpPr>
          <p:nvPr/>
        </p:nvCxnSpPr>
        <p:spPr>
          <a:xfrm flipH="1">
            <a:off x="3732772" y="2996309"/>
            <a:ext cx="8976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8FA6B4E7-53CB-9B8D-35E1-692A964D4362}"/>
              </a:ext>
            </a:extLst>
          </p:cNvPr>
          <p:cNvSpPr txBox="1"/>
          <p:nvPr/>
        </p:nvSpPr>
        <p:spPr>
          <a:xfrm>
            <a:off x="4583825" y="2584394"/>
            <a:ext cx="83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RD1</a:t>
            </a:r>
            <a:endParaRPr lang="zh-CN" altLang="en-US" sz="8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155DFFF2-39C7-EEBA-A1DA-B39DA245E1CD}"/>
              </a:ext>
            </a:extLst>
          </p:cNvPr>
          <p:cNvSpPr txBox="1"/>
          <p:nvPr/>
        </p:nvSpPr>
        <p:spPr>
          <a:xfrm>
            <a:off x="4579256" y="2891399"/>
            <a:ext cx="83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RD2</a:t>
            </a:r>
            <a:endParaRPr lang="zh-CN" altLang="en-US" sz="8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D4AB306D-AC14-26F1-1679-723FA3F6F18F}"/>
              </a:ext>
            </a:extLst>
          </p:cNvPr>
          <p:cNvCxnSpPr>
            <a:cxnSpLocks/>
          </p:cNvCxnSpPr>
          <p:nvPr/>
        </p:nvCxnSpPr>
        <p:spPr>
          <a:xfrm flipH="1">
            <a:off x="3879382" y="4397035"/>
            <a:ext cx="76051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09A1868-64D7-EC5E-ACC0-8880D0FD2993}"/>
              </a:ext>
            </a:extLst>
          </p:cNvPr>
          <p:cNvSpPr txBox="1"/>
          <p:nvPr/>
        </p:nvSpPr>
        <p:spPr>
          <a:xfrm>
            <a:off x="4573548" y="4285124"/>
            <a:ext cx="83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IMM</a:t>
            </a:r>
            <a:endParaRPr lang="zh-CN" altLang="en-US" sz="8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481AE2E6-D5D7-53DE-62DB-D72360471D67}"/>
              </a:ext>
            </a:extLst>
          </p:cNvPr>
          <p:cNvCxnSpPr>
            <a:cxnSpLocks/>
          </p:cNvCxnSpPr>
          <p:nvPr/>
        </p:nvCxnSpPr>
        <p:spPr>
          <a:xfrm flipH="1">
            <a:off x="3047626" y="2584217"/>
            <a:ext cx="7644" cy="246467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3C9D1E66-DDF2-FD11-0DAE-BDE2B880E63E}"/>
              </a:ext>
            </a:extLst>
          </p:cNvPr>
          <p:cNvCxnSpPr>
            <a:cxnSpLocks/>
          </p:cNvCxnSpPr>
          <p:nvPr/>
        </p:nvCxnSpPr>
        <p:spPr>
          <a:xfrm>
            <a:off x="3047626" y="3748294"/>
            <a:ext cx="160527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233ABED0-717E-247A-110D-372B256041E5}"/>
              </a:ext>
            </a:extLst>
          </p:cNvPr>
          <p:cNvCxnSpPr>
            <a:cxnSpLocks/>
          </p:cNvCxnSpPr>
          <p:nvPr/>
        </p:nvCxnSpPr>
        <p:spPr>
          <a:xfrm flipH="1">
            <a:off x="2906236" y="2857360"/>
            <a:ext cx="18160" cy="21979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B77D7C6B-2944-CFB5-936E-9365576F1A91}"/>
              </a:ext>
            </a:extLst>
          </p:cNvPr>
          <p:cNvCxnSpPr>
            <a:cxnSpLocks/>
          </p:cNvCxnSpPr>
          <p:nvPr/>
        </p:nvCxnSpPr>
        <p:spPr>
          <a:xfrm>
            <a:off x="2924396" y="3838311"/>
            <a:ext cx="1715497" cy="168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2D832851-1A49-CBA3-197C-9FDCD6D29666}"/>
              </a:ext>
            </a:extLst>
          </p:cNvPr>
          <p:cNvSpPr txBox="1"/>
          <p:nvPr/>
        </p:nvSpPr>
        <p:spPr>
          <a:xfrm>
            <a:off x="4584227" y="3610115"/>
            <a:ext cx="83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RS1</a:t>
            </a:r>
            <a:endParaRPr lang="zh-CN" altLang="en-US" sz="8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60D949E2-6095-637D-61B5-7FD8C1ECEAC9}"/>
              </a:ext>
            </a:extLst>
          </p:cNvPr>
          <p:cNvSpPr txBox="1"/>
          <p:nvPr/>
        </p:nvSpPr>
        <p:spPr>
          <a:xfrm>
            <a:off x="4586906" y="3734949"/>
            <a:ext cx="83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RS2</a:t>
            </a:r>
            <a:endParaRPr lang="zh-CN" altLang="en-US" sz="8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7C1A6623-BD15-20C8-3501-3DE118CCA058}"/>
              </a:ext>
            </a:extLst>
          </p:cNvPr>
          <p:cNvCxnSpPr>
            <a:cxnSpLocks/>
          </p:cNvCxnSpPr>
          <p:nvPr/>
        </p:nvCxnSpPr>
        <p:spPr>
          <a:xfrm>
            <a:off x="2768039" y="3938523"/>
            <a:ext cx="1884860" cy="500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5D49463F-3715-9369-9D36-BAD8E25D31FF}"/>
              </a:ext>
            </a:extLst>
          </p:cNvPr>
          <p:cNvSpPr txBox="1"/>
          <p:nvPr/>
        </p:nvSpPr>
        <p:spPr>
          <a:xfrm>
            <a:off x="4593410" y="3855539"/>
            <a:ext cx="8283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RD</a:t>
            </a:r>
            <a:endParaRPr lang="zh-CN" altLang="en-US" sz="8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1E87AFAC-29E3-BA63-2809-4F5E4EAD44A4}"/>
              </a:ext>
            </a:extLst>
          </p:cNvPr>
          <p:cNvCxnSpPr/>
          <p:nvPr/>
        </p:nvCxnSpPr>
        <p:spPr>
          <a:xfrm>
            <a:off x="2662438" y="896563"/>
            <a:ext cx="19679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4BA1452-3EB4-FA0E-6818-C54D24178B7E}"/>
              </a:ext>
            </a:extLst>
          </p:cNvPr>
          <p:cNvSpPr txBox="1"/>
          <p:nvPr/>
        </p:nvSpPr>
        <p:spPr>
          <a:xfrm>
            <a:off x="4578866" y="784417"/>
            <a:ext cx="83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PC</a:t>
            </a:r>
            <a:endParaRPr lang="zh-CN" altLang="en-US" sz="8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sp>
        <p:nvSpPr>
          <p:cNvPr id="184" name="梯形 183">
            <a:extLst>
              <a:ext uri="{FF2B5EF4-FFF2-40B4-BE49-F238E27FC236}">
                <a16:creationId xmlns:a16="http://schemas.microsoft.com/office/drawing/2014/main" id="{C3DF07A5-9101-9F95-7534-E8E323375B5E}"/>
              </a:ext>
            </a:extLst>
          </p:cNvPr>
          <p:cNvSpPr/>
          <p:nvPr/>
        </p:nvSpPr>
        <p:spPr>
          <a:xfrm rot="5400000">
            <a:off x="6219045" y="2039056"/>
            <a:ext cx="658459" cy="27084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DE2BFABC-1642-6736-32D7-9D7CD4295D62}"/>
              </a:ext>
            </a:extLst>
          </p:cNvPr>
          <p:cNvSpPr txBox="1"/>
          <p:nvPr/>
        </p:nvSpPr>
        <p:spPr>
          <a:xfrm>
            <a:off x="6407064" y="1896180"/>
            <a:ext cx="248478" cy="556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MUX</a:t>
            </a:r>
            <a:endParaRPr lang="zh-CN" altLang="en-US" sz="10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sp>
        <p:nvSpPr>
          <p:cNvPr id="186" name="梯形 185">
            <a:extLst>
              <a:ext uri="{FF2B5EF4-FFF2-40B4-BE49-F238E27FC236}">
                <a16:creationId xmlns:a16="http://schemas.microsoft.com/office/drawing/2014/main" id="{11FEF4DB-15F9-7A27-7CBA-CB970D658A16}"/>
              </a:ext>
            </a:extLst>
          </p:cNvPr>
          <p:cNvSpPr/>
          <p:nvPr/>
        </p:nvSpPr>
        <p:spPr>
          <a:xfrm rot="5400000">
            <a:off x="6233969" y="3571030"/>
            <a:ext cx="658459" cy="27084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3FACBEFE-BABB-AAB4-85B3-6DA8F7CA115F}"/>
              </a:ext>
            </a:extLst>
          </p:cNvPr>
          <p:cNvSpPr txBox="1"/>
          <p:nvPr/>
        </p:nvSpPr>
        <p:spPr>
          <a:xfrm>
            <a:off x="6426537" y="3432700"/>
            <a:ext cx="248478" cy="556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MUX</a:t>
            </a:r>
            <a:endParaRPr lang="zh-CN" altLang="en-US" sz="10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3C76586C-5259-E396-BF91-72B1F52BA2AF}"/>
              </a:ext>
            </a:extLst>
          </p:cNvPr>
          <p:cNvCxnSpPr>
            <a:cxnSpLocks/>
          </p:cNvCxnSpPr>
          <p:nvPr/>
        </p:nvCxnSpPr>
        <p:spPr>
          <a:xfrm>
            <a:off x="6069314" y="2328249"/>
            <a:ext cx="3377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848FD65E-2A4C-3EA8-325E-BBD34A83080F}"/>
              </a:ext>
            </a:extLst>
          </p:cNvPr>
          <p:cNvCxnSpPr>
            <a:endCxn id="184" idx="1"/>
          </p:cNvCxnSpPr>
          <p:nvPr/>
        </p:nvCxnSpPr>
        <p:spPr>
          <a:xfrm>
            <a:off x="6548274" y="1672488"/>
            <a:ext cx="1" cy="20661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88C6B192-6089-7BE6-5080-AECD77241BB5}"/>
              </a:ext>
            </a:extLst>
          </p:cNvPr>
          <p:cNvCxnSpPr/>
          <p:nvPr/>
        </p:nvCxnSpPr>
        <p:spPr>
          <a:xfrm flipH="1">
            <a:off x="3926616" y="896563"/>
            <a:ext cx="17831" cy="2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66DD92A5-63AC-B4C0-9DA3-1DBA9B1E529B}"/>
              </a:ext>
            </a:extLst>
          </p:cNvPr>
          <p:cNvCxnSpPr>
            <a:cxnSpLocks/>
          </p:cNvCxnSpPr>
          <p:nvPr/>
        </p:nvCxnSpPr>
        <p:spPr>
          <a:xfrm>
            <a:off x="5173281" y="896563"/>
            <a:ext cx="996117" cy="10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31BA1D6C-75C2-AA85-1A93-2A0B10501559}"/>
              </a:ext>
            </a:extLst>
          </p:cNvPr>
          <p:cNvCxnSpPr>
            <a:cxnSpLocks/>
          </p:cNvCxnSpPr>
          <p:nvPr/>
        </p:nvCxnSpPr>
        <p:spPr>
          <a:xfrm>
            <a:off x="6169398" y="912486"/>
            <a:ext cx="0" cy="11619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41F59C41-9AC8-47D1-8B33-F7ED9100B2B3}"/>
              </a:ext>
            </a:extLst>
          </p:cNvPr>
          <p:cNvCxnSpPr>
            <a:cxnSpLocks/>
          </p:cNvCxnSpPr>
          <p:nvPr/>
        </p:nvCxnSpPr>
        <p:spPr>
          <a:xfrm>
            <a:off x="6164793" y="2063453"/>
            <a:ext cx="2412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291445F5-A998-5BEA-E94C-775610FD3600}"/>
              </a:ext>
            </a:extLst>
          </p:cNvPr>
          <p:cNvCxnSpPr>
            <a:cxnSpLocks/>
          </p:cNvCxnSpPr>
          <p:nvPr/>
        </p:nvCxnSpPr>
        <p:spPr>
          <a:xfrm>
            <a:off x="6085234" y="3658911"/>
            <a:ext cx="3377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9C10EE3B-8295-83F9-B3E8-526BBC35BEC2}"/>
              </a:ext>
            </a:extLst>
          </p:cNvPr>
          <p:cNvCxnSpPr>
            <a:cxnSpLocks/>
          </p:cNvCxnSpPr>
          <p:nvPr/>
        </p:nvCxnSpPr>
        <p:spPr>
          <a:xfrm>
            <a:off x="6208133" y="3470241"/>
            <a:ext cx="22056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2" name="文本框 211">
            <a:extLst>
              <a:ext uri="{FF2B5EF4-FFF2-40B4-BE49-F238E27FC236}">
                <a16:creationId xmlns:a16="http://schemas.microsoft.com/office/drawing/2014/main" id="{64B7DAB1-40B5-64EF-7CAF-96494AF41F30}"/>
              </a:ext>
            </a:extLst>
          </p:cNvPr>
          <p:cNvSpPr txBox="1"/>
          <p:nvPr/>
        </p:nvSpPr>
        <p:spPr>
          <a:xfrm>
            <a:off x="6032919" y="3346105"/>
            <a:ext cx="245659" cy="245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2"/>
                </a:solidFill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4</a:t>
            </a:r>
            <a:endParaRPr lang="zh-CN" altLang="en-US" sz="1000" dirty="0">
              <a:solidFill>
                <a:schemeClr val="accent2"/>
              </a:solidFill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4561D9BB-8B41-73B5-9C68-D5F260186460}"/>
              </a:ext>
            </a:extLst>
          </p:cNvPr>
          <p:cNvCxnSpPr>
            <a:cxnSpLocks/>
          </p:cNvCxnSpPr>
          <p:nvPr/>
        </p:nvCxnSpPr>
        <p:spPr>
          <a:xfrm>
            <a:off x="5167334" y="4416306"/>
            <a:ext cx="1040799" cy="103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BC515156-D6C4-2365-C867-069FFDF1AE15}"/>
              </a:ext>
            </a:extLst>
          </p:cNvPr>
          <p:cNvCxnSpPr>
            <a:cxnSpLocks/>
          </p:cNvCxnSpPr>
          <p:nvPr/>
        </p:nvCxnSpPr>
        <p:spPr>
          <a:xfrm flipV="1">
            <a:off x="6203902" y="3920080"/>
            <a:ext cx="0" cy="5066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38E3CFBD-FE44-55B7-776C-C8DDA3589D91}"/>
              </a:ext>
            </a:extLst>
          </p:cNvPr>
          <p:cNvCxnSpPr>
            <a:cxnSpLocks/>
          </p:cNvCxnSpPr>
          <p:nvPr/>
        </p:nvCxnSpPr>
        <p:spPr>
          <a:xfrm>
            <a:off x="6203902" y="3919465"/>
            <a:ext cx="213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A7690612-BD7C-0E76-F849-1BA13D6D4284}"/>
              </a:ext>
            </a:extLst>
          </p:cNvPr>
          <p:cNvCxnSpPr/>
          <p:nvPr/>
        </p:nvCxnSpPr>
        <p:spPr>
          <a:xfrm>
            <a:off x="6678915" y="2187151"/>
            <a:ext cx="3138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5B915459-8936-F476-D73A-FCF02D024E39}"/>
              </a:ext>
            </a:extLst>
          </p:cNvPr>
          <p:cNvCxnSpPr/>
          <p:nvPr/>
        </p:nvCxnSpPr>
        <p:spPr>
          <a:xfrm>
            <a:off x="6694838" y="3695232"/>
            <a:ext cx="3138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30A5BD87-95A4-8315-B328-D06C454F0F4A}"/>
              </a:ext>
            </a:extLst>
          </p:cNvPr>
          <p:cNvCxnSpPr/>
          <p:nvPr/>
        </p:nvCxnSpPr>
        <p:spPr>
          <a:xfrm>
            <a:off x="6550788" y="3195327"/>
            <a:ext cx="1" cy="20661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6" name="直接连接符 225">
            <a:extLst>
              <a:ext uri="{FF2B5EF4-FFF2-40B4-BE49-F238E27FC236}">
                <a16:creationId xmlns:a16="http://schemas.microsoft.com/office/drawing/2014/main" id="{9FCB4529-E3AF-3C3C-5685-0CB942D36903}"/>
              </a:ext>
            </a:extLst>
          </p:cNvPr>
          <p:cNvCxnSpPr/>
          <p:nvPr/>
        </p:nvCxnSpPr>
        <p:spPr>
          <a:xfrm>
            <a:off x="7242358" y="1432298"/>
            <a:ext cx="1" cy="20661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D94D47FE-863A-ECB0-63D4-EAC695531387}"/>
              </a:ext>
            </a:extLst>
          </p:cNvPr>
          <p:cNvCxnSpPr>
            <a:cxnSpLocks/>
          </p:cNvCxnSpPr>
          <p:nvPr/>
        </p:nvCxnSpPr>
        <p:spPr>
          <a:xfrm>
            <a:off x="7502816" y="2689162"/>
            <a:ext cx="6162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3" name="文本框 232">
            <a:extLst>
              <a:ext uri="{FF2B5EF4-FFF2-40B4-BE49-F238E27FC236}">
                <a16:creationId xmlns:a16="http://schemas.microsoft.com/office/drawing/2014/main" id="{43C13A01-EBB0-1F96-BE7C-ED72341E6AF8}"/>
              </a:ext>
            </a:extLst>
          </p:cNvPr>
          <p:cNvSpPr txBox="1"/>
          <p:nvPr/>
        </p:nvSpPr>
        <p:spPr>
          <a:xfrm>
            <a:off x="8045720" y="2574454"/>
            <a:ext cx="83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err="1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ALUout</a:t>
            </a:r>
            <a:endParaRPr lang="zh-CN" altLang="en-US" sz="8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cxnSp>
        <p:nvCxnSpPr>
          <p:cNvPr id="234" name="直接连接符 233">
            <a:extLst>
              <a:ext uri="{FF2B5EF4-FFF2-40B4-BE49-F238E27FC236}">
                <a16:creationId xmlns:a16="http://schemas.microsoft.com/office/drawing/2014/main" id="{AACCD54E-4053-D5D0-2CF0-27E411A80887}"/>
              </a:ext>
            </a:extLst>
          </p:cNvPr>
          <p:cNvCxnSpPr>
            <a:cxnSpLocks/>
          </p:cNvCxnSpPr>
          <p:nvPr/>
        </p:nvCxnSpPr>
        <p:spPr>
          <a:xfrm>
            <a:off x="5170692" y="3967498"/>
            <a:ext cx="125824" cy="26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CE2A28A2-0D12-F814-5F20-EE06F7027631}"/>
              </a:ext>
            </a:extLst>
          </p:cNvPr>
          <p:cNvCxnSpPr>
            <a:cxnSpLocks/>
          </p:cNvCxnSpPr>
          <p:nvPr/>
        </p:nvCxnSpPr>
        <p:spPr>
          <a:xfrm>
            <a:off x="5303171" y="3953982"/>
            <a:ext cx="0" cy="6986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DC778D90-6CB2-F164-9888-158E899541C1}"/>
              </a:ext>
            </a:extLst>
          </p:cNvPr>
          <p:cNvCxnSpPr>
            <a:cxnSpLocks/>
          </p:cNvCxnSpPr>
          <p:nvPr/>
        </p:nvCxnSpPr>
        <p:spPr>
          <a:xfrm>
            <a:off x="5295759" y="4647599"/>
            <a:ext cx="2804624" cy="2926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2" name="文本框 241">
            <a:extLst>
              <a:ext uri="{FF2B5EF4-FFF2-40B4-BE49-F238E27FC236}">
                <a16:creationId xmlns:a16="http://schemas.microsoft.com/office/drawing/2014/main" id="{CB0AD5D2-3DA7-A79D-F7F0-14F8A6289113}"/>
              </a:ext>
            </a:extLst>
          </p:cNvPr>
          <p:cNvSpPr txBox="1"/>
          <p:nvPr/>
        </p:nvSpPr>
        <p:spPr>
          <a:xfrm>
            <a:off x="8045408" y="4569138"/>
            <a:ext cx="8283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RD</a:t>
            </a:r>
            <a:endParaRPr lang="zh-CN" altLang="en-US" sz="8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9C8A0B03-BB46-F4C0-583A-9BE3A91735B1}"/>
              </a:ext>
            </a:extLst>
          </p:cNvPr>
          <p:cNvSpPr txBox="1"/>
          <p:nvPr/>
        </p:nvSpPr>
        <p:spPr>
          <a:xfrm>
            <a:off x="10038799" y="4592236"/>
            <a:ext cx="8283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RD</a:t>
            </a:r>
            <a:endParaRPr lang="zh-CN" altLang="en-US" sz="8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B3E3E28B-EC03-3468-D9B6-0380502510C1}"/>
              </a:ext>
            </a:extLst>
          </p:cNvPr>
          <p:cNvCxnSpPr>
            <a:cxnSpLocks/>
          </p:cNvCxnSpPr>
          <p:nvPr/>
        </p:nvCxnSpPr>
        <p:spPr>
          <a:xfrm>
            <a:off x="8597340" y="4713286"/>
            <a:ext cx="1490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D2C52AD3-5697-1442-37B3-A93AF2183778}"/>
              </a:ext>
            </a:extLst>
          </p:cNvPr>
          <p:cNvCxnSpPr>
            <a:cxnSpLocks/>
          </p:cNvCxnSpPr>
          <p:nvPr/>
        </p:nvCxnSpPr>
        <p:spPr>
          <a:xfrm>
            <a:off x="5174870" y="1628804"/>
            <a:ext cx="71808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8726DC2D-B3A5-AA1A-DF8E-1A20D2106C7C}"/>
              </a:ext>
            </a:extLst>
          </p:cNvPr>
          <p:cNvCxnSpPr>
            <a:cxnSpLocks/>
          </p:cNvCxnSpPr>
          <p:nvPr/>
        </p:nvCxnSpPr>
        <p:spPr>
          <a:xfrm>
            <a:off x="5182425" y="1782565"/>
            <a:ext cx="62973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2C302FDB-DCB1-447E-3615-37BAC8A7515F}"/>
              </a:ext>
            </a:extLst>
          </p:cNvPr>
          <p:cNvCxnSpPr>
            <a:cxnSpLocks/>
          </p:cNvCxnSpPr>
          <p:nvPr/>
        </p:nvCxnSpPr>
        <p:spPr>
          <a:xfrm flipV="1">
            <a:off x="5892952" y="1025379"/>
            <a:ext cx="0" cy="6034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35E852F2-D10E-F0A6-36F7-9056D67A5915}"/>
              </a:ext>
            </a:extLst>
          </p:cNvPr>
          <p:cNvCxnSpPr>
            <a:cxnSpLocks/>
          </p:cNvCxnSpPr>
          <p:nvPr/>
        </p:nvCxnSpPr>
        <p:spPr>
          <a:xfrm>
            <a:off x="5879148" y="1032850"/>
            <a:ext cx="222123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72F0432B-10D8-AFFC-4EB7-218702BA1672}"/>
              </a:ext>
            </a:extLst>
          </p:cNvPr>
          <p:cNvCxnSpPr>
            <a:cxnSpLocks/>
          </p:cNvCxnSpPr>
          <p:nvPr/>
        </p:nvCxnSpPr>
        <p:spPr>
          <a:xfrm flipV="1">
            <a:off x="5811780" y="1187721"/>
            <a:ext cx="0" cy="6034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BDCDE21A-5F86-583E-EA2D-6643826431F3}"/>
              </a:ext>
            </a:extLst>
          </p:cNvPr>
          <p:cNvCxnSpPr>
            <a:cxnSpLocks/>
          </p:cNvCxnSpPr>
          <p:nvPr/>
        </p:nvCxnSpPr>
        <p:spPr>
          <a:xfrm>
            <a:off x="5812882" y="1190220"/>
            <a:ext cx="228253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5" name="文本框 264">
            <a:extLst>
              <a:ext uri="{FF2B5EF4-FFF2-40B4-BE49-F238E27FC236}">
                <a16:creationId xmlns:a16="http://schemas.microsoft.com/office/drawing/2014/main" id="{8BABF44C-FB20-9208-37B9-CBE4C7DFD119}"/>
              </a:ext>
            </a:extLst>
          </p:cNvPr>
          <p:cNvSpPr txBox="1"/>
          <p:nvPr/>
        </p:nvSpPr>
        <p:spPr>
          <a:xfrm>
            <a:off x="8034562" y="1079334"/>
            <a:ext cx="83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err="1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MemWrite</a:t>
            </a:r>
            <a:endParaRPr lang="zh-CN" altLang="en-US" sz="8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B182CB24-248F-2356-098F-7FDC891D8FE3}"/>
              </a:ext>
            </a:extLst>
          </p:cNvPr>
          <p:cNvSpPr txBox="1"/>
          <p:nvPr/>
        </p:nvSpPr>
        <p:spPr>
          <a:xfrm>
            <a:off x="8039534" y="915340"/>
            <a:ext cx="83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err="1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MemRead</a:t>
            </a:r>
            <a:endParaRPr lang="zh-CN" altLang="en-US" sz="8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2E43296E-EBC4-5114-60F9-8095108AFA54}"/>
              </a:ext>
            </a:extLst>
          </p:cNvPr>
          <p:cNvCxnSpPr>
            <a:cxnSpLocks/>
          </p:cNvCxnSpPr>
          <p:nvPr/>
        </p:nvCxnSpPr>
        <p:spPr>
          <a:xfrm>
            <a:off x="5171842" y="1963643"/>
            <a:ext cx="32545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3CEAAA38-4C82-597D-5765-6337A10B2864}"/>
              </a:ext>
            </a:extLst>
          </p:cNvPr>
          <p:cNvCxnSpPr>
            <a:cxnSpLocks/>
          </p:cNvCxnSpPr>
          <p:nvPr/>
        </p:nvCxnSpPr>
        <p:spPr>
          <a:xfrm flipV="1">
            <a:off x="5181493" y="2194658"/>
            <a:ext cx="377087" cy="234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BB05EFEB-1680-584A-4F25-BBFD0E0B741A}"/>
              </a:ext>
            </a:extLst>
          </p:cNvPr>
          <p:cNvCxnSpPr>
            <a:cxnSpLocks/>
          </p:cNvCxnSpPr>
          <p:nvPr/>
        </p:nvCxnSpPr>
        <p:spPr>
          <a:xfrm flipV="1">
            <a:off x="5497292" y="531735"/>
            <a:ext cx="0" cy="142176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4313FBF0-466B-4C1F-9B3B-E7BD44A51954}"/>
              </a:ext>
            </a:extLst>
          </p:cNvPr>
          <p:cNvCxnSpPr>
            <a:cxnSpLocks/>
          </p:cNvCxnSpPr>
          <p:nvPr/>
        </p:nvCxnSpPr>
        <p:spPr>
          <a:xfrm>
            <a:off x="5489861" y="534238"/>
            <a:ext cx="260555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7" name="直接连接符 276">
            <a:extLst>
              <a:ext uri="{FF2B5EF4-FFF2-40B4-BE49-F238E27FC236}">
                <a16:creationId xmlns:a16="http://schemas.microsoft.com/office/drawing/2014/main" id="{D1D6A37E-73A0-C1A9-64FE-7C46EF688FD6}"/>
              </a:ext>
            </a:extLst>
          </p:cNvPr>
          <p:cNvCxnSpPr>
            <a:cxnSpLocks/>
          </p:cNvCxnSpPr>
          <p:nvPr/>
        </p:nvCxnSpPr>
        <p:spPr>
          <a:xfrm flipV="1">
            <a:off x="5565206" y="778559"/>
            <a:ext cx="0" cy="142176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FE103FFD-59C1-D5C0-96A7-CA36E7497ED4}"/>
              </a:ext>
            </a:extLst>
          </p:cNvPr>
          <p:cNvCxnSpPr>
            <a:cxnSpLocks/>
          </p:cNvCxnSpPr>
          <p:nvPr/>
        </p:nvCxnSpPr>
        <p:spPr>
          <a:xfrm>
            <a:off x="5558580" y="772324"/>
            <a:ext cx="253683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0" name="文本框 279">
            <a:extLst>
              <a:ext uri="{FF2B5EF4-FFF2-40B4-BE49-F238E27FC236}">
                <a16:creationId xmlns:a16="http://schemas.microsoft.com/office/drawing/2014/main" id="{E55B7D8F-C39D-6DEA-A3EC-C64DB72B2BF8}"/>
              </a:ext>
            </a:extLst>
          </p:cNvPr>
          <p:cNvSpPr txBox="1"/>
          <p:nvPr/>
        </p:nvSpPr>
        <p:spPr>
          <a:xfrm>
            <a:off x="8031468" y="656419"/>
            <a:ext cx="83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err="1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RegWrite</a:t>
            </a:r>
            <a:endParaRPr lang="zh-CN" altLang="en-US" sz="8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sp>
        <p:nvSpPr>
          <p:cNvPr id="281" name="文本框 280">
            <a:extLst>
              <a:ext uri="{FF2B5EF4-FFF2-40B4-BE49-F238E27FC236}">
                <a16:creationId xmlns:a16="http://schemas.microsoft.com/office/drawing/2014/main" id="{55CF1A7F-5C4D-FF1C-FCD8-4B6B1D320662}"/>
              </a:ext>
            </a:extLst>
          </p:cNvPr>
          <p:cNvSpPr txBox="1"/>
          <p:nvPr/>
        </p:nvSpPr>
        <p:spPr>
          <a:xfrm>
            <a:off x="8029594" y="420845"/>
            <a:ext cx="83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err="1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MemtoReg</a:t>
            </a:r>
            <a:endParaRPr lang="zh-CN" altLang="en-US" sz="8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cxnSp>
        <p:nvCxnSpPr>
          <p:cNvPr id="283" name="直接连接符 282">
            <a:extLst>
              <a:ext uri="{FF2B5EF4-FFF2-40B4-BE49-F238E27FC236}">
                <a16:creationId xmlns:a16="http://schemas.microsoft.com/office/drawing/2014/main" id="{B60A6B35-78C3-00B5-DF59-7BD35CCDB58A}"/>
              </a:ext>
            </a:extLst>
          </p:cNvPr>
          <p:cNvCxnSpPr/>
          <p:nvPr/>
        </p:nvCxnSpPr>
        <p:spPr>
          <a:xfrm>
            <a:off x="7056776" y="528567"/>
            <a:ext cx="0" cy="13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13E593D-27BA-735C-0815-81F5ED2699BB}"/>
              </a:ext>
            </a:extLst>
          </p:cNvPr>
          <p:cNvCxnSpPr>
            <a:cxnSpLocks/>
          </p:cNvCxnSpPr>
          <p:nvPr/>
        </p:nvCxnSpPr>
        <p:spPr>
          <a:xfrm>
            <a:off x="8615727" y="527611"/>
            <a:ext cx="14774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7" name="直接连接符 286">
            <a:extLst>
              <a:ext uri="{FF2B5EF4-FFF2-40B4-BE49-F238E27FC236}">
                <a16:creationId xmlns:a16="http://schemas.microsoft.com/office/drawing/2014/main" id="{3F25EB90-A7F0-FC1F-FF98-B107E03CFA70}"/>
              </a:ext>
            </a:extLst>
          </p:cNvPr>
          <p:cNvCxnSpPr>
            <a:cxnSpLocks/>
          </p:cNvCxnSpPr>
          <p:nvPr/>
        </p:nvCxnSpPr>
        <p:spPr>
          <a:xfrm>
            <a:off x="8628974" y="764498"/>
            <a:ext cx="14774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2" name="文本框 291">
            <a:extLst>
              <a:ext uri="{FF2B5EF4-FFF2-40B4-BE49-F238E27FC236}">
                <a16:creationId xmlns:a16="http://schemas.microsoft.com/office/drawing/2014/main" id="{B071CF49-062D-ED7E-ACE3-10BDFCBDFC5B}"/>
              </a:ext>
            </a:extLst>
          </p:cNvPr>
          <p:cNvSpPr txBox="1"/>
          <p:nvPr/>
        </p:nvSpPr>
        <p:spPr>
          <a:xfrm>
            <a:off x="10020742" y="409249"/>
            <a:ext cx="83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err="1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MemtoReg</a:t>
            </a:r>
            <a:endParaRPr lang="zh-CN" altLang="en-US" sz="8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12CEA10A-946B-B372-F8BB-E6585FA6B3F3}"/>
              </a:ext>
            </a:extLst>
          </p:cNvPr>
          <p:cNvSpPr txBox="1"/>
          <p:nvPr/>
        </p:nvSpPr>
        <p:spPr>
          <a:xfrm>
            <a:off x="10020745" y="642821"/>
            <a:ext cx="83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err="1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RegWrite</a:t>
            </a:r>
            <a:endParaRPr lang="zh-CN" altLang="en-US" sz="8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F5E09279-2C2E-2083-7324-20F35B67D904}"/>
              </a:ext>
            </a:extLst>
          </p:cNvPr>
          <p:cNvSpPr/>
          <p:nvPr/>
        </p:nvSpPr>
        <p:spPr>
          <a:xfrm>
            <a:off x="5962932" y="5310416"/>
            <a:ext cx="1590623" cy="921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61E46396-8FD2-C39C-0C30-F34405093A93}"/>
              </a:ext>
            </a:extLst>
          </p:cNvPr>
          <p:cNvSpPr txBox="1"/>
          <p:nvPr/>
        </p:nvSpPr>
        <p:spPr>
          <a:xfrm>
            <a:off x="6385760" y="5955374"/>
            <a:ext cx="1126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Forward</a:t>
            </a:r>
            <a:endParaRPr lang="zh-CN" altLang="en-US" sz="10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7F1E95B2-6412-4796-F1B5-EEB87A66B269}"/>
              </a:ext>
            </a:extLst>
          </p:cNvPr>
          <p:cNvCxnSpPr>
            <a:cxnSpLocks/>
          </p:cNvCxnSpPr>
          <p:nvPr/>
        </p:nvCxnSpPr>
        <p:spPr>
          <a:xfrm>
            <a:off x="8819315" y="4713286"/>
            <a:ext cx="0" cy="12054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9" name="直接连接符 298">
            <a:extLst>
              <a:ext uri="{FF2B5EF4-FFF2-40B4-BE49-F238E27FC236}">
                <a16:creationId xmlns:a16="http://schemas.microsoft.com/office/drawing/2014/main" id="{E2BAA397-A05A-64EC-2B20-5D009FFEA003}"/>
              </a:ext>
            </a:extLst>
          </p:cNvPr>
          <p:cNvCxnSpPr>
            <a:cxnSpLocks/>
          </p:cNvCxnSpPr>
          <p:nvPr/>
        </p:nvCxnSpPr>
        <p:spPr>
          <a:xfrm>
            <a:off x="7553555" y="5918744"/>
            <a:ext cx="12756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1" name="直接连接符 300">
            <a:extLst>
              <a:ext uri="{FF2B5EF4-FFF2-40B4-BE49-F238E27FC236}">
                <a16:creationId xmlns:a16="http://schemas.microsoft.com/office/drawing/2014/main" id="{5BB2B94E-4E66-B3BC-967E-CF045DD6ECE0}"/>
              </a:ext>
            </a:extLst>
          </p:cNvPr>
          <p:cNvCxnSpPr>
            <a:cxnSpLocks/>
          </p:cNvCxnSpPr>
          <p:nvPr/>
        </p:nvCxnSpPr>
        <p:spPr>
          <a:xfrm>
            <a:off x="10639824" y="4699958"/>
            <a:ext cx="543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3" name="直接连接符 302">
            <a:extLst>
              <a:ext uri="{FF2B5EF4-FFF2-40B4-BE49-F238E27FC236}">
                <a16:creationId xmlns:a16="http://schemas.microsoft.com/office/drawing/2014/main" id="{92B6838F-5868-F9A1-29A7-7B419F488293}"/>
              </a:ext>
            </a:extLst>
          </p:cNvPr>
          <p:cNvCxnSpPr>
            <a:cxnSpLocks/>
          </p:cNvCxnSpPr>
          <p:nvPr/>
        </p:nvCxnSpPr>
        <p:spPr>
          <a:xfrm>
            <a:off x="11189813" y="4696709"/>
            <a:ext cx="0" cy="998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5" name="直接连接符 304">
            <a:extLst>
              <a:ext uri="{FF2B5EF4-FFF2-40B4-BE49-F238E27FC236}">
                <a16:creationId xmlns:a16="http://schemas.microsoft.com/office/drawing/2014/main" id="{D1632C94-7221-B22F-5C1C-6522E163B1E7}"/>
              </a:ext>
            </a:extLst>
          </p:cNvPr>
          <p:cNvCxnSpPr>
            <a:cxnSpLocks/>
          </p:cNvCxnSpPr>
          <p:nvPr/>
        </p:nvCxnSpPr>
        <p:spPr>
          <a:xfrm>
            <a:off x="7548815" y="5695102"/>
            <a:ext cx="364099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9" name="直接连接符 308">
            <a:extLst>
              <a:ext uri="{FF2B5EF4-FFF2-40B4-BE49-F238E27FC236}">
                <a16:creationId xmlns:a16="http://schemas.microsoft.com/office/drawing/2014/main" id="{9F2E5395-9B3F-2616-E527-A893BFF052B5}"/>
              </a:ext>
            </a:extLst>
          </p:cNvPr>
          <p:cNvCxnSpPr>
            <a:cxnSpLocks/>
          </p:cNvCxnSpPr>
          <p:nvPr/>
        </p:nvCxnSpPr>
        <p:spPr>
          <a:xfrm>
            <a:off x="8734830" y="750543"/>
            <a:ext cx="0" cy="4671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2" name="直接连接符 311">
            <a:extLst>
              <a:ext uri="{FF2B5EF4-FFF2-40B4-BE49-F238E27FC236}">
                <a16:creationId xmlns:a16="http://schemas.microsoft.com/office/drawing/2014/main" id="{148F6753-741A-6525-2C29-D0804BA42CA3}"/>
              </a:ext>
            </a:extLst>
          </p:cNvPr>
          <p:cNvCxnSpPr>
            <a:cxnSpLocks/>
          </p:cNvCxnSpPr>
          <p:nvPr/>
        </p:nvCxnSpPr>
        <p:spPr>
          <a:xfrm>
            <a:off x="7563581" y="5432216"/>
            <a:ext cx="1176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4" name="直接连接符 313">
            <a:extLst>
              <a:ext uri="{FF2B5EF4-FFF2-40B4-BE49-F238E27FC236}">
                <a16:creationId xmlns:a16="http://schemas.microsoft.com/office/drawing/2014/main" id="{A697FB3D-8CE1-2DA0-A018-F9EC56EF4187}"/>
              </a:ext>
            </a:extLst>
          </p:cNvPr>
          <p:cNvCxnSpPr>
            <a:cxnSpLocks/>
          </p:cNvCxnSpPr>
          <p:nvPr/>
        </p:nvCxnSpPr>
        <p:spPr>
          <a:xfrm>
            <a:off x="10636671" y="769507"/>
            <a:ext cx="3263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8" name="直接连接符 317">
            <a:extLst>
              <a:ext uri="{FF2B5EF4-FFF2-40B4-BE49-F238E27FC236}">
                <a16:creationId xmlns:a16="http://schemas.microsoft.com/office/drawing/2014/main" id="{20C994CA-126F-80C6-A2D8-CFF76F4BDF37}"/>
              </a:ext>
            </a:extLst>
          </p:cNvPr>
          <p:cNvCxnSpPr>
            <a:cxnSpLocks/>
          </p:cNvCxnSpPr>
          <p:nvPr/>
        </p:nvCxnSpPr>
        <p:spPr>
          <a:xfrm>
            <a:off x="10950521" y="764141"/>
            <a:ext cx="15629" cy="4766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5BC6E0FB-530D-9E13-4E19-18B80E6BB343}"/>
              </a:ext>
            </a:extLst>
          </p:cNvPr>
          <p:cNvCxnSpPr>
            <a:cxnSpLocks/>
          </p:cNvCxnSpPr>
          <p:nvPr/>
        </p:nvCxnSpPr>
        <p:spPr>
          <a:xfrm>
            <a:off x="7548815" y="5531118"/>
            <a:ext cx="3435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7" name="直接连接符 326">
            <a:extLst>
              <a:ext uri="{FF2B5EF4-FFF2-40B4-BE49-F238E27FC236}">
                <a16:creationId xmlns:a16="http://schemas.microsoft.com/office/drawing/2014/main" id="{95F3B4D0-17B5-3936-13D8-8171B43986D4}"/>
              </a:ext>
            </a:extLst>
          </p:cNvPr>
          <p:cNvCxnSpPr>
            <a:cxnSpLocks/>
          </p:cNvCxnSpPr>
          <p:nvPr/>
        </p:nvCxnSpPr>
        <p:spPr>
          <a:xfrm>
            <a:off x="5388077" y="3727643"/>
            <a:ext cx="3553" cy="22375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6" name="直接连接符 335">
            <a:extLst>
              <a:ext uri="{FF2B5EF4-FFF2-40B4-BE49-F238E27FC236}">
                <a16:creationId xmlns:a16="http://schemas.microsoft.com/office/drawing/2014/main" id="{FD248BF3-A482-1724-DB6B-55214F3C7D81}"/>
              </a:ext>
            </a:extLst>
          </p:cNvPr>
          <p:cNvCxnSpPr>
            <a:cxnSpLocks/>
          </p:cNvCxnSpPr>
          <p:nvPr/>
        </p:nvCxnSpPr>
        <p:spPr>
          <a:xfrm>
            <a:off x="5174870" y="3734949"/>
            <a:ext cx="2055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8" name="直接连接符 337">
            <a:extLst>
              <a:ext uri="{FF2B5EF4-FFF2-40B4-BE49-F238E27FC236}">
                <a16:creationId xmlns:a16="http://schemas.microsoft.com/office/drawing/2014/main" id="{35306639-0AC3-3CF4-148A-CD62A5E5EB8D}"/>
              </a:ext>
            </a:extLst>
          </p:cNvPr>
          <p:cNvCxnSpPr>
            <a:cxnSpLocks/>
          </p:cNvCxnSpPr>
          <p:nvPr/>
        </p:nvCxnSpPr>
        <p:spPr>
          <a:xfrm>
            <a:off x="5388060" y="5965180"/>
            <a:ext cx="5800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0" name="直接连接符 339">
            <a:extLst>
              <a:ext uri="{FF2B5EF4-FFF2-40B4-BE49-F238E27FC236}">
                <a16:creationId xmlns:a16="http://schemas.microsoft.com/office/drawing/2014/main" id="{7AE207E9-452F-755C-E550-C649AAF38C11}"/>
              </a:ext>
            </a:extLst>
          </p:cNvPr>
          <p:cNvCxnSpPr>
            <a:cxnSpLocks/>
          </p:cNvCxnSpPr>
          <p:nvPr/>
        </p:nvCxnSpPr>
        <p:spPr>
          <a:xfrm>
            <a:off x="5174870" y="3855539"/>
            <a:ext cx="3471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1" name="直接连接符 340">
            <a:extLst>
              <a:ext uri="{FF2B5EF4-FFF2-40B4-BE49-F238E27FC236}">
                <a16:creationId xmlns:a16="http://schemas.microsoft.com/office/drawing/2014/main" id="{F30A0FEA-5FAF-405D-EAED-4735C8523F47}"/>
              </a:ext>
            </a:extLst>
          </p:cNvPr>
          <p:cNvCxnSpPr>
            <a:cxnSpLocks/>
          </p:cNvCxnSpPr>
          <p:nvPr/>
        </p:nvCxnSpPr>
        <p:spPr>
          <a:xfrm>
            <a:off x="5521510" y="3865644"/>
            <a:ext cx="0" cy="1905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4" name="直接连接符 343">
            <a:extLst>
              <a:ext uri="{FF2B5EF4-FFF2-40B4-BE49-F238E27FC236}">
                <a16:creationId xmlns:a16="http://schemas.microsoft.com/office/drawing/2014/main" id="{90324A12-B992-18F7-55AC-B29296A04A5A}"/>
              </a:ext>
            </a:extLst>
          </p:cNvPr>
          <p:cNvCxnSpPr>
            <a:cxnSpLocks/>
          </p:cNvCxnSpPr>
          <p:nvPr/>
        </p:nvCxnSpPr>
        <p:spPr>
          <a:xfrm>
            <a:off x="5521510" y="5771065"/>
            <a:ext cx="44293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6" name="直接连接符 345">
            <a:extLst>
              <a:ext uri="{FF2B5EF4-FFF2-40B4-BE49-F238E27FC236}">
                <a16:creationId xmlns:a16="http://schemas.microsoft.com/office/drawing/2014/main" id="{ACA4FD2F-583A-2982-AE3A-57325141C0E6}"/>
              </a:ext>
            </a:extLst>
          </p:cNvPr>
          <p:cNvCxnSpPr/>
          <p:nvPr/>
        </p:nvCxnSpPr>
        <p:spPr>
          <a:xfrm>
            <a:off x="5927298" y="2591117"/>
            <a:ext cx="1" cy="20661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7" name="直接连接符 346">
            <a:extLst>
              <a:ext uri="{FF2B5EF4-FFF2-40B4-BE49-F238E27FC236}">
                <a16:creationId xmlns:a16="http://schemas.microsoft.com/office/drawing/2014/main" id="{AC9806C5-8931-5425-1DBA-8D51A95E0D5C}"/>
              </a:ext>
            </a:extLst>
          </p:cNvPr>
          <p:cNvCxnSpPr/>
          <p:nvPr/>
        </p:nvCxnSpPr>
        <p:spPr>
          <a:xfrm>
            <a:off x="5929762" y="4007024"/>
            <a:ext cx="1" cy="20661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8" name="直接连接符 347">
            <a:extLst>
              <a:ext uri="{FF2B5EF4-FFF2-40B4-BE49-F238E27FC236}">
                <a16:creationId xmlns:a16="http://schemas.microsoft.com/office/drawing/2014/main" id="{B7F11B90-BDC9-2C1D-08C7-564830CF7CFE}"/>
              </a:ext>
            </a:extLst>
          </p:cNvPr>
          <p:cNvCxnSpPr/>
          <p:nvPr/>
        </p:nvCxnSpPr>
        <p:spPr>
          <a:xfrm>
            <a:off x="6412439" y="5104822"/>
            <a:ext cx="1" cy="20661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9" name="直接连接符 348">
            <a:extLst>
              <a:ext uri="{FF2B5EF4-FFF2-40B4-BE49-F238E27FC236}">
                <a16:creationId xmlns:a16="http://schemas.microsoft.com/office/drawing/2014/main" id="{3A29C171-CF5F-C0FF-55E6-F7402C6A8383}"/>
              </a:ext>
            </a:extLst>
          </p:cNvPr>
          <p:cNvCxnSpPr/>
          <p:nvPr/>
        </p:nvCxnSpPr>
        <p:spPr>
          <a:xfrm>
            <a:off x="6978976" y="5099854"/>
            <a:ext cx="1" cy="20661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0" name="直接连接符 349">
            <a:extLst>
              <a:ext uri="{FF2B5EF4-FFF2-40B4-BE49-F238E27FC236}">
                <a16:creationId xmlns:a16="http://schemas.microsoft.com/office/drawing/2014/main" id="{6D3C65D7-2652-50AC-09AC-F515FB9DBDC9}"/>
              </a:ext>
            </a:extLst>
          </p:cNvPr>
          <p:cNvCxnSpPr/>
          <p:nvPr/>
        </p:nvCxnSpPr>
        <p:spPr>
          <a:xfrm>
            <a:off x="9288175" y="2181049"/>
            <a:ext cx="1" cy="20661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1" name="直接连接符 350">
            <a:extLst>
              <a:ext uri="{FF2B5EF4-FFF2-40B4-BE49-F238E27FC236}">
                <a16:creationId xmlns:a16="http://schemas.microsoft.com/office/drawing/2014/main" id="{A552B752-4D6F-D63D-881C-277159813DEE}"/>
              </a:ext>
            </a:extLst>
          </p:cNvPr>
          <p:cNvCxnSpPr/>
          <p:nvPr/>
        </p:nvCxnSpPr>
        <p:spPr>
          <a:xfrm>
            <a:off x="9470393" y="2184359"/>
            <a:ext cx="1" cy="20661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2" name="直接连接符 351">
            <a:extLst>
              <a:ext uri="{FF2B5EF4-FFF2-40B4-BE49-F238E27FC236}">
                <a16:creationId xmlns:a16="http://schemas.microsoft.com/office/drawing/2014/main" id="{9605F7C2-88F3-55D7-FF54-B1C784A7B04B}"/>
              </a:ext>
            </a:extLst>
          </p:cNvPr>
          <p:cNvCxnSpPr>
            <a:cxnSpLocks/>
          </p:cNvCxnSpPr>
          <p:nvPr/>
        </p:nvCxnSpPr>
        <p:spPr>
          <a:xfrm>
            <a:off x="8622189" y="2700181"/>
            <a:ext cx="493668" cy="58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5" name="文本框 354">
            <a:extLst>
              <a:ext uri="{FF2B5EF4-FFF2-40B4-BE49-F238E27FC236}">
                <a16:creationId xmlns:a16="http://schemas.microsoft.com/office/drawing/2014/main" id="{4BE0FA6A-0FFC-E126-A0D6-C91FD33B8CF0}"/>
              </a:ext>
            </a:extLst>
          </p:cNvPr>
          <p:cNvSpPr txBox="1"/>
          <p:nvPr/>
        </p:nvSpPr>
        <p:spPr>
          <a:xfrm>
            <a:off x="9047121" y="2577592"/>
            <a:ext cx="949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DroidSansMono Nerd Font Mono" panose="020B0609030804020204" pitchFamily="49" charset="0"/>
                <a:cs typeface="DroidSansMono Nerd Font Mono" panose="020B0609030804020204" pitchFamily="49" charset="0"/>
              </a:rPr>
              <a:t>ADDR</a:t>
            </a:r>
            <a:endParaRPr lang="zh-CN" altLang="en-US" sz="10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cxnSp>
        <p:nvCxnSpPr>
          <p:cNvPr id="356" name="直接连接符 355">
            <a:extLst>
              <a:ext uri="{FF2B5EF4-FFF2-40B4-BE49-F238E27FC236}">
                <a16:creationId xmlns:a16="http://schemas.microsoft.com/office/drawing/2014/main" id="{D0A08150-90E8-FFDF-752D-0187A965E59E}"/>
              </a:ext>
            </a:extLst>
          </p:cNvPr>
          <p:cNvCxnSpPr>
            <a:cxnSpLocks/>
          </p:cNvCxnSpPr>
          <p:nvPr/>
        </p:nvCxnSpPr>
        <p:spPr>
          <a:xfrm>
            <a:off x="5191421" y="3002124"/>
            <a:ext cx="29039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8" name="文本框 357">
            <a:extLst>
              <a:ext uri="{FF2B5EF4-FFF2-40B4-BE49-F238E27FC236}">
                <a16:creationId xmlns:a16="http://schemas.microsoft.com/office/drawing/2014/main" id="{68B4275D-C5EE-F929-FBC1-BD4A6160A3F0}"/>
              </a:ext>
            </a:extLst>
          </p:cNvPr>
          <p:cNvSpPr txBox="1"/>
          <p:nvPr/>
        </p:nvSpPr>
        <p:spPr>
          <a:xfrm>
            <a:off x="8044058" y="2880912"/>
            <a:ext cx="83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RD2</a:t>
            </a:r>
            <a:endParaRPr lang="zh-CN" altLang="en-US" sz="8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cxnSp>
        <p:nvCxnSpPr>
          <p:cNvPr id="359" name="直接连接符 358">
            <a:extLst>
              <a:ext uri="{FF2B5EF4-FFF2-40B4-BE49-F238E27FC236}">
                <a16:creationId xmlns:a16="http://schemas.microsoft.com/office/drawing/2014/main" id="{CE7D590B-28BB-679D-8840-8FCDA379C09E}"/>
              </a:ext>
            </a:extLst>
          </p:cNvPr>
          <p:cNvCxnSpPr>
            <a:cxnSpLocks/>
          </p:cNvCxnSpPr>
          <p:nvPr/>
        </p:nvCxnSpPr>
        <p:spPr>
          <a:xfrm>
            <a:off x="8625501" y="2991731"/>
            <a:ext cx="493668" cy="58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0" name="文本框 359">
            <a:extLst>
              <a:ext uri="{FF2B5EF4-FFF2-40B4-BE49-F238E27FC236}">
                <a16:creationId xmlns:a16="http://schemas.microsoft.com/office/drawing/2014/main" id="{ADD16061-D535-D792-C7D6-DD78843111D1}"/>
              </a:ext>
            </a:extLst>
          </p:cNvPr>
          <p:cNvSpPr txBox="1"/>
          <p:nvPr/>
        </p:nvSpPr>
        <p:spPr>
          <a:xfrm>
            <a:off x="9055399" y="2864172"/>
            <a:ext cx="949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DroidSansMono Nerd Font Mono" panose="020B0609030804020204" pitchFamily="49" charset="0"/>
                <a:cs typeface="DroidSansMono Nerd Font Mono" panose="020B0609030804020204" pitchFamily="49" charset="0"/>
              </a:rPr>
              <a:t>WD</a:t>
            </a:r>
            <a:endParaRPr lang="zh-CN" altLang="en-US" sz="10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sp>
        <p:nvSpPr>
          <p:cNvPr id="361" name="文本框 360">
            <a:extLst>
              <a:ext uri="{FF2B5EF4-FFF2-40B4-BE49-F238E27FC236}">
                <a16:creationId xmlns:a16="http://schemas.microsoft.com/office/drawing/2014/main" id="{BCCB9286-09EC-E352-9F91-F22DAC1B52BE}"/>
              </a:ext>
            </a:extLst>
          </p:cNvPr>
          <p:cNvSpPr txBox="1"/>
          <p:nvPr/>
        </p:nvSpPr>
        <p:spPr>
          <a:xfrm>
            <a:off x="9157241" y="3160580"/>
            <a:ext cx="949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DroidSansMono Nerd Font Mono" panose="020B0609030804020204" pitchFamily="49" charset="0"/>
                <a:cs typeface="DroidSansMono Nerd Font Mono" panose="020B0609030804020204" pitchFamily="49" charset="0"/>
              </a:rPr>
              <a:t>RD_DM</a:t>
            </a:r>
            <a:endParaRPr lang="zh-CN" altLang="en-US" sz="10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cxnSp>
        <p:nvCxnSpPr>
          <p:cNvPr id="362" name="直接连接符 361">
            <a:extLst>
              <a:ext uri="{FF2B5EF4-FFF2-40B4-BE49-F238E27FC236}">
                <a16:creationId xmlns:a16="http://schemas.microsoft.com/office/drawing/2014/main" id="{E917A02E-96CE-1067-5F61-B86F8B8437B5}"/>
              </a:ext>
            </a:extLst>
          </p:cNvPr>
          <p:cNvCxnSpPr>
            <a:cxnSpLocks/>
          </p:cNvCxnSpPr>
          <p:nvPr/>
        </p:nvCxnSpPr>
        <p:spPr>
          <a:xfrm>
            <a:off x="9653320" y="3283690"/>
            <a:ext cx="4531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5" name="文本框 364">
            <a:extLst>
              <a:ext uri="{FF2B5EF4-FFF2-40B4-BE49-F238E27FC236}">
                <a16:creationId xmlns:a16="http://schemas.microsoft.com/office/drawing/2014/main" id="{D21AA7C0-EA08-9C2D-51D7-0B40421A815F}"/>
              </a:ext>
            </a:extLst>
          </p:cNvPr>
          <p:cNvSpPr txBox="1"/>
          <p:nvPr/>
        </p:nvSpPr>
        <p:spPr>
          <a:xfrm>
            <a:off x="10042096" y="3161943"/>
            <a:ext cx="83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err="1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MEMout</a:t>
            </a:r>
            <a:endParaRPr lang="zh-CN" altLang="en-US" sz="8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cxnSp>
        <p:nvCxnSpPr>
          <p:cNvPr id="366" name="直接连接符 365">
            <a:extLst>
              <a:ext uri="{FF2B5EF4-FFF2-40B4-BE49-F238E27FC236}">
                <a16:creationId xmlns:a16="http://schemas.microsoft.com/office/drawing/2014/main" id="{7E252E13-D4B5-8EA1-1641-94FB30410C16}"/>
              </a:ext>
            </a:extLst>
          </p:cNvPr>
          <p:cNvCxnSpPr>
            <a:cxnSpLocks/>
          </p:cNvCxnSpPr>
          <p:nvPr/>
        </p:nvCxnSpPr>
        <p:spPr>
          <a:xfrm>
            <a:off x="8932455" y="1963403"/>
            <a:ext cx="7082" cy="730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9" name="直接连接符 368">
            <a:extLst>
              <a:ext uri="{FF2B5EF4-FFF2-40B4-BE49-F238E27FC236}">
                <a16:creationId xmlns:a16="http://schemas.microsoft.com/office/drawing/2014/main" id="{AE20FDD8-1260-88D3-1165-E701ECB2A6E6}"/>
              </a:ext>
            </a:extLst>
          </p:cNvPr>
          <p:cNvCxnSpPr>
            <a:cxnSpLocks/>
          </p:cNvCxnSpPr>
          <p:nvPr/>
        </p:nvCxnSpPr>
        <p:spPr>
          <a:xfrm>
            <a:off x="8922204" y="1953503"/>
            <a:ext cx="870282" cy="50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4" name="直接连接符 373">
            <a:extLst>
              <a:ext uri="{FF2B5EF4-FFF2-40B4-BE49-F238E27FC236}">
                <a16:creationId xmlns:a16="http://schemas.microsoft.com/office/drawing/2014/main" id="{B75FCBEF-B236-C8B4-BA78-C2F14F5BA803}"/>
              </a:ext>
            </a:extLst>
          </p:cNvPr>
          <p:cNvCxnSpPr>
            <a:cxnSpLocks/>
          </p:cNvCxnSpPr>
          <p:nvPr/>
        </p:nvCxnSpPr>
        <p:spPr>
          <a:xfrm>
            <a:off x="9782684" y="1957070"/>
            <a:ext cx="9802" cy="9324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6" name="直接连接符 375">
            <a:extLst>
              <a:ext uri="{FF2B5EF4-FFF2-40B4-BE49-F238E27FC236}">
                <a16:creationId xmlns:a16="http://schemas.microsoft.com/office/drawing/2014/main" id="{C75F02FA-4319-FC3B-297A-B657115BBAAD}"/>
              </a:ext>
            </a:extLst>
          </p:cNvPr>
          <p:cNvCxnSpPr>
            <a:cxnSpLocks/>
          </p:cNvCxnSpPr>
          <p:nvPr/>
        </p:nvCxnSpPr>
        <p:spPr>
          <a:xfrm>
            <a:off x="9797766" y="2884898"/>
            <a:ext cx="284656" cy="46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0" name="文本框 379">
            <a:extLst>
              <a:ext uri="{FF2B5EF4-FFF2-40B4-BE49-F238E27FC236}">
                <a16:creationId xmlns:a16="http://schemas.microsoft.com/office/drawing/2014/main" id="{4FBB0863-B6C0-1A4D-C003-3BAF3768D56B}"/>
              </a:ext>
            </a:extLst>
          </p:cNvPr>
          <p:cNvSpPr txBox="1"/>
          <p:nvPr/>
        </p:nvSpPr>
        <p:spPr>
          <a:xfrm>
            <a:off x="10037125" y="2794515"/>
            <a:ext cx="83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err="1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ALUout</a:t>
            </a:r>
            <a:endParaRPr lang="zh-CN" altLang="en-US" sz="8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cxnSp>
        <p:nvCxnSpPr>
          <p:cNvPr id="381" name="直接连接符 380">
            <a:extLst>
              <a:ext uri="{FF2B5EF4-FFF2-40B4-BE49-F238E27FC236}">
                <a16:creationId xmlns:a16="http://schemas.microsoft.com/office/drawing/2014/main" id="{6CBF930E-5DD2-CB50-DBFD-360DE93E6C02}"/>
              </a:ext>
            </a:extLst>
          </p:cNvPr>
          <p:cNvCxnSpPr>
            <a:cxnSpLocks/>
          </p:cNvCxnSpPr>
          <p:nvPr/>
        </p:nvCxnSpPr>
        <p:spPr>
          <a:xfrm>
            <a:off x="10648266" y="2902237"/>
            <a:ext cx="6078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3" name="直接连接符 382">
            <a:extLst>
              <a:ext uri="{FF2B5EF4-FFF2-40B4-BE49-F238E27FC236}">
                <a16:creationId xmlns:a16="http://schemas.microsoft.com/office/drawing/2014/main" id="{C2C36D91-0AC3-71A3-4102-7E3A7D2F49E2}"/>
              </a:ext>
            </a:extLst>
          </p:cNvPr>
          <p:cNvCxnSpPr>
            <a:cxnSpLocks/>
          </p:cNvCxnSpPr>
          <p:nvPr/>
        </p:nvCxnSpPr>
        <p:spPr>
          <a:xfrm>
            <a:off x="10646611" y="3258391"/>
            <a:ext cx="6078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4" name="直接连接符 383">
            <a:extLst>
              <a:ext uri="{FF2B5EF4-FFF2-40B4-BE49-F238E27FC236}">
                <a16:creationId xmlns:a16="http://schemas.microsoft.com/office/drawing/2014/main" id="{1E738E80-9D91-4AED-57AC-DCEBE75A54EC}"/>
              </a:ext>
            </a:extLst>
          </p:cNvPr>
          <p:cNvCxnSpPr/>
          <p:nvPr/>
        </p:nvCxnSpPr>
        <p:spPr>
          <a:xfrm>
            <a:off x="11396947" y="2605120"/>
            <a:ext cx="1" cy="20661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7" name="直接连接符 396">
            <a:extLst>
              <a:ext uri="{FF2B5EF4-FFF2-40B4-BE49-F238E27FC236}">
                <a16:creationId xmlns:a16="http://schemas.microsoft.com/office/drawing/2014/main" id="{1DD3A40B-8B4B-08B0-E7B0-5A68665952C4}"/>
              </a:ext>
            </a:extLst>
          </p:cNvPr>
          <p:cNvCxnSpPr>
            <a:cxnSpLocks/>
          </p:cNvCxnSpPr>
          <p:nvPr/>
        </p:nvCxnSpPr>
        <p:spPr>
          <a:xfrm flipH="1">
            <a:off x="8935797" y="2713973"/>
            <a:ext cx="4915" cy="15410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0" name="直接连接符 399">
            <a:extLst>
              <a:ext uri="{FF2B5EF4-FFF2-40B4-BE49-F238E27FC236}">
                <a16:creationId xmlns:a16="http://schemas.microsoft.com/office/drawing/2014/main" id="{7DA38AA5-3F69-908C-9F9C-8453CDF28778}"/>
              </a:ext>
            </a:extLst>
          </p:cNvPr>
          <p:cNvCxnSpPr>
            <a:cxnSpLocks/>
          </p:cNvCxnSpPr>
          <p:nvPr/>
        </p:nvCxnSpPr>
        <p:spPr>
          <a:xfrm flipH="1" flipV="1">
            <a:off x="5639438" y="4240683"/>
            <a:ext cx="3310981" cy="19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3" name="直接连接符 402">
            <a:extLst>
              <a:ext uri="{FF2B5EF4-FFF2-40B4-BE49-F238E27FC236}">
                <a16:creationId xmlns:a16="http://schemas.microsoft.com/office/drawing/2014/main" id="{FCEEFCF5-CD7A-6ABA-9F37-B85E58220C43}"/>
              </a:ext>
            </a:extLst>
          </p:cNvPr>
          <p:cNvCxnSpPr>
            <a:cxnSpLocks/>
          </p:cNvCxnSpPr>
          <p:nvPr/>
        </p:nvCxnSpPr>
        <p:spPr>
          <a:xfrm>
            <a:off x="5637218" y="2127889"/>
            <a:ext cx="2081" cy="21155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5" name="直接连接符 404">
            <a:extLst>
              <a:ext uri="{FF2B5EF4-FFF2-40B4-BE49-F238E27FC236}">
                <a16:creationId xmlns:a16="http://schemas.microsoft.com/office/drawing/2014/main" id="{7490E20D-2C19-0271-DEED-F822395DAA7A}"/>
              </a:ext>
            </a:extLst>
          </p:cNvPr>
          <p:cNvCxnSpPr>
            <a:cxnSpLocks/>
          </p:cNvCxnSpPr>
          <p:nvPr/>
        </p:nvCxnSpPr>
        <p:spPr>
          <a:xfrm>
            <a:off x="5621280" y="3494910"/>
            <a:ext cx="18075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9" name="直接连接符 408">
            <a:extLst>
              <a:ext uri="{FF2B5EF4-FFF2-40B4-BE49-F238E27FC236}">
                <a16:creationId xmlns:a16="http://schemas.microsoft.com/office/drawing/2014/main" id="{AC81DE96-82FF-ABAE-3582-5DD5296A44DE}"/>
              </a:ext>
            </a:extLst>
          </p:cNvPr>
          <p:cNvCxnSpPr>
            <a:cxnSpLocks/>
          </p:cNvCxnSpPr>
          <p:nvPr/>
        </p:nvCxnSpPr>
        <p:spPr>
          <a:xfrm>
            <a:off x="5621279" y="2127889"/>
            <a:ext cx="18075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0" name="直接连接符 409">
            <a:extLst>
              <a:ext uri="{FF2B5EF4-FFF2-40B4-BE49-F238E27FC236}">
                <a16:creationId xmlns:a16="http://schemas.microsoft.com/office/drawing/2014/main" id="{1D4C633F-1644-895F-35BC-95785EBC49A0}"/>
              </a:ext>
            </a:extLst>
          </p:cNvPr>
          <p:cNvCxnSpPr>
            <a:cxnSpLocks/>
          </p:cNvCxnSpPr>
          <p:nvPr/>
        </p:nvCxnSpPr>
        <p:spPr>
          <a:xfrm>
            <a:off x="11532719" y="3095709"/>
            <a:ext cx="41411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2" name="直接连接符 411">
            <a:extLst>
              <a:ext uri="{FF2B5EF4-FFF2-40B4-BE49-F238E27FC236}">
                <a16:creationId xmlns:a16="http://schemas.microsoft.com/office/drawing/2014/main" id="{CC321D13-EF5D-3400-4BF6-6AB397B83D60}"/>
              </a:ext>
            </a:extLst>
          </p:cNvPr>
          <p:cNvCxnSpPr>
            <a:cxnSpLocks/>
          </p:cNvCxnSpPr>
          <p:nvPr/>
        </p:nvCxnSpPr>
        <p:spPr>
          <a:xfrm>
            <a:off x="11948500" y="3082159"/>
            <a:ext cx="0" cy="13190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4" name="直接连接符 413">
            <a:extLst>
              <a:ext uri="{FF2B5EF4-FFF2-40B4-BE49-F238E27FC236}">
                <a16:creationId xmlns:a16="http://schemas.microsoft.com/office/drawing/2014/main" id="{93B790F9-75F4-127E-3C5B-B75BA7648C47}"/>
              </a:ext>
            </a:extLst>
          </p:cNvPr>
          <p:cNvCxnSpPr>
            <a:cxnSpLocks/>
          </p:cNvCxnSpPr>
          <p:nvPr/>
        </p:nvCxnSpPr>
        <p:spPr>
          <a:xfrm flipH="1" flipV="1">
            <a:off x="2877935" y="4304662"/>
            <a:ext cx="9068900" cy="7835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0" name="直接连接符 419">
            <a:extLst>
              <a:ext uri="{FF2B5EF4-FFF2-40B4-BE49-F238E27FC236}">
                <a16:creationId xmlns:a16="http://schemas.microsoft.com/office/drawing/2014/main" id="{19D4572C-AE11-D84B-68A8-EE24443E4F7B}"/>
              </a:ext>
            </a:extLst>
          </p:cNvPr>
          <p:cNvCxnSpPr>
            <a:cxnSpLocks/>
          </p:cNvCxnSpPr>
          <p:nvPr/>
        </p:nvCxnSpPr>
        <p:spPr>
          <a:xfrm>
            <a:off x="2862470" y="3324634"/>
            <a:ext cx="5535" cy="9966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1" name="直接连接符 420">
            <a:extLst>
              <a:ext uri="{FF2B5EF4-FFF2-40B4-BE49-F238E27FC236}">
                <a16:creationId xmlns:a16="http://schemas.microsoft.com/office/drawing/2014/main" id="{590B4C9E-E7C5-B1D2-58BE-93D56BC327D5}"/>
              </a:ext>
            </a:extLst>
          </p:cNvPr>
          <p:cNvCxnSpPr>
            <a:cxnSpLocks/>
          </p:cNvCxnSpPr>
          <p:nvPr/>
        </p:nvCxnSpPr>
        <p:spPr>
          <a:xfrm>
            <a:off x="2866318" y="3320149"/>
            <a:ext cx="23358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5" name="直接连接符 424">
            <a:extLst>
              <a:ext uri="{FF2B5EF4-FFF2-40B4-BE49-F238E27FC236}">
                <a16:creationId xmlns:a16="http://schemas.microsoft.com/office/drawing/2014/main" id="{7633C134-B329-F97D-8740-CAEC9648B2A4}"/>
              </a:ext>
            </a:extLst>
          </p:cNvPr>
          <p:cNvCxnSpPr>
            <a:cxnSpLocks/>
          </p:cNvCxnSpPr>
          <p:nvPr/>
        </p:nvCxnSpPr>
        <p:spPr>
          <a:xfrm>
            <a:off x="5711655" y="2328249"/>
            <a:ext cx="0" cy="19854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7" name="直接连接符 426">
            <a:extLst>
              <a:ext uri="{FF2B5EF4-FFF2-40B4-BE49-F238E27FC236}">
                <a16:creationId xmlns:a16="http://schemas.microsoft.com/office/drawing/2014/main" id="{59253001-064F-F0BF-75C3-D01A08C0D822}"/>
              </a:ext>
            </a:extLst>
          </p:cNvPr>
          <p:cNvCxnSpPr>
            <a:cxnSpLocks/>
          </p:cNvCxnSpPr>
          <p:nvPr/>
        </p:nvCxnSpPr>
        <p:spPr>
          <a:xfrm>
            <a:off x="5712917" y="2338174"/>
            <a:ext cx="7917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0" name="直接连接符 429">
            <a:extLst>
              <a:ext uri="{FF2B5EF4-FFF2-40B4-BE49-F238E27FC236}">
                <a16:creationId xmlns:a16="http://schemas.microsoft.com/office/drawing/2014/main" id="{A2FE1D33-7C61-54E6-5DC8-2B7F3AAE8939}"/>
              </a:ext>
            </a:extLst>
          </p:cNvPr>
          <p:cNvCxnSpPr>
            <a:cxnSpLocks/>
          </p:cNvCxnSpPr>
          <p:nvPr/>
        </p:nvCxnSpPr>
        <p:spPr>
          <a:xfrm>
            <a:off x="5721192" y="3708123"/>
            <a:ext cx="7917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1" name="直接连接符 430">
            <a:extLst>
              <a:ext uri="{FF2B5EF4-FFF2-40B4-BE49-F238E27FC236}">
                <a16:creationId xmlns:a16="http://schemas.microsoft.com/office/drawing/2014/main" id="{BC474C60-6FE0-B9E6-F90D-447539B1DDB1}"/>
              </a:ext>
            </a:extLst>
          </p:cNvPr>
          <p:cNvCxnSpPr>
            <a:cxnSpLocks/>
          </p:cNvCxnSpPr>
          <p:nvPr/>
        </p:nvCxnSpPr>
        <p:spPr>
          <a:xfrm>
            <a:off x="5183760" y="2691899"/>
            <a:ext cx="3377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2" name="直接连接符 431">
            <a:extLst>
              <a:ext uri="{FF2B5EF4-FFF2-40B4-BE49-F238E27FC236}">
                <a16:creationId xmlns:a16="http://schemas.microsoft.com/office/drawing/2014/main" id="{4482CB80-646A-0173-9E55-20BB631D708B}"/>
              </a:ext>
            </a:extLst>
          </p:cNvPr>
          <p:cNvCxnSpPr>
            <a:cxnSpLocks/>
          </p:cNvCxnSpPr>
          <p:nvPr/>
        </p:nvCxnSpPr>
        <p:spPr>
          <a:xfrm flipV="1">
            <a:off x="5521510" y="2283569"/>
            <a:ext cx="0" cy="4083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7" name="直接连接符 436">
            <a:extLst>
              <a:ext uri="{FF2B5EF4-FFF2-40B4-BE49-F238E27FC236}">
                <a16:creationId xmlns:a16="http://schemas.microsoft.com/office/drawing/2014/main" id="{C62189DD-33B8-3BD0-8E88-ED0B8C0218CF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5503441" y="2281385"/>
            <a:ext cx="282647" cy="17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5" name="直接连接符 444">
            <a:extLst>
              <a:ext uri="{FF2B5EF4-FFF2-40B4-BE49-F238E27FC236}">
                <a16:creationId xmlns:a16="http://schemas.microsoft.com/office/drawing/2014/main" id="{D1650C5E-22D6-0F26-D763-4DCB8FC8C641}"/>
              </a:ext>
            </a:extLst>
          </p:cNvPr>
          <p:cNvCxnSpPr>
            <a:cxnSpLocks/>
          </p:cNvCxnSpPr>
          <p:nvPr/>
        </p:nvCxnSpPr>
        <p:spPr>
          <a:xfrm flipV="1">
            <a:off x="5528288" y="3009959"/>
            <a:ext cx="0" cy="6001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7" name="直接连接符 446">
            <a:extLst>
              <a:ext uri="{FF2B5EF4-FFF2-40B4-BE49-F238E27FC236}">
                <a16:creationId xmlns:a16="http://schemas.microsoft.com/office/drawing/2014/main" id="{1715E9C0-7C01-1A02-05D0-5A94729653F8}"/>
              </a:ext>
            </a:extLst>
          </p:cNvPr>
          <p:cNvCxnSpPr>
            <a:cxnSpLocks/>
          </p:cNvCxnSpPr>
          <p:nvPr/>
        </p:nvCxnSpPr>
        <p:spPr>
          <a:xfrm flipV="1">
            <a:off x="5526631" y="3601640"/>
            <a:ext cx="282647" cy="17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8" name="直接连接符 447">
            <a:extLst>
              <a:ext uri="{FF2B5EF4-FFF2-40B4-BE49-F238E27FC236}">
                <a16:creationId xmlns:a16="http://schemas.microsoft.com/office/drawing/2014/main" id="{D496398E-552C-890F-C4BC-530DBDD14BC6}"/>
              </a:ext>
            </a:extLst>
          </p:cNvPr>
          <p:cNvCxnSpPr>
            <a:cxnSpLocks/>
          </p:cNvCxnSpPr>
          <p:nvPr/>
        </p:nvCxnSpPr>
        <p:spPr>
          <a:xfrm>
            <a:off x="7497058" y="3269665"/>
            <a:ext cx="3138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0" name="直接连接符 449">
            <a:extLst>
              <a:ext uri="{FF2B5EF4-FFF2-40B4-BE49-F238E27FC236}">
                <a16:creationId xmlns:a16="http://schemas.microsoft.com/office/drawing/2014/main" id="{5FD8191F-3745-2400-8BA5-ED998B897D70}"/>
              </a:ext>
            </a:extLst>
          </p:cNvPr>
          <p:cNvCxnSpPr>
            <a:cxnSpLocks/>
          </p:cNvCxnSpPr>
          <p:nvPr/>
        </p:nvCxnSpPr>
        <p:spPr>
          <a:xfrm>
            <a:off x="7501234" y="3484501"/>
            <a:ext cx="455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2" name="直接连接符 451">
            <a:extLst>
              <a:ext uri="{FF2B5EF4-FFF2-40B4-BE49-F238E27FC236}">
                <a16:creationId xmlns:a16="http://schemas.microsoft.com/office/drawing/2014/main" id="{2BB5866A-9408-2315-ED34-FBA31FD9E515}"/>
              </a:ext>
            </a:extLst>
          </p:cNvPr>
          <p:cNvCxnSpPr>
            <a:cxnSpLocks/>
          </p:cNvCxnSpPr>
          <p:nvPr/>
        </p:nvCxnSpPr>
        <p:spPr>
          <a:xfrm flipH="1">
            <a:off x="7790121" y="3261900"/>
            <a:ext cx="23938" cy="3120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6" name="直接连接符 455">
            <a:extLst>
              <a:ext uri="{FF2B5EF4-FFF2-40B4-BE49-F238E27FC236}">
                <a16:creationId xmlns:a16="http://schemas.microsoft.com/office/drawing/2014/main" id="{69E30570-50CE-402A-41A9-CB11898FA79C}"/>
              </a:ext>
            </a:extLst>
          </p:cNvPr>
          <p:cNvCxnSpPr>
            <a:cxnSpLocks/>
          </p:cNvCxnSpPr>
          <p:nvPr/>
        </p:nvCxnSpPr>
        <p:spPr>
          <a:xfrm flipH="1">
            <a:off x="7936537" y="3482264"/>
            <a:ext cx="23938" cy="3120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7" name="直接连接符 456">
            <a:extLst>
              <a:ext uri="{FF2B5EF4-FFF2-40B4-BE49-F238E27FC236}">
                <a16:creationId xmlns:a16="http://schemas.microsoft.com/office/drawing/2014/main" id="{4A819526-7469-D82E-4981-2F659BA27E7C}"/>
              </a:ext>
            </a:extLst>
          </p:cNvPr>
          <p:cNvCxnSpPr>
            <a:cxnSpLocks/>
          </p:cNvCxnSpPr>
          <p:nvPr/>
        </p:nvCxnSpPr>
        <p:spPr>
          <a:xfrm>
            <a:off x="4191074" y="6382551"/>
            <a:ext cx="36068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8" name="直接连接符 457">
            <a:extLst>
              <a:ext uri="{FF2B5EF4-FFF2-40B4-BE49-F238E27FC236}">
                <a16:creationId xmlns:a16="http://schemas.microsoft.com/office/drawing/2014/main" id="{68C02FE1-ABF6-CAA9-A42D-0780DF2BD868}"/>
              </a:ext>
            </a:extLst>
          </p:cNvPr>
          <p:cNvCxnSpPr>
            <a:cxnSpLocks/>
          </p:cNvCxnSpPr>
          <p:nvPr/>
        </p:nvCxnSpPr>
        <p:spPr>
          <a:xfrm>
            <a:off x="4181591" y="6602915"/>
            <a:ext cx="37549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1" name="矩形 460">
            <a:extLst>
              <a:ext uri="{FF2B5EF4-FFF2-40B4-BE49-F238E27FC236}">
                <a16:creationId xmlns:a16="http://schemas.microsoft.com/office/drawing/2014/main" id="{2AFE7ADD-A959-B148-9351-E6049A69E60B}"/>
              </a:ext>
            </a:extLst>
          </p:cNvPr>
          <p:cNvSpPr/>
          <p:nvPr/>
        </p:nvSpPr>
        <p:spPr>
          <a:xfrm>
            <a:off x="3052844" y="6245232"/>
            <a:ext cx="1130917" cy="536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2" name="直接连接符 461">
            <a:extLst>
              <a:ext uri="{FF2B5EF4-FFF2-40B4-BE49-F238E27FC236}">
                <a16:creationId xmlns:a16="http://schemas.microsoft.com/office/drawing/2014/main" id="{291A7518-0B6E-2D5D-8097-ABBA643E2D79}"/>
              </a:ext>
            </a:extLst>
          </p:cNvPr>
          <p:cNvCxnSpPr>
            <a:cxnSpLocks/>
            <a:endCxn id="141" idx="3"/>
          </p:cNvCxnSpPr>
          <p:nvPr/>
        </p:nvCxnSpPr>
        <p:spPr>
          <a:xfrm flipV="1">
            <a:off x="5174870" y="2074410"/>
            <a:ext cx="238387" cy="397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9" name="直接连接符 468">
            <a:extLst>
              <a:ext uri="{FF2B5EF4-FFF2-40B4-BE49-F238E27FC236}">
                <a16:creationId xmlns:a16="http://schemas.microsoft.com/office/drawing/2014/main" id="{F86A4FF6-E4D5-D4DA-46D0-33472BE29AD7}"/>
              </a:ext>
            </a:extLst>
          </p:cNvPr>
          <p:cNvCxnSpPr>
            <a:cxnSpLocks/>
          </p:cNvCxnSpPr>
          <p:nvPr/>
        </p:nvCxnSpPr>
        <p:spPr>
          <a:xfrm>
            <a:off x="5416551" y="2069564"/>
            <a:ext cx="0" cy="44439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1" name="直接连接符 470">
            <a:extLst>
              <a:ext uri="{FF2B5EF4-FFF2-40B4-BE49-F238E27FC236}">
                <a16:creationId xmlns:a16="http://schemas.microsoft.com/office/drawing/2014/main" id="{EE916BB8-FD8A-8E1E-73DB-EF125F181556}"/>
              </a:ext>
            </a:extLst>
          </p:cNvPr>
          <p:cNvCxnSpPr>
            <a:cxnSpLocks/>
          </p:cNvCxnSpPr>
          <p:nvPr/>
        </p:nvCxnSpPr>
        <p:spPr>
          <a:xfrm flipH="1">
            <a:off x="4174522" y="6499702"/>
            <a:ext cx="125007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7" name="文本框 476">
            <a:extLst>
              <a:ext uri="{FF2B5EF4-FFF2-40B4-BE49-F238E27FC236}">
                <a16:creationId xmlns:a16="http://schemas.microsoft.com/office/drawing/2014/main" id="{F7ECC54E-4842-E90E-D104-CFC3ED8F8737}"/>
              </a:ext>
            </a:extLst>
          </p:cNvPr>
          <p:cNvSpPr txBox="1"/>
          <p:nvPr/>
        </p:nvSpPr>
        <p:spPr>
          <a:xfrm>
            <a:off x="3260845" y="6545770"/>
            <a:ext cx="1126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Branch</a:t>
            </a:r>
            <a:endParaRPr lang="zh-CN" altLang="en-US" sz="10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cxnSp>
        <p:nvCxnSpPr>
          <p:cNvPr id="478" name="直接连接符 477">
            <a:extLst>
              <a:ext uri="{FF2B5EF4-FFF2-40B4-BE49-F238E27FC236}">
                <a16:creationId xmlns:a16="http://schemas.microsoft.com/office/drawing/2014/main" id="{8A4A5016-DBAD-C3F6-79DC-28111FB40890}"/>
              </a:ext>
            </a:extLst>
          </p:cNvPr>
          <p:cNvCxnSpPr>
            <a:cxnSpLocks/>
          </p:cNvCxnSpPr>
          <p:nvPr/>
        </p:nvCxnSpPr>
        <p:spPr>
          <a:xfrm>
            <a:off x="2754517" y="6437876"/>
            <a:ext cx="30675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0" name="直接连接符 479">
            <a:extLst>
              <a:ext uri="{FF2B5EF4-FFF2-40B4-BE49-F238E27FC236}">
                <a16:creationId xmlns:a16="http://schemas.microsoft.com/office/drawing/2014/main" id="{236CCE04-71D9-E56B-913F-DC439D3D887D}"/>
              </a:ext>
            </a:extLst>
          </p:cNvPr>
          <p:cNvCxnSpPr>
            <a:cxnSpLocks/>
          </p:cNvCxnSpPr>
          <p:nvPr/>
        </p:nvCxnSpPr>
        <p:spPr>
          <a:xfrm>
            <a:off x="2752857" y="6590276"/>
            <a:ext cx="30675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1" name="直接连接符 480">
            <a:extLst>
              <a:ext uri="{FF2B5EF4-FFF2-40B4-BE49-F238E27FC236}">
                <a16:creationId xmlns:a16="http://schemas.microsoft.com/office/drawing/2014/main" id="{42245E4C-DC00-62B2-2E5E-1543E7B22AA0}"/>
              </a:ext>
            </a:extLst>
          </p:cNvPr>
          <p:cNvCxnSpPr>
            <a:cxnSpLocks/>
          </p:cNvCxnSpPr>
          <p:nvPr/>
        </p:nvCxnSpPr>
        <p:spPr>
          <a:xfrm>
            <a:off x="5251133" y="2683556"/>
            <a:ext cx="0" cy="339492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4" name="直接连接符 483">
            <a:extLst>
              <a:ext uri="{FF2B5EF4-FFF2-40B4-BE49-F238E27FC236}">
                <a16:creationId xmlns:a16="http://schemas.microsoft.com/office/drawing/2014/main" id="{DD63CC79-BEFE-850D-69C8-5A85620D3599}"/>
              </a:ext>
            </a:extLst>
          </p:cNvPr>
          <p:cNvCxnSpPr>
            <a:cxnSpLocks/>
          </p:cNvCxnSpPr>
          <p:nvPr/>
        </p:nvCxnSpPr>
        <p:spPr>
          <a:xfrm flipH="1" flipV="1">
            <a:off x="1505778" y="6046371"/>
            <a:ext cx="3745900" cy="3211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8" name="直接连接符 487">
            <a:extLst>
              <a:ext uri="{FF2B5EF4-FFF2-40B4-BE49-F238E27FC236}">
                <a16:creationId xmlns:a16="http://schemas.microsoft.com/office/drawing/2014/main" id="{3282DFB3-62D5-9B6D-BADC-8D26AA7E6060}"/>
              </a:ext>
            </a:extLst>
          </p:cNvPr>
          <p:cNvCxnSpPr>
            <a:cxnSpLocks/>
          </p:cNvCxnSpPr>
          <p:nvPr/>
        </p:nvCxnSpPr>
        <p:spPr>
          <a:xfrm>
            <a:off x="5468139" y="887868"/>
            <a:ext cx="29153" cy="480723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5" name="梯形 494">
            <a:extLst>
              <a:ext uri="{FF2B5EF4-FFF2-40B4-BE49-F238E27FC236}">
                <a16:creationId xmlns:a16="http://schemas.microsoft.com/office/drawing/2014/main" id="{77D0B4C1-06BB-1DEE-5750-CE69EC8F6C5D}"/>
              </a:ext>
            </a:extLst>
          </p:cNvPr>
          <p:cNvSpPr/>
          <p:nvPr/>
        </p:nvSpPr>
        <p:spPr>
          <a:xfrm rot="16200000">
            <a:off x="1088638" y="5699770"/>
            <a:ext cx="610616" cy="27331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文本框 495">
            <a:extLst>
              <a:ext uri="{FF2B5EF4-FFF2-40B4-BE49-F238E27FC236}">
                <a16:creationId xmlns:a16="http://schemas.microsoft.com/office/drawing/2014/main" id="{6C56747D-04DB-9148-ED38-8C2399977B9A}"/>
              </a:ext>
            </a:extLst>
          </p:cNvPr>
          <p:cNvSpPr txBox="1"/>
          <p:nvPr/>
        </p:nvSpPr>
        <p:spPr>
          <a:xfrm>
            <a:off x="1266440" y="5553063"/>
            <a:ext cx="248478" cy="556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MUX</a:t>
            </a:r>
            <a:endParaRPr lang="zh-CN" altLang="en-US" sz="10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cxnSp>
        <p:nvCxnSpPr>
          <p:cNvPr id="498" name="直接连接符 497">
            <a:extLst>
              <a:ext uri="{FF2B5EF4-FFF2-40B4-BE49-F238E27FC236}">
                <a16:creationId xmlns:a16="http://schemas.microsoft.com/office/drawing/2014/main" id="{A43CD0DE-2451-B04C-81C8-1D6E95B5CB9A}"/>
              </a:ext>
            </a:extLst>
          </p:cNvPr>
          <p:cNvCxnSpPr>
            <a:cxnSpLocks/>
          </p:cNvCxnSpPr>
          <p:nvPr/>
        </p:nvCxnSpPr>
        <p:spPr>
          <a:xfrm>
            <a:off x="5662655" y="4421499"/>
            <a:ext cx="12256" cy="8327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4" name="梯形 503">
            <a:extLst>
              <a:ext uri="{FF2B5EF4-FFF2-40B4-BE49-F238E27FC236}">
                <a16:creationId xmlns:a16="http://schemas.microsoft.com/office/drawing/2014/main" id="{7BAB741B-6419-0183-3A5B-8DF34B7B5F9F}"/>
              </a:ext>
            </a:extLst>
          </p:cNvPr>
          <p:cNvSpPr/>
          <p:nvPr/>
        </p:nvSpPr>
        <p:spPr>
          <a:xfrm rot="16200000">
            <a:off x="1101891" y="4977523"/>
            <a:ext cx="610616" cy="273312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5" name="文本框 504">
            <a:extLst>
              <a:ext uri="{FF2B5EF4-FFF2-40B4-BE49-F238E27FC236}">
                <a16:creationId xmlns:a16="http://schemas.microsoft.com/office/drawing/2014/main" id="{9E24ACB1-559C-DB57-91C9-5BC4C90170D9}"/>
              </a:ext>
            </a:extLst>
          </p:cNvPr>
          <p:cNvSpPr txBox="1"/>
          <p:nvPr/>
        </p:nvSpPr>
        <p:spPr>
          <a:xfrm>
            <a:off x="1279693" y="4830816"/>
            <a:ext cx="248478" cy="556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MUX</a:t>
            </a:r>
            <a:endParaRPr lang="zh-CN" altLang="en-US" sz="10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cxnSp>
        <p:nvCxnSpPr>
          <p:cNvPr id="508" name="直接连接符 507">
            <a:extLst>
              <a:ext uri="{FF2B5EF4-FFF2-40B4-BE49-F238E27FC236}">
                <a16:creationId xmlns:a16="http://schemas.microsoft.com/office/drawing/2014/main" id="{E5C103BB-2DC4-EC5A-707D-0845C2BE7304}"/>
              </a:ext>
            </a:extLst>
          </p:cNvPr>
          <p:cNvCxnSpPr>
            <a:cxnSpLocks/>
          </p:cNvCxnSpPr>
          <p:nvPr/>
        </p:nvCxnSpPr>
        <p:spPr>
          <a:xfrm flipH="1">
            <a:off x="1543855" y="5011207"/>
            <a:ext cx="48536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0" name="文本框 509">
            <a:extLst>
              <a:ext uri="{FF2B5EF4-FFF2-40B4-BE49-F238E27FC236}">
                <a16:creationId xmlns:a16="http://schemas.microsoft.com/office/drawing/2014/main" id="{1CE755EE-E670-9017-0155-D21B1D444BBA}"/>
              </a:ext>
            </a:extLst>
          </p:cNvPr>
          <p:cNvSpPr txBox="1"/>
          <p:nvPr/>
        </p:nvSpPr>
        <p:spPr>
          <a:xfrm>
            <a:off x="1979061" y="4888280"/>
            <a:ext cx="199143" cy="253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1"/>
                </a:solidFill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4</a:t>
            </a:r>
            <a:endParaRPr lang="zh-CN" altLang="en-US" sz="1000" dirty="0">
              <a:solidFill>
                <a:schemeClr val="accent1"/>
              </a:solidFill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cxnSp>
        <p:nvCxnSpPr>
          <p:cNvPr id="511" name="直接连接符 510">
            <a:extLst>
              <a:ext uri="{FF2B5EF4-FFF2-40B4-BE49-F238E27FC236}">
                <a16:creationId xmlns:a16="http://schemas.microsoft.com/office/drawing/2014/main" id="{F7B234B1-452D-76DA-4F05-0D352993686F}"/>
              </a:ext>
            </a:extLst>
          </p:cNvPr>
          <p:cNvCxnSpPr/>
          <p:nvPr/>
        </p:nvCxnSpPr>
        <p:spPr>
          <a:xfrm>
            <a:off x="1402295" y="4659714"/>
            <a:ext cx="1" cy="20661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2" name="直接连接符 511">
            <a:extLst>
              <a:ext uri="{FF2B5EF4-FFF2-40B4-BE49-F238E27FC236}">
                <a16:creationId xmlns:a16="http://schemas.microsoft.com/office/drawing/2014/main" id="{FD7D7A55-EDCB-8877-9844-BBD84A607752}"/>
              </a:ext>
            </a:extLst>
          </p:cNvPr>
          <p:cNvCxnSpPr/>
          <p:nvPr/>
        </p:nvCxnSpPr>
        <p:spPr>
          <a:xfrm>
            <a:off x="1405667" y="6098287"/>
            <a:ext cx="1" cy="20661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3" name="梯形 512">
            <a:extLst>
              <a:ext uri="{FF2B5EF4-FFF2-40B4-BE49-F238E27FC236}">
                <a16:creationId xmlns:a16="http://schemas.microsoft.com/office/drawing/2014/main" id="{AE804734-CE90-528F-3AD6-7D0397992789}"/>
              </a:ext>
            </a:extLst>
          </p:cNvPr>
          <p:cNvSpPr/>
          <p:nvPr/>
        </p:nvSpPr>
        <p:spPr>
          <a:xfrm rot="16200000">
            <a:off x="291126" y="5286456"/>
            <a:ext cx="1108915" cy="326050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4" name="直接连接符 513">
            <a:extLst>
              <a:ext uri="{FF2B5EF4-FFF2-40B4-BE49-F238E27FC236}">
                <a16:creationId xmlns:a16="http://schemas.microsoft.com/office/drawing/2014/main" id="{C3B52C25-8A5F-52E0-CBCC-2261840B789C}"/>
              </a:ext>
            </a:extLst>
          </p:cNvPr>
          <p:cNvCxnSpPr>
            <a:cxnSpLocks/>
          </p:cNvCxnSpPr>
          <p:nvPr/>
        </p:nvCxnSpPr>
        <p:spPr>
          <a:xfrm>
            <a:off x="1012154" y="5159296"/>
            <a:ext cx="2451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6" name="直接连接符 515">
            <a:extLst>
              <a:ext uri="{FF2B5EF4-FFF2-40B4-BE49-F238E27FC236}">
                <a16:creationId xmlns:a16="http://schemas.microsoft.com/office/drawing/2014/main" id="{F6E83713-9811-23A7-8B09-146E355E3764}"/>
              </a:ext>
            </a:extLst>
          </p:cNvPr>
          <p:cNvCxnSpPr>
            <a:cxnSpLocks/>
          </p:cNvCxnSpPr>
          <p:nvPr/>
        </p:nvCxnSpPr>
        <p:spPr>
          <a:xfrm>
            <a:off x="1005528" y="5753992"/>
            <a:ext cx="2451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7" name="文本框 516">
            <a:extLst>
              <a:ext uri="{FF2B5EF4-FFF2-40B4-BE49-F238E27FC236}">
                <a16:creationId xmlns:a16="http://schemas.microsoft.com/office/drawing/2014/main" id="{01EDF54C-DA3D-9EFD-4BA7-B8E72B431E9C}"/>
              </a:ext>
            </a:extLst>
          </p:cNvPr>
          <p:cNvSpPr txBox="1"/>
          <p:nvPr/>
        </p:nvSpPr>
        <p:spPr>
          <a:xfrm flipH="1">
            <a:off x="710910" y="5038956"/>
            <a:ext cx="2412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ADDER</a:t>
            </a:r>
            <a:endParaRPr lang="zh-CN" altLang="en-US" sz="10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cxnSp>
        <p:nvCxnSpPr>
          <p:cNvPr id="518" name="直接连接符 517">
            <a:extLst>
              <a:ext uri="{FF2B5EF4-FFF2-40B4-BE49-F238E27FC236}">
                <a16:creationId xmlns:a16="http://schemas.microsoft.com/office/drawing/2014/main" id="{17AE6433-7676-3A37-7256-73A4CAA815EE}"/>
              </a:ext>
            </a:extLst>
          </p:cNvPr>
          <p:cNvCxnSpPr/>
          <p:nvPr/>
        </p:nvCxnSpPr>
        <p:spPr>
          <a:xfrm>
            <a:off x="394324" y="5458232"/>
            <a:ext cx="2882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9" name="直接连接符 518">
            <a:extLst>
              <a:ext uri="{FF2B5EF4-FFF2-40B4-BE49-F238E27FC236}">
                <a16:creationId xmlns:a16="http://schemas.microsoft.com/office/drawing/2014/main" id="{210C26FB-B8FD-E514-7DFD-F9109515B856}"/>
              </a:ext>
            </a:extLst>
          </p:cNvPr>
          <p:cNvCxnSpPr>
            <a:cxnSpLocks/>
          </p:cNvCxnSpPr>
          <p:nvPr/>
        </p:nvCxnSpPr>
        <p:spPr>
          <a:xfrm flipV="1">
            <a:off x="394324" y="2747553"/>
            <a:ext cx="0" cy="27085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1" name="直接连接符 520">
            <a:extLst>
              <a:ext uri="{FF2B5EF4-FFF2-40B4-BE49-F238E27FC236}">
                <a16:creationId xmlns:a16="http://schemas.microsoft.com/office/drawing/2014/main" id="{B6ABA40E-BDA3-9B85-B001-F0BE7704D52E}"/>
              </a:ext>
            </a:extLst>
          </p:cNvPr>
          <p:cNvCxnSpPr/>
          <p:nvPr/>
        </p:nvCxnSpPr>
        <p:spPr>
          <a:xfrm>
            <a:off x="394324" y="2747553"/>
            <a:ext cx="2882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5" name="矩形 524">
            <a:extLst>
              <a:ext uri="{FF2B5EF4-FFF2-40B4-BE49-F238E27FC236}">
                <a16:creationId xmlns:a16="http://schemas.microsoft.com/office/drawing/2014/main" id="{9DA61836-DE5D-2B1F-1693-30BA2DBC4475}"/>
              </a:ext>
            </a:extLst>
          </p:cNvPr>
          <p:cNvSpPr/>
          <p:nvPr/>
        </p:nvSpPr>
        <p:spPr>
          <a:xfrm>
            <a:off x="2752133" y="5055354"/>
            <a:ext cx="1590623" cy="921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6" name="文本框 525">
            <a:extLst>
              <a:ext uri="{FF2B5EF4-FFF2-40B4-BE49-F238E27FC236}">
                <a16:creationId xmlns:a16="http://schemas.microsoft.com/office/drawing/2014/main" id="{7F71F474-D2F0-5E12-0A6A-F3165CEEAFBE}"/>
              </a:ext>
            </a:extLst>
          </p:cNvPr>
          <p:cNvSpPr txBox="1"/>
          <p:nvPr/>
        </p:nvSpPr>
        <p:spPr>
          <a:xfrm>
            <a:off x="3059445" y="5759902"/>
            <a:ext cx="1126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Hazard Unit</a:t>
            </a:r>
            <a:endParaRPr lang="zh-CN" altLang="en-US" sz="10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cxnSp>
        <p:nvCxnSpPr>
          <p:cNvPr id="527" name="直接连接符 526">
            <a:extLst>
              <a:ext uri="{FF2B5EF4-FFF2-40B4-BE49-F238E27FC236}">
                <a16:creationId xmlns:a16="http://schemas.microsoft.com/office/drawing/2014/main" id="{CD93EB66-7501-50E3-9EAD-A2B651580DF8}"/>
              </a:ext>
            </a:extLst>
          </p:cNvPr>
          <p:cNvCxnSpPr>
            <a:cxnSpLocks/>
          </p:cNvCxnSpPr>
          <p:nvPr/>
        </p:nvCxnSpPr>
        <p:spPr>
          <a:xfrm flipH="1" flipV="1">
            <a:off x="1538904" y="5673387"/>
            <a:ext cx="3962726" cy="2656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8" name="直接连接符 527">
            <a:extLst>
              <a:ext uri="{FF2B5EF4-FFF2-40B4-BE49-F238E27FC236}">
                <a16:creationId xmlns:a16="http://schemas.microsoft.com/office/drawing/2014/main" id="{7BC4CF7D-0515-921F-F749-804A004A29AF}"/>
              </a:ext>
            </a:extLst>
          </p:cNvPr>
          <p:cNvCxnSpPr>
            <a:cxnSpLocks/>
          </p:cNvCxnSpPr>
          <p:nvPr/>
        </p:nvCxnSpPr>
        <p:spPr>
          <a:xfrm flipH="1" flipV="1">
            <a:off x="1554852" y="5222236"/>
            <a:ext cx="4126403" cy="2729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2" name="直接连接符 531">
            <a:extLst>
              <a:ext uri="{FF2B5EF4-FFF2-40B4-BE49-F238E27FC236}">
                <a16:creationId xmlns:a16="http://schemas.microsoft.com/office/drawing/2014/main" id="{35A225DB-66DE-1A89-9F40-A7856D1DE6ED}"/>
              </a:ext>
            </a:extLst>
          </p:cNvPr>
          <p:cNvCxnSpPr>
            <a:cxnSpLocks/>
          </p:cNvCxnSpPr>
          <p:nvPr/>
        </p:nvCxnSpPr>
        <p:spPr>
          <a:xfrm flipH="1">
            <a:off x="5292958" y="4641571"/>
            <a:ext cx="9526" cy="87443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4" name="直接连接符 533">
            <a:extLst>
              <a:ext uri="{FF2B5EF4-FFF2-40B4-BE49-F238E27FC236}">
                <a16:creationId xmlns:a16="http://schemas.microsoft.com/office/drawing/2014/main" id="{C43DDA7A-2672-4B19-4DB9-444127F868A2}"/>
              </a:ext>
            </a:extLst>
          </p:cNvPr>
          <p:cNvCxnSpPr>
            <a:cxnSpLocks/>
            <a:endCxn id="525" idx="3"/>
          </p:cNvCxnSpPr>
          <p:nvPr/>
        </p:nvCxnSpPr>
        <p:spPr>
          <a:xfrm flipH="1" flipV="1">
            <a:off x="4342756" y="5516003"/>
            <a:ext cx="958088" cy="541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0" name="直接连接符 539">
            <a:extLst>
              <a:ext uri="{FF2B5EF4-FFF2-40B4-BE49-F238E27FC236}">
                <a16:creationId xmlns:a16="http://schemas.microsoft.com/office/drawing/2014/main" id="{C0F95727-7913-34F3-804D-B82018E618CC}"/>
              </a:ext>
            </a:extLst>
          </p:cNvPr>
          <p:cNvCxnSpPr>
            <a:cxnSpLocks/>
          </p:cNvCxnSpPr>
          <p:nvPr/>
        </p:nvCxnSpPr>
        <p:spPr>
          <a:xfrm flipV="1">
            <a:off x="4025238" y="4846411"/>
            <a:ext cx="0" cy="20478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3" name="文本框 542">
            <a:extLst>
              <a:ext uri="{FF2B5EF4-FFF2-40B4-BE49-F238E27FC236}">
                <a16:creationId xmlns:a16="http://schemas.microsoft.com/office/drawing/2014/main" id="{3C809809-A947-7D14-2B15-B0E2BBB8A931}"/>
              </a:ext>
            </a:extLst>
          </p:cNvPr>
          <p:cNvSpPr txBox="1"/>
          <p:nvPr/>
        </p:nvSpPr>
        <p:spPr>
          <a:xfrm>
            <a:off x="3646424" y="4686056"/>
            <a:ext cx="1036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ID/</a:t>
            </a:r>
            <a:r>
              <a:rPr lang="en-US" altLang="zh-CN" sz="800" b="1" dirty="0" err="1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EX.MemRead</a:t>
            </a:r>
            <a:endParaRPr lang="zh-CN" altLang="en-US" sz="8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cxnSp>
        <p:nvCxnSpPr>
          <p:cNvPr id="545" name="直接连接符 544">
            <a:extLst>
              <a:ext uri="{FF2B5EF4-FFF2-40B4-BE49-F238E27FC236}">
                <a16:creationId xmlns:a16="http://schemas.microsoft.com/office/drawing/2014/main" id="{9037E744-B705-07A7-E52D-4D158D3307FA}"/>
              </a:ext>
            </a:extLst>
          </p:cNvPr>
          <p:cNvCxnSpPr>
            <a:cxnSpLocks/>
          </p:cNvCxnSpPr>
          <p:nvPr/>
        </p:nvCxnSpPr>
        <p:spPr>
          <a:xfrm>
            <a:off x="2648760" y="5440739"/>
            <a:ext cx="112342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822DDA9-2283-B38D-E6C3-B67FFF482217}"/>
              </a:ext>
            </a:extLst>
          </p:cNvPr>
          <p:cNvSpPr txBox="1"/>
          <p:nvPr/>
        </p:nvSpPr>
        <p:spPr>
          <a:xfrm>
            <a:off x="9529992" y="5695700"/>
            <a:ext cx="1789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rgbClr val="FF0000"/>
                </a:solidFill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这条线还要连到</a:t>
            </a:r>
            <a:r>
              <a:rPr lang="en-US" altLang="zh-CN" sz="1000" b="1" dirty="0">
                <a:solidFill>
                  <a:srgbClr val="FF0000"/>
                </a:solidFill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RF</a:t>
            </a:r>
            <a:r>
              <a:rPr lang="zh-CN" altLang="en-US" sz="1000" b="1" dirty="0">
                <a:solidFill>
                  <a:srgbClr val="FF0000"/>
                </a:solidFill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的</a:t>
            </a:r>
            <a:r>
              <a:rPr lang="en-US" altLang="zh-CN" sz="1000" b="1" dirty="0">
                <a:solidFill>
                  <a:srgbClr val="FF0000"/>
                </a:solidFill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WA</a:t>
            </a:r>
            <a:endParaRPr lang="zh-CN" altLang="en-US" sz="1000" b="1" dirty="0">
              <a:solidFill>
                <a:srgbClr val="FF0000"/>
              </a:solidFill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6D83F2C-E7F3-C63E-794F-69668FCEEF52}"/>
              </a:ext>
            </a:extLst>
          </p:cNvPr>
          <p:cNvCxnSpPr>
            <a:cxnSpLocks/>
          </p:cNvCxnSpPr>
          <p:nvPr/>
        </p:nvCxnSpPr>
        <p:spPr>
          <a:xfrm>
            <a:off x="10643315" y="527611"/>
            <a:ext cx="8013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A98724E-7AE1-C66A-099E-0C9E98E0F188}"/>
              </a:ext>
            </a:extLst>
          </p:cNvPr>
          <p:cNvSpPr txBox="1"/>
          <p:nvPr/>
        </p:nvSpPr>
        <p:spPr>
          <a:xfrm>
            <a:off x="1763391" y="5337619"/>
            <a:ext cx="1036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ID/</a:t>
            </a:r>
            <a:r>
              <a:rPr lang="en-US" altLang="zh-CN" sz="800" b="1" dirty="0" err="1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EX.Branch</a:t>
            </a:r>
            <a:endParaRPr lang="zh-CN" altLang="en-US" sz="8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BC6642F-6E4C-B27E-4C81-2DB2EAE50E6A}"/>
              </a:ext>
            </a:extLst>
          </p:cNvPr>
          <p:cNvSpPr txBox="1"/>
          <p:nvPr/>
        </p:nvSpPr>
        <p:spPr>
          <a:xfrm>
            <a:off x="3059814" y="5337974"/>
            <a:ext cx="1069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rgbClr val="FF0000"/>
                </a:solidFill>
                <a:latin typeface="DejaVuSansMono Nerd Font" panose="020B0609030804020204" pitchFamily="50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输出</a:t>
            </a:r>
            <a:r>
              <a:rPr lang="en-US" altLang="zh-CN" sz="800" dirty="0">
                <a:solidFill>
                  <a:srgbClr val="FF0000"/>
                </a:solidFill>
                <a:latin typeface="DejaVuSansMono Nerd Font" panose="020B0609030804020204" pitchFamily="50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stall</a:t>
            </a:r>
            <a:r>
              <a:rPr lang="zh-CN" altLang="en-US" sz="800" dirty="0">
                <a:solidFill>
                  <a:srgbClr val="FF0000"/>
                </a:solidFill>
                <a:latin typeface="DejaVuSansMono Nerd Font" panose="020B0609030804020204" pitchFamily="50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信号和</a:t>
            </a:r>
            <a:r>
              <a:rPr lang="en-US" altLang="zh-CN" sz="800" dirty="0">
                <a:solidFill>
                  <a:srgbClr val="FF0000"/>
                </a:solidFill>
                <a:latin typeface="DejaVuSansMono Nerd Font" panose="020B0609030804020204" pitchFamily="50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flush</a:t>
            </a:r>
            <a:r>
              <a:rPr lang="zh-CN" altLang="en-US" sz="800" dirty="0">
                <a:solidFill>
                  <a:srgbClr val="FF0000"/>
                </a:solidFill>
                <a:latin typeface="DejaVuSansMono Nerd Font" panose="020B0609030804020204" pitchFamily="50" charset="0"/>
                <a:ea typeface="DejaVuSansMono Nerd Font" panose="020B0609030804020204" pitchFamily="50" charset="0"/>
                <a:cs typeface="DejaVuSansMono Nerd Font" panose="020B0609030804020204" pitchFamily="50" charset="0"/>
              </a:rPr>
              <a:t>信号</a:t>
            </a:r>
            <a:endParaRPr lang="zh-CN" altLang="en-US" sz="800" dirty="0">
              <a:solidFill>
                <a:srgbClr val="FF0000"/>
              </a:solidFill>
              <a:latin typeface="DejaVuSansMono Nerd Font" panose="020B0609030804020204" pitchFamily="50" charset="0"/>
              <a:cs typeface="DejaVuSansMono Nerd Font" panose="020B0609030804020204" pitchFamily="50" charset="0"/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696F2D3-D8CB-BEBD-C403-ED788448D178}"/>
              </a:ext>
            </a:extLst>
          </p:cNvPr>
          <p:cNvCxnSpPr>
            <a:cxnSpLocks/>
          </p:cNvCxnSpPr>
          <p:nvPr/>
        </p:nvCxnSpPr>
        <p:spPr>
          <a:xfrm flipH="1">
            <a:off x="4359789" y="5831358"/>
            <a:ext cx="295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2A8C032-1982-B0ED-FBCF-FE3BA37CB3F0}"/>
              </a:ext>
            </a:extLst>
          </p:cNvPr>
          <p:cNvSpPr txBox="1"/>
          <p:nvPr/>
        </p:nvSpPr>
        <p:spPr>
          <a:xfrm>
            <a:off x="4583919" y="5732629"/>
            <a:ext cx="1036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err="1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PCAsrc</a:t>
            </a:r>
            <a:endParaRPr lang="zh-CN" altLang="en-US" sz="8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BF47F60-167A-A75F-CDF8-7C6F0D5F3796}"/>
              </a:ext>
            </a:extLst>
          </p:cNvPr>
          <p:cNvCxnSpPr>
            <a:cxnSpLocks/>
          </p:cNvCxnSpPr>
          <p:nvPr/>
        </p:nvCxnSpPr>
        <p:spPr>
          <a:xfrm flipH="1">
            <a:off x="2465513" y="5818810"/>
            <a:ext cx="295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C50E52A-0D82-61A6-025D-6D18020CBD19}"/>
              </a:ext>
            </a:extLst>
          </p:cNvPr>
          <p:cNvSpPr txBox="1"/>
          <p:nvPr/>
        </p:nvSpPr>
        <p:spPr>
          <a:xfrm>
            <a:off x="1960501" y="5715715"/>
            <a:ext cx="1036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err="1">
                <a:latin typeface="DroidSansMono Nerd Font Mono" panose="020B0609030804020204" pitchFamily="49" charset="0"/>
                <a:ea typeface="DroidSansMono Nerd Font Mono" panose="020B0609030804020204" pitchFamily="49" charset="0"/>
                <a:cs typeface="DroidSansMono Nerd Font Mono" panose="020B0609030804020204" pitchFamily="49" charset="0"/>
              </a:rPr>
              <a:t>PCBsrc</a:t>
            </a:r>
            <a:endParaRPr lang="zh-CN" altLang="en-US" sz="800" b="1" dirty="0">
              <a:latin typeface="DroidSansMono Nerd Font Mono" panose="020B0609030804020204" pitchFamily="49" charset="0"/>
              <a:cs typeface="DroidSansMono Nerd Font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956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102</Words>
  <Application>Microsoft Office PowerPoint</Application>
  <PresentationFormat>宽屏</PresentationFormat>
  <Paragraphs>68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DejaVuSansMono Nerd Font</vt:lpstr>
      <vt:lpstr>DroidSansMono Nerd Font Mono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0809 Wloner</dc:creator>
  <cp:lastModifiedBy>0809 Wloner</cp:lastModifiedBy>
  <cp:revision>13</cp:revision>
  <dcterms:created xsi:type="dcterms:W3CDTF">2023-05-14T08:25:15Z</dcterms:created>
  <dcterms:modified xsi:type="dcterms:W3CDTF">2023-05-18T14:32:09Z</dcterms:modified>
</cp:coreProperties>
</file>