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3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3A2FB21-32E2-47A6-B615-A85FD8BC1196}" type="datetimeFigureOut">
              <a:rPr lang="en-ZA" smtClean="0"/>
              <a:t>2020/02/22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2C78F1C-725A-4A6D-9C46-FAB2C1459B40}" type="slidenum">
              <a:rPr lang="en-ZA" smtClean="0"/>
              <a:t>‹#›</a:t>
            </a:fld>
            <a:endParaRPr lang="en-ZA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43604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FB21-32E2-47A6-B615-A85FD8BC1196}" type="datetimeFigureOut">
              <a:rPr lang="en-ZA" smtClean="0"/>
              <a:t>2020/02/22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8F1C-725A-4A6D-9C46-FAB2C1459B4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8830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FB21-32E2-47A6-B615-A85FD8BC1196}" type="datetimeFigureOut">
              <a:rPr lang="en-ZA" smtClean="0"/>
              <a:t>2020/02/22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8F1C-725A-4A6D-9C46-FAB2C1459B4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238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FB21-32E2-47A6-B615-A85FD8BC1196}" type="datetimeFigureOut">
              <a:rPr lang="en-ZA" smtClean="0"/>
              <a:t>2020/02/22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8F1C-725A-4A6D-9C46-FAB2C1459B4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875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A2FB21-32E2-47A6-B615-A85FD8BC1196}" type="datetimeFigureOut">
              <a:rPr lang="en-ZA" smtClean="0"/>
              <a:t>2020/02/22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C78F1C-725A-4A6D-9C46-FAB2C1459B40}" type="slidenum">
              <a:rPr lang="en-ZA" smtClean="0"/>
              <a:t>‹#›</a:t>
            </a:fld>
            <a:endParaRPr lang="en-ZA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44724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FB21-32E2-47A6-B615-A85FD8BC1196}" type="datetimeFigureOut">
              <a:rPr lang="en-ZA" smtClean="0"/>
              <a:t>2020/02/22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8F1C-725A-4A6D-9C46-FAB2C1459B4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5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FB21-32E2-47A6-B615-A85FD8BC1196}" type="datetimeFigureOut">
              <a:rPr lang="en-ZA" smtClean="0"/>
              <a:t>2020/02/22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8F1C-725A-4A6D-9C46-FAB2C1459B4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072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FB21-32E2-47A6-B615-A85FD8BC1196}" type="datetimeFigureOut">
              <a:rPr lang="en-ZA" smtClean="0"/>
              <a:t>2020/02/22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8F1C-725A-4A6D-9C46-FAB2C1459B4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078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FB21-32E2-47A6-B615-A85FD8BC1196}" type="datetimeFigureOut">
              <a:rPr lang="en-ZA" smtClean="0"/>
              <a:t>2020/02/22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8F1C-725A-4A6D-9C46-FAB2C1459B4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29389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A2FB21-32E2-47A6-B615-A85FD8BC1196}" type="datetimeFigureOut">
              <a:rPr lang="en-ZA" smtClean="0"/>
              <a:t>2020/02/22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C78F1C-725A-4A6D-9C46-FAB2C1459B40}" type="slidenum">
              <a:rPr lang="en-ZA" smtClean="0"/>
              <a:t>‹#›</a:t>
            </a:fld>
            <a:endParaRPr lang="en-Z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094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A2FB21-32E2-47A6-B615-A85FD8BC1196}" type="datetimeFigureOut">
              <a:rPr lang="en-ZA" smtClean="0"/>
              <a:t>2020/02/22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C78F1C-725A-4A6D-9C46-FAB2C1459B40}" type="slidenum">
              <a:rPr lang="en-ZA" smtClean="0"/>
              <a:t>‹#›</a:t>
            </a:fld>
            <a:endParaRPr lang="en-Z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234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3A2FB21-32E2-47A6-B615-A85FD8BC1196}" type="datetimeFigureOut">
              <a:rPr lang="en-ZA" smtClean="0"/>
              <a:t>2020/02/22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2C78F1C-725A-4A6D-9C46-FAB2C1459B40}" type="slidenum">
              <a:rPr lang="en-ZA" smtClean="0"/>
              <a:t>‹#›</a:t>
            </a:fld>
            <a:endParaRPr lang="en-ZA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187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BC15-69D7-48EE-8A8A-4564C42FF8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Integrating R and Power BI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E053D-A1FB-470B-9D2B-502BC540A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Getting data with an R script from within Power BI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4825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F79084-E805-48DA-8EAC-CD5FD493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152874-E6B3-4E05-926A-30E199B92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62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9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61468-4537-445D-8EFF-99FEE4E0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FE033-C70E-4465-B5FB-1ADD2972A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47148D-4FA7-40B4-9CCA-1B4A50DE4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75" y="0"/>
            <a:ext cx="10103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6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9F1B-C31C-47B5-8D8F-F50B4714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 dirty="0"/>
              <a:t>Choose R script</a:t>
            </a:r>
            <a:endParaRPr lang="en-ZA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A48596-4B1D-47A2-ADF9-733F14680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548" y="640080"/>
            <a:ext cx="5075834" cy="557784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C76C69-459F-46A2-8126-CD24031F1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0CB336D1-9CE7-4276-9482-2A1870D4ADD1}"/>
              </a:ext>
            </a:extLst>
          </p:cNvPr>
          <p:cNvSpPr/>
          <p:nvPr/>
        </p:nvSpPr>
        <p:spPr>
          <a:xfrm>
            <a:off x="7329268" y="2433711"/>
            <a:ext cx="4332849" cy="3313407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2954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0FE8B-6F30-4151-AA4E-D5290BA6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and paste R script into the query editor</a:t>
            </a:r>
            <a:endParaRPr lang="en-Z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7FCCF6-2CA9-4BEC-9B04-3E97547E0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145" y="1856935"/>
            <a:ext cx="10855526" cy="500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87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69805AF4-7989-43AB-9A60-14E3F851F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5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E0036B63-B0EC-4AF3-95D3-2E2DCA25F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89BB09-89BF-4127-84A8-5238BFAA3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5394" y="800100"/>
            <a:ext cx="7081213" cy="52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2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1A624-4A1D-4EFF-A08D-4ABA13D8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36C9F-6530-44C7-B26D-F04129EBC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1BB87-2AAF-45EA-9AB2-FE6895FE7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73" y="504002"/>
            <a:ext cx="11910646" cy="588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33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0687E-B6CB-430B-8293-5A42ACEC5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/>
              <a:t>Creating a Dashboard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E821E3-5979-4945-B343-325B3DFEB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1941"/>
          <a:stretch/>
        </p:blipFill>
        <p:spPr>
          <a:xfrm>
            <a:off x="20" y="10"/>
            <a:ext cx="12191980" cy="4187119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7683402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Integrating R and Power BI</vt:lpstr>
      <vt:lpstr>PowerPoint Presentation</vt:lpstr>
      <vt:lpstr>PowerPoint Presentation</vt:lpstr>
      <vt:lpstr>Choose R script</vt:lpstr>
      <vt:lpstr>Copy and paste R script into the query editor</vt:lpstr>
      <vt:lpstr>PowerPoint Presentation</vt:lpstr>
      <vt:lpstr>PowerPoint Presentation</vt:lpstr>
      <vt:lpstr>Creating a Dashboard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R and Power BI</dc:title>
  <dc:creator>Casper Crause</dc:creator>
  <cp:lastModifiedBy>Casper Crause</cp:lastModifiedBy>
  <cp:revision>1</cp:revision>
  <dcterms:created xsi:type="dcterms:W3CDTF">2020-02-22T17:18:25Z</dcterms:created>
  <dcterms:modified xsi:type="dcterms:W3CDTF">2020-02-22T17:19:23Z</dcterms:modified>
</cp:coreProperties>
</file>