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360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3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23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87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4472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07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078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38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94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3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A2FB21-32E2-47A6-B615-A85FD8BC1196}" type="datetimeFigureOut">
              <a:rPr lang="en-ZA" smtClean="0"/>
              <a:t>2020/02/24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C78F1C-725A-4A6D-9C46-FAB2C1459B40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8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BC15-69D7-48EE-8A8A-4564C42FF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R and Power BI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E053D-A1FB-470B-9D2B-502BC540A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data with an R script from within Power BI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2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52874-E6B3-4E05-926A-30E199B92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1468-4537-445D-8EFF-99FEE4E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033-C70E-4465-B5FB-1ADD297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148D-4FA7-40B4-9CCA-1B4A50DE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5" y="0"/>
            <a:ext cx="10103050" cy="6858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9CB1F0-DE3B-43FC-B657-16399B3A54D7}"/>
              </a:ext>
            </a:extLst>
          </p:cNvPr>
          <p:cNvSpPr/>
          <p:nvPr/>
        </p:nvSpPr>
        <p:spPr>
          <a:xfrm rot="10800000">
            <a:off x="4359965" y="4903304"/>
            <a:ext cx="2729948" cy="9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7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9F1B-C31C-47B5-8D8F-F50B471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Choose R script</a:t>
            </a:r>
            <a:endParaRPr lang="en-ZA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48596-4B1D-47A2-ADF9-733F1468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48" y="640080"/>
            <a:ext cx="5075834" cy="557784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76C69-459F-46A2-8126-CD24031F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CB336D1-9CE7-4276-9482-2A1870D4ADD1}"/>
              </a:ext>
            </a:extLst>
          </p:cNvPr>
          <p:cNvSpPr/>
          <p:nvPr/>
        </p:nvSpPr>
        <p:spPr>
          <a:xfrm>
            <a:off x="7329268" y="2433711"/>
            <a:ext cx="4332849" cy="331340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2954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FE8B-6F30-4151-AA4E-D5290BA6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paste R script into the query editor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FCCF6-2CA9-4BEC-9B04-3E97547E0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1856935"/>
            <a:ext cx="10855526" cy="50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9BB09-89BF-4127-84A8-5238BFAA3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646" y="813352"/>
            <a:ext cx="7081213" cy="525780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9455355-5CDB-4547-AB49-E96C73727508}"/>
              </a:ext>
            </a:extLst>
          </p:cNvPr>
          <p:cNvSpPr/>
          <p:nvPr/>
        </p:nvSpPr>
        <p:spPr>
          <a:xfrm>
            <a:off x="5658678" y="5579165"/>
            <a:ext cx="1722783" cy="478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82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A624-4A1D-4EFF-A08D-4ABA13D8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6C9F-6530-44C7-B26D-F04129EB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BB87-2AAF-45EA-9AB2-FE6895FE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3" y="504002"/>
            <a:ext cx="11910646" cy="58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687E-B6CB-430B-8293-5A42ACEC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Creating a Dashboard 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296A8E-55FE-4BBF-8CC7-857A25898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84" y="1209822"/>
            <a:ext cx="6091310" cy="46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40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Integrating R and Power BI</vt:lpstr>
      <vt:lpstr>PowerPoint Presentation</vt:lpstr>
      <vt:lpstr>PowerPoint Presentation</vt:lpstr>
      <vt:lpstr>Choose R script</vt:lpstr>
      <vt:lpstr>Copy and paste R script into the query editor</vt:lpstr>
      <vt:lpstr>PowerPoint Presentation</vt:lpstr>
      <vt:lpstr>PowerPoint Presentation</vt:lpstr>
      <vt:lpstr>Creating a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R and Power BI</dc:title>
  <dc:creator>Casper Crause</dc:creator>
  <cp:lastModifiedBy>Casper Crause</cp:lastModifiedBy>
  <cp:revision>1</cp:revision>
  <dcterms:created xsi:type="dcterms:W3CDTF">2020-02-24T07:52:18Z</dcterms:created>
  <dcterms:modified xsi:type="dcterms:W3CDTF">2020-02-24T07:52:51Z</dcterms:modified>
</cp:coreProperties>
</file>