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977-191B-444F-8B2A-3702711B8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7ADAD-4642-49F7-B4C7-0E3297EB0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4F28-DCB6-499B-83BD-76AA8798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BA2-D267-4DE4-840C-1A4F5A57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08BA-9F60-42A2-8A45-E7339875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90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7C22-0DA9-4B78-858D-5B7BC544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CEA04-60A8-4A19-9A57-4C040121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188C-08F8-494B-BF2F-C1DFF93F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5A94-1B5C-4961-A4FD-06848517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0E33-4918-4829-83E0-18A4A8BB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181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3906B-7E99-48DF-B929-B5D82EE82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B64B1-8F6B-446A-A180-0289E4107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A05E-48B4-4F69-83E6-DC4FB938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66B0-715C-4346-BB37-7F73A81B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227E4-BC15-4AB8-A998-050620D6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123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CA5A-440E-4D44-8457-114995F4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FD0C-C0C8-49F3-8096-E52F171F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E5CB-E1DC-4478-B4B6-32CE3DF7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8997-45F8-4291-BE00-0A58C606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53FF-E364-48E7-9F06-CFFFE97B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99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CB8B-9DF2-4DA1-8673-5A92FC6B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2351-9D0B-4A5E-858B-687EB150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7FA7D-8CF1-43A8-88D1-98565F4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432D-3965-4A8F-B8AE-6DB44247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4DD7-2DFC-4AD7-8FD2-40CE68ED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9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152D-E578-4730-8BCE-C6B4C632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63FA-0AF7-4CCE-8B8A-51515DC66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2170-8F42-4C9C-8D72-290A561DA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1AA6-578B-40F5-8751-EBE8CAD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C9A9-FEE9-49D1-B35C-AEE72613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8D106-78AC-4E34-A951-DD04142D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29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9348-0EE8-4483-BE32-B1F8A084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B086-A9F3-4886-B33A-60FE0273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40E6-45B9-42BF-905D-509A9C8A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18394-C8A5-453D-8384-8661C848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4678E-A85F-47BD-8673-541A1B533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D279E-6915-4A1E-8B1C-AAF0A5D2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7FA47-B51E-4C05-ACBD-BAFCA627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9C93B-00A5-4F8C-A5AE-66DFCA34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105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4185-C154-4882-B57D-1107252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EC331-188B-4859-9EC3-E0BF5F60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79C7D-95AD-4175-85A5-4E9FC719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9B921-55F2-4A47-B90B-8114FF52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66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2CFD6-14BA-4D2C-9B9D-A2C40D2C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7A03E-66B0-4CF2-AD13-C06E20C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F5EE-3C14-4238-B254-0F1387DC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728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0A67-C775-4418-AEFB-FFAFF8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07E0-33F6-4136-B4ED-4CC53EE9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99BA2-83E6-48AD-A92F-64620E9D2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5549-11C3-41C1-B015-94A2991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28732-E17D-485C-AE89-FCB08E55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FD4B5-4FDA-4624-9C0A-26D8D0AF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2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600C-CEE7-41D1-B3D2-AD5D8E7D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DC56-3237-4664-BECE-07CCF2D0B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8C0F1-6D7F-4233-939F-EF6405800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22546-D0AA-4DDF-B763-E9615DF4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3530-076C-4B38-AAC4-8FC22EFF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8759-4ED9-41F6-AB9C-E9742E23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613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04D71-C3A2-470D-A088-BA9207BF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AE51-D985-4DF6-8051-CD61026C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0067-8106-4DC8-B12C-4E180726C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5F13-4072-4BA9-AEBA-A14994072DDB}" type="datetimeFigureOut">
              <a:rPr lang="en-ZA" smtClean="0"/>
              <a:t>2020/02/20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6CAA-B8E9-452E-BAC2-10C75A896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47C2-3674-4F8F-A883-273B2EF0F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594A-3BD8-4A17-BDB6-311A067EFA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54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C476C-2C90-4707-845F-8F825C8D4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Integrating R and Power BI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26E5-DFD9-4494-A266-16B6A856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Casper Crause</a:t>
            </a:r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5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FB082-B3F4-4CC0-B675-E2939F64F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23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8D457-C904-4611-87AC-3C7C8A6B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86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98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44A89E-EE33-46A5-8BDC-52AC7F23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16060"/>
            <a:ext cx="7047923" cy="502164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2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4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8787E1-73FB-4031-A74C-A5CB13C7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09" y="643467"/>
            <a:ext cx="70519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851FC4-81C4-4265-AA0A-6B1426ED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316433"/>
            <a:ext cx="12192000" cy="622513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760B86C3-28A6-4E1A-B447-E8F45EEDB7DF}"/>
              </a:ext>
            </a:extLst>
          </p:cNvPr>
          <p:cNvSpPr/>
          <p:nvPr/>
        </p:nvSpPr>
        <p:spPr>
          <a:xfrm rot="16200000">
            <a:off x="10870964" y="-294913"/>
            <a:ext cx="998806" cy="16167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422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03CA-37FA-4890-ADB8-4635F7D8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3FCE10-B646-4ABF-B811-05BD4B2A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18"/>
            <a:ext cx="12192000" cy="56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FDF3ED-1EB0-4EBF-B70E-5167AC25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9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B08B0A-0C81-4AAC-A029-DB2A43BCE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85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1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9CCEA7-FDC5-4280-A6A9-FB7BABAC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0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1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Integrating R and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 and Power BI</dc:title>
  <dc:creator>Casper Crause</dc:creator>
  <cp:lastModifiedBy>Casper Crause</cp:lastModifiedBy>
  <cp:revision>1</cp:revision>
  <dcterms:created xsi:type="dcterms:W3CDTF">2020-02-20T10:03:24Z</dcterms:created>
  <dcterms:modified xsi:type="dcterms:W3CDTF">2020-02-20T10:05:49Z</dcterms:modified>
</cp:coreProperties>
</file>