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3D0F-1136-39F5-D5CE-7A3D34B57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8B23B-06E7-5A27-026B-6AEEF3B54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4913-05ED-066D-F778-A0DF0AA2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990-59FC-476D-977D-FD1D6F7D4BB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D44FF-452A-ED38-FB0C-AE227713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DC57C-B96E-EAB2-B375-DF46AC11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D933-0710-4881-A3B0-23676CD20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28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337E-648D-D0C4-2976-8570E311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B782D-FB14-44F5-1B0A-822939988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D9DF-786F-22B8-EEC7-B83C4788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990-59FC-476D-977D-FD1D6F7D4BB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317B-9585-135F-7EA9-8AD8A782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DB69D-1F76-3912-A921-5F646473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D933-0710-4881-A3B0-23676CD20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2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8C8FE-79B6-BB5C-5A2A-24422EF21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5E337-6993-DF57-69D9-3C46A211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83DE-5392-1C92-2CDF-9A7AC7D1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990-59FC-476D-977D-FD1D6F7D4BB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8A6A-CBA5-8534-8C00-83CA7F69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7DF97-C7AE-54F3-6610-FD4A994F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D933-0710-4881-A3B0-23676CD20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D773-117F-C06C-3EAF-8B903929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594C-7ED9-9556-75C2-80C25562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A980-C614-CB51-E9D1-2D862254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990-59FC-476D-977D-FD1D6F7D4BB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3FF52-404E-3EBB-31BD-6DEAC8FD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56809-4CC3-28A8-A5CC-322FA90C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D933-0710-4881-A3B0-23676CD20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7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07CA-4257-5279-1E68-F0F4FBA4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CB12D-92F2-5EE1-78A5-AFF9F08F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6E98-A0B9-14DD-3165-6B7A2E54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990-59FC-476D-977D-FD1D6F7D4BB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6E71-0E32-E783-06D8-E33F9299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1861-F1CF-B0E6-7ADB-3513D546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D933-0710-4881-A3B0-23676CD20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0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CF02-B88D-53C2-1C6A-06972475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8934-9D08-EF79-1649-04DD4CE23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14DA8-10F1-B264-991F-83A53BE3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BE873-FA1D-CE96-C4F7-03A4F978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990-59FC-476D-977D-FD1D6F7D4BB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A8226-2029-B469-5B43-03DDCB2C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3A763-2803-D7E2-469A-5A507021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D933-0710-4881-A3B0-23676CD20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45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477A-3EFA-8257-1AE0-30CED39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8AFB-6A7C-ABD8-13EE-B11128EC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CB78F-5584-A71E-B227-23EDAC80D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DC222-757D-EE62-95BC-D7BBC6D30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E9747-F8AB-B31A-D2E9-2557A89D7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432FA-2AE5-4E36-7384-AA26C425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990-59FC-476D-977D-FD1D6F7D4BB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3140C-1467-32AE-0902-8F1E4FCF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02C93-7CB9-9202-54EC-73DFFA3C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D933-0710-4881-A3B0-23676CD20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2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D0DD-0E2A-0A11-E671-80BA137D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85519-A54E-7D67-F000-B4D2FAD6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990-59FC-476D-977D-FD1D6F7D4BB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0D7AC-9DFF-62FE-7B52-42D969B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8E442-AB3E-50A0-2EB7-C1B62393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D933-0710-4881-A3B0-23676CD20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27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7359E-8C0A-00D6-3F68-FAB91116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990-59FC-476D-977D-FD1D6F7D4BB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6988F-AE92-330B-94D5-9B60C065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F77CB-E3C1-EBCC-3328-63CEB349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D933-0710-4881-A3B0-23676CD20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98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5635-A74F-AB06-5433-D01F70D5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D4FA-FC2F-EDB6-D107-0A8541A9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3E52C-8701-C3E4-1D83-66AD18154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B3DDA-9B1F-6F72-3A6D-CAB983AD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990-59FC-476D-977D-FD1D6F7D4BB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1FFF5-D8C5-4FCE-9315-833F97A7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F993A-AD41-0F04-9813-811ADE1C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D933-0710-4881-A3B0-23676CD20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36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F1F8-C816-A226-F94F-F9B4074C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63935-24A9-8E43-1E7B-691A7460F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FC499-50C1-7165-3269-05979C168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7BF91-5464-5985-6FA6-0B216105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B990-59FC-476D-977D-FD1D6F7D4BB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89DF3-CFA8-34A2-2F39-8085BAD6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D6856-4382-A376-C3BF-C732AE39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D933-0710-4881-A3B0-23676CD20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15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900EB-DC9B-972C-9E5A-7EF134DC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0500C-6674-0687-08E5-9BDA233B6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C4A9-60C1-8869-31D3-5786B9A7C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B990-59FC-476D-977D-FD1D6F7D4BB3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4F0D3-D112-BF4B-30EE-68A2F49D2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4DC8-94C7-5333-A89B-9AA53F8BE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D933-0710-4881-A3B0-23676CD20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26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B507-EB9A-2DB1-C70A-D34B5CDB6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3D Modelling PORT1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62ED1-CD2D-E56D-66E8-0620CE205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St20231722</a:t>
            </a:r>
          </a:p>
          <a:p>
            <a:r>
              <a:rPr lang="en-GB" dirty="0"/>
              <a:t>Dylan Dennis</a:t>
            </a:r>
          </a:p>
        </p:txBody>
      </p:sp>
    </p:spTree>
    <p:extLst>
      <p:ext uri="{BB962C8B-B14F-4D97-AF65-F5344CB8AC3E}">
        <p14:creationId xmlns:p14="http://schemas.microsoft.com/office/powerpoint/2010/main" val="322736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898D-BA74-9B2E-0FE3-B23A70C5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BFD3-AFB7-14C9-54AC-F7668E33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20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3D Modelling PORT1</vt:lpstr>
      <vt:lpstr>3D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Modelling PORT1</dc:title>
  <dc:creator>Dylan Dennis</dc:creator>
  <cp:lastModifiedBy>Dylan Dennis</cp:lastModifiedBy>
  <cp:revision>2</cp:revision>
  <dcterms:created xsi:type="dcterms:W3CDTF">2023-12-08T15:20:48Z</dcterms:created>
  <dcterms:modified xsi:type="dcterms:W3CDTF">2023-12-08T16:53:43Z</dcterms:modified>
</cp:coreProperties>
</file>