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6e1841f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6e1841f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6e1841f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d6e1841f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6e1841f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6e1841f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d6e1841f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d6e1841f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d6e1841f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d6e1841f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6e1841f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6e1841f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d6e1841f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d6e1841f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6e1841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6e1841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6e1841f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6e1841f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d6e1841f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d6e1841f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6e1841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6e1841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6e1841f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6e1841f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d6e1841f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d6e1841f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d6e1841f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d6e1841f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6e1841f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6e1841f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6e1841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6e1841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6e1841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6e1841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d6e1841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d6e1841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6e1841f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6e1841f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6e1841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d6e1841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6e1841f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6e1841f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WMDHampton@gmail.com" TargetMode="External"/><Relationship Id="rId4" Type="http://schemas.openxmlformats.org/officeDocument/2006/relationships/hyperlink" Target="https://github.com/Wmdhampton/Brandeis_data_tool_presentati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hyperlink" Target="https://www.learndatasci.com/tutorials/python-pandas-tutorial-complete-introduction-for-beginners/" TargetMode="External"/><Relationship Id="rId6" Type="http://schemas.openxmlformats.org/officeDocument/2006/relationships/hyperlink" Target="https://pandas.pydata.org/pandas-docs/stable/user_guide/visualization.html" TargetMode="External"/><Relationship Id="rId7" Type="http://schemas.openxmlformats.org/officeDocument/2006/relationships/hyperlink" Target="https://www.kaggle.com/learn/overview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hyperlink" Target="http://cs231n.github.io/python-numpy-tutorial/" TargetMode="External"/><Relationship Id="rId6" Type="http://schemas.openxmlformats.org/officeDocument/2006/relationships/hyperlink" Target="https://matplotlib.org/tutorials/introductory/pyplot.html" TargetMode="External"/><Relationship Id="rId7" Type="http://schemas.openxmlformats.org/officeDocument/2006/relationships/hyperlink" Target="https://towardsdatascience.com/a-guide-to-pandas-and-matplotlib-for-data-exploration-56fad95f951c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hyperlink" Target="https://www.machinedesign.com/community/article/21836908/what-questions-should-you-ask-during-the-product-lifecyc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hyperlink" Target="https://www.brandeis.edu/its/services/communication/cloud-storage.html" TargetMode="External"/><Relationship Id="rId8" Type="http://schemas.openxmlformats.org/officeDocument/2006/relationships/hyperlink" Target="https://www.brandeis.edu/its/services/servers-infrastructure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s://www.dataquest.io/blog/jupyter-notebook-tutorial/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github.com/Wmdhampton/Brandeis_data_tool_present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9" Type="http://schemas.openxmlformats.org/officeDocument/2006/relationships/hyperlink" Target="https://www.learnpython.org/" TargetMode="External"/><Relationship Id="rId5" Type="http://schemas.openxmlformats.org/officeDocument/2006/relationships/image" Target="../media/image9.png"/><Relationship Id="rId6" Type="http://schemas.openxmlformats.org/officeDocument/2006/relationships/hyperlink" Target="https://www.brandeis.edu/its/services/software-business-systems/software/index.html" TargetMode="External"/><Relationship Id="rId7" Type="http://schemas.openxmlformats.org/officeDocument/2006/relationships/hyperlink" Target="https://www.mathworks.com/products/matlab/getting-started.html" TargetMode="External"/><Relationship Id="rId8" Type="http://schemas.openxmlformats.org/officeDocument/2006/relationships/hyperlink" Target="https://www.r-project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anaconda.com/anaconda/navigator/" TargetMode="External"/><Relationship Id="rId4" Type="http://schemas.openxmlformats.org/officeDocument/2006/relationships/hyperlink" Target="https://www.spyder-ide.org/" TargetMode="External"/><Relationship Id="rId5" Type="http://schemas.openxmlformats.org/officeDocument/2006/relationships/hyperlink" Target="https://pythonbasics.org/execute-python-scripts/" TargetMode="External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primer: current </a:t>
            </a:r>
            <a:r>
              <a:rPr lang="en"/>
              <a:t>techniques</a:t>
            </a:r>
            <a:r>
              <a:rPr lang="en"/>
              <a:t> for analysing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1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David Hampton, PhD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01/13/2020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WMDHampton@gmail.com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Resources at: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https://github.com/Wmdhampton/Brandeis_data_tool_presentation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IPython graphics to automatic in Spyder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193525" y="1152475"/>
            <a:ext cx="36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/>
              <a:t>Allows figure creation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File &gt; Preferences &gt;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IPython console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-Backend from Inline to Automatic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(Restart Spyder)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*Note: Can slow down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700" y="1170125"/>
            <a:ext cx="5004900" cy="2896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Stages of data analysis</a:t>
            </a:r>
            <a:endParaRPr sz="4800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371000"/>
            <a:ext cx="85206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600"/>
              <a:buChar char="●"/>
            </a:pPr>
            <a:r>
              <a:rPr lang="en" sz="3600">
                <a:solidFill>
                  <a:srgbClr val="D9D9D9"/>
                </a:solidFill>
              </a:rPr>
              <a:t>Data management and analysis tools</a:t>
            </a:r>
            <a:endParaRPr sz="3600">
              <a:solidFill>
                <a:srgbClr val="D9D9D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" sz="3600">
                <a:solidFill>
                  <a:srgbClr val="000000"/>
                </a:solidFill>
              </a:rPr>
              <a:t>Preliminary analysis/visualization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Naming Conventions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Dataframe format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471" y="1078196"/>
            <a:ext cx="5923003" cy="7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47361"/>
            <a:ext cx="4792049" cy="232128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>
            <a:off x="4184950" y="2326675"/>
            <a:ext cx="665400" cy="234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1950" y="2347350"/>
            <a:ext cx="4792050" cy="16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Whoa, that’s meta!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Metadata describes variables and data set.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2101"/>
            <a:ext cx="9144001" cy="1259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03784"/>
            <a:ext cx="9144000" cy="70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786"/>
            <a:ext cx="9144002" cy="494741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1020875" y="48100"/>
            <a:ext cx="536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Run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5105400" y="48100"/>
            <a:ext cx="1802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Working directory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1556975" y="1471800"/>
            <a:ext cx="1802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Libraries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780275" y="522100"/>
            <a:ext cx="1280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Python script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6818500" y="1783625"/>
            <a:ext cx="1802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File Explorer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2921000" y="1783625"/>
            <a:ext cx="1802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Dataframe from .csv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871975" y="2039050"/>
            <a:ext cx="1802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Explore Dataframe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3973650" y="3496725"/>
            <a:ext cx="1522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IPython console</a:t>
            </a:r>
            <a:endParaRPr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950" y="707225"/>
            <a:ext cx="4972050" cy="372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03175"/>
            <a:ext cx="417195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with pandas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157250" y="4351600"/>
            <a:ext cx="6966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https://www.learndatasci.com/tutorials/python-pandas-tutorial-complete-introduction-for-beginners/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https://pandas.pydata.org/pandas-docs/stable/user_guide/visualization.html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https://www.kaggle.com/learn/overview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9375"/>
            <a:ext cx="4769174" cy="35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825" y="859381"/>
            <a:ext cx="4769174" cy="357686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98th percentile are super offenders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9375"/>
            <a:ext cx="4769174" cy="35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5-20</a:t>
            </a:r>
            <a:r>
              <a:rPr lang="en"/>
              <a:t> super offenders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825" y="859375"/>
            <a:ext cx="4769174" cy="3576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yearly CO</a:t>
            </a:r>
            <a:r>
              <a:rPr baseline="-25000" lang="en"/>
              <a:t>2</a:t>
            </a:r>
            <a:r>
              <a:rPr lang="en"/>
              <a:t> change with numpy &amp; matplotlib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7650"/>
            <a:ext cx="49339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950" y="1098775"/>
            <a:ext cx="4210050" cy="315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157250" y="4337350"/>
            <a:ext cx="6966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http://cs231n.github.io/python-numpy-tutorial/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https://matplotlib.org/tutorials/introductory/pyplot.html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https://towardsdatascience.com/a-guide-to-pandas-and-matplotlib-for-data-exploration-56fad95f951c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925"/>
            <a:ext cx="9144000" cy="4943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Stages of data analysis</a:t>
            </a:r>
            <a:endParaRPr sz="4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71000"/>
            <a:ext cx="83244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Data management and analysis tools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Preliminary analysis/visualization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925" y="0"/>
            <a:ext cx="68580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Recap</a:t>
            </a:r>
            <a:endParaRPr sz="3000"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management, analysis &amp; visualization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 use of Github &amp; Python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Ideas for approaching CO</a:t>
            </a:r>
            <a:r>
              <a:rPr baseline="-25000" lang="en" sz="2400"/>
              <a:t>2</a:t>
            </a:r>
            <a:r>
              <a:rPr lang="en" sz="2400"/>
              <a:t> emission data set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70125"/>
            <a:ext cx="679284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/>
        </p:nvSpPr>
        <p:spPr>
          <a:xfrm>
            <a:off x="-100" y="4844900"/>
            <a:ext cx="914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Photo from: </a:t>
            </a:r>
            <a:r>
              <a:rPr lang="en" sz="1100" u="sng">
                <a:solidFill>
                  <a:srgbClr val="D9D9D9"/>
                </a:solidFill>
                <a:hlinkClick r:id="rId4"/>
              </a:rPr>
              <a:t>https://www.machinedesign.com/community/article/21836908/what-questions-should-you-ask-during-the-product-lifecycle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Stages of data analysis</a:t>
            </a:r>
            <a:endParaRPr sz="48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71000"/>
            <a:ext cx="85206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" sz="3600">
                <a:solidFill>
                  <a:srgbClr val="000000"/>
                </a:solidFill>
              </a:rPr>
              <a:t>Data management and analysis tools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600"/>
              <a:buChar char="●"/>
            </a:pPr>
            <a:r>
              <a:rPr lang="en" sz="3600">
                <a:solidFill>
                  <a:srgbClr val="D9D9D9"/>
                </a:solidFill>
              </a:rPr>
              <a:t>Preliminary</a:t>
            </a:r>
            <a:r>
              <a:rPr lang="en" sz="3600">
                <a:solidFill>
                  <a:srgbClr val="D9D9D9"/>
                </a:solidFill>
              </a:rPr>
              <a:t> analysis/visualization</a:t>
            </a:r>
            <a:endParaRPr sz="36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Make a plan</a:t>
            </a:r>
            <a:endParaRPr sz="3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storage and backup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Ensure data safety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Organization of data, analyses and visualization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guide experimental design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Save time making data uniform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Save time on reanalysing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Ease of use across working group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Papers and grants want reproducibility of every stage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and backup at Brandeis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hard drives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Unlimited Google Drive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Box storage upon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Directory backup from on-campus computer upon request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1874750" cy="187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050" y="2660950"/>
            <a:ext cx="3401076" cy="178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7650" y="2660950"/>
            <a:ext cx="1874749" cy="187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1725" y="241900"/>
            <a:ext cx="2261800" cy="22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57250" y="4446500"/>
            <a:ext cx="69669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https://www.brandeis.edu/its/services/communication/cloud-storage.html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https://www.brandeis.edu/its/services/servers-infrastructure/index.html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access and version control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data set may require hosting on public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Scripting version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Explanatory figures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Integration of reports and data visualization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as personal notebook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157250" y="4446500"/>
            <a:ext cx="69669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3"/>
              </a:rPr>
              <a:t>https://guides.github.com/activities/hello-world/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https://www.dataquest.io/blog/jupyter-notebook-tutorial/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475" y="368325"/>
            <a:ext cx="2750054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3250" y="2757725"/>
            <a:ext cx="23648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638625"/>
            <a:ext cx="26673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050" y="457200"/>
            <a:ext cx="6164950" cy="45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0" y="0"/>
            <a:ext cx="9144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https://github.com/Wmdhampton/Brandeis_data_tool_presentation</a:t>
            </a:r>
            <a:endParaRPr sz="2100"/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1618350"/>
            <a:ext cx="26673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 files used for this presentation and more: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Powerpoint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Resource Doc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Python Code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Python Figures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your language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Offered by Brandeis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Comes with Integrated Development Environment (IDE)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built in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100" y="769976"/>
            <a:ext cx="1876675" cy="168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825" y="2685150"/>
            <a:ext cx="1454175" cy="14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7496" y="2685150"/>
            <a:ext cx="1876679" cy="14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57250" y="4203850"/>
            <a:ext cx="69669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6"/>
              </a:rPr>
              <a:t>https://www.brandeis.edu/its/services/software-business-systems/software/index.html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https://www.mathworks.com/products/matlab/getting-started.html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https://www.r-project.org/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https://www.learnpython.org/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setup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Anaconda Navigator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Microsoft, Mac, Linux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Spyder: Python 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JupyterLab: Jupyter Notebook 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RStudio: R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use possible from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Anaconda necessary for Microsoft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Anaconda highly recommended for 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 line most useful for Linux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Especially for computationally intensive projects needing a cluster or many cores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157250" y="4203850"/>
            <a:ext cx="33624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https://docs.anaconda.com/anaconda/navigator/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https://www.spyder-ide.org/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https://pythonbasics.org/execute-python-scripts/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79450"/>
            <a:ext cx="2010875" cy="20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8650" y="3905995"/>
            <a:ext cx="4373650" cy="9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4350" y="379450"/>
            <a:ext cx="2010876" cy="201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