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2B86-7905-B694-82C4-DE0FE6C5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E43A8-DBB4-2001-A931-F4F99BC9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3AD74-F044-D96A-BF1D-AFD903AE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44DFC-34A6-635B-A012-0D864D8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CFAA-A523-F409-66DF-AA9B2A1A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7C8A8-552B-C26A-9438-956F9A28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BAFE5-6C70-FA6D-30A7-4BF04BA8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78134-530A-EA75-3A03-B5A52D11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FD1D5-D116-98F1-CE79-2786C068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4CCA0-5223-754B-6B57-AA9F133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A6BFE-9364-AC02-B4A0-F9A845DFA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46048-BA75-9A21-5DB6-A411C6224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1E81-AAE3-B071-0C7B-470729BB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A9F9C-8843-13A1-F2FC-A0606D8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22DE5-14C0-95FC-2C01-B538BA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8597C-C9FA-8578-252D-8B3A2E1C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9E57-C098-5673-F4F4-7974E0E8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B27E6-8360-9429-1ABF-9C2BFFE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E3C96-673D-3B48-65BA-F629C9C3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36399-DAA8-22BA-7429-716FE5A8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2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86A68-67C1-F4DC-EC78-490ABD08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D53AF-9669-8F13-D6CC-BB2E118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8F6C3-2B6B-FE5F-BA3D-8060598C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D4F9A-91CF-23B3-67BF-FF36DF3B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728BE-0A26-676E-24E7-30B403D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B117E-D4BF-A1F1-37F8-D6F16FA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F1A43-F0E9-E439-F34E-00C4AA84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4A9661-D700-B8B6-8DBD-9EC85EE7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0940-E4B9-80F6-4C3F-E895D3A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BC78D-C62A-B3C2-7081-2D025A46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B4A34-71DE-FE85-808A-3817EA3C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9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E8886-F772-DA84-32BC-8AFA28CC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057E8-4216-E378-7597-61DFF98B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E1CF1-35BA-C1B6-7AED-A181ED5F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D463E-EAF4-55FF-A995-1887BE2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213792-A4E7-3799-DD27-0ACEE3A4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11029-D1B1-7E5C-305B-60B3A5C8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102F9-193C-3C09-7890-8AD63FC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90418-BAFD-ACC3-D2B0-0D63C51E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2C3BD-6FF1-E89E-9A03-F7CD6A4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4EE3A-EA56-0137-02DE-93B8522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550E5-19D1-A3DF-02B9-E38961C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BCF5F-E25D-BD84-56F7-DC36009A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34183-BA22-5B69-F8AB-58B419F3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01EACB-AD6F-3134-CE83-29B9B1B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061ED-652D-19AC-AE08-EAAC954E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CB9B-FA26-7BDA-8253-C8B70946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99DA9-9FD1-1C07-61BA-DF250F3D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91777-083D-E407-F4C0-65F264BD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BB367-8F6F-831A-DEAB-4BDF2DC2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8C843-1B79-D5F8-638B-1C199B85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B2483-9F3B-35C7-89C4-1151369F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7A52F-26BD-6099-8A68-D9937C22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B650E-99C1-841B-2797-C80CEC399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B1CEC-3D83-B9F0-62CD-9D7271E6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2FC77-8C60-58ED-A4B9-087C3F49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68111-FDE4-357A-36A1-80E7288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AB0B4-96C8-ACDA-F221-EE7773E6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A8BD1-A4F7-953E-BBBD-F49CD786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0C1E5-4392-53F2-8C86-C99A4CD1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CA16D-8B26-D7B2-4813-B65B8229C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B72D-E9E8-4520-9F15-5A8FA470CFA2}" type="datetimeFigureOut">
              <a:rPr lang="zh-CN" altLang="en-US" smtClean="0"/>
              <a:t>2024-11-03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1C7D0-F191-0802-051E-11D237D3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A9C60-3520-A03B-A7AA-9E62CF815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9C12-8EC0-4DC0-8FE5-C6A0115C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6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CF2E29-9F9E-0DF6-52FE-921685E8DE6D}"/>
              </a:ext>
            </a:extLst>
          </p:cNvPr>
          <p:cNvSpPr/>
          <p:nvPr/>
        </p:nvSpPr>
        <p:spPr>
          <a:xfrm>
            <a:off x="3676916" y="547351"/>
            <a:ext cx="3097369" cy="727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8DDE90-FA7C-3B5C-0E09-6606F1A3A799}"/>
              </a:ext>
            </a:extLst>
          </p:cNvPr>
          <p:cNvSpPr/>
          <p:nvPr/>
        </p:nvSpPr>
        <p:spPr>
          <a:xfrm>
            <a:off x="3676916" y="1745087"/>
            <a:ext cx="3097369" cy="727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16B3C8-212D-9366-301A-9C190CBDF3A5}"/>
              </a:ext>
            </a:extLst>
          </p:cNvPr>
          <p:cNvSpPr/>
          <p:nvPr/>
        </p:nvSpPr>
        <p:spPr>
          <a:xfrm>
            <a:off x="3676915" y="2997556"/>
            <a:ext cx="3097369" cy="727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81677D-A891-6D4A-F95C-9233CF074D6B}"/>
              </a:ext>
            </a:extLst>
          </p:cNvPr>
          <p:cNvSpPr/>
          <p:nvPr/>
        </p:nvSpPr>
        <p:spPr>
          <a:xfrm>
            <a:off x="3676916" y="4485066"/>
            <a:ext cx="3097369" cy="727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968239-FA79-79E2-A7AA-53471122A0D3}"/>
              </a:ext>
            </a:extLst>
          </p:cNvPr>
          <p:cNvCxnSpPr>
            <a:cxnSpLocks/>
          </p:cNvCxnSpPr>
          <p:nvPr/>
        </p:nvCxnSpPr>
        <p:spPr>
          <a:xfrm flipV="1">
            <a:off x="5225599" y="1313644"/>
            <a:ext cx="2" cy="3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671702-F237-EFD1-ABE5-193BA700F899}"/>
              </a:ext>
            </a:extLst>
          </p:cNvPr>
          <p:cNvCxnSpPr>
            <a:cxnSpLocks/>
          </p:cNvCxnSpPr>
          <p:nvPr/>
        </p:nvCxnSpPr>
        <p:spPr>
          <a:xfrm flipV="1">
            <a:off x="5225597" y="2550017"/>
            <a:ext cx="2" cy="3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258028-6D17-30FE-F27F-FB7048DB54E2}"/>
              </a:ext>
            </a:extLst>
          </p:cNvPr>
          <p:cNvCxnSpPr>
            <a:cxnSpLocks/>
          </p:cNvCxnSpPr>
          <p:nvPr/>
        </p:nvCxnSpPr>
        <p:spPr>
          <a:xfrm flipV="1">
            <a:off x="5225595" y="3847559"/>
            <a:ext cx="2" cy="3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ED964E-2B01-86B6-1F77-0797FAEEC6B0}"/>
              </a:ext>
            </a:extLst>
          </p:cNvPr>
          <p:cNvCxnSpPr>
            <a:stCxn id="5" idx="3"/>
          </p:cNvCxnSpPr>
          <p:nvPr/>
        </p:nvCxnSpPr>
        <p:spPr>
          <a:xfrm flipV="1">
            <a:off x="6774285" y="2108915"/>
            <a:ext cx="972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BA07ABD-8E91-6F24-499B-A6D7C70B11E2}"/>
              </a:ext>
            </a:extLst>
          </p:cNvPr>
          <p:cNvSpPr/>
          <p:nvPr/>
        </p:nvSpPr>
        <p:spPr>
          <a:xfrm>
            <a:off x="7830353" y="1745087"/>
            <a:ext cx="2897747" cy="850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首先</a:t>
            </a:r>
            <a:r>
              <a:rPr lang="en-US" altLang="zh-CN" dirty="0"/>
              <a:t>Dao</a:t>
            </a:r>
            <a:r>
              <a:rPr lang="zh-CN" altLang="en-US" dirty="0"/>
              <a:t>层需要</a:t>
            </a:r>
            <a:r>
              <a:rPr lang="en-US" altLang="zh-CN" dirty="0" err="1"/>
              <a:t>jdbcTemplate</a:t>
            </a:r>
            <a:r>
              <a:rPr lang="zh-CN" altLang="en-US" dirty="0"/>
              <a:t>，</a:t>
            </a:r>
            <a:r>
              <a:rPr lang="en-US" altLang="zh-CN" dirty="0"/>
              <a:t>Dao</a:t>
            </a:r>
            <a:r>
              <a:rPr lang="zh-CN" altLang="en-US" dirty="0"/>
              <a:t>层对外提供需要的查询方法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457FEE-E830-3DA0-D19F-B6789E414BF2}"/>
              </a:ext>
            </a:extLst>
          </p:cNvPr>
          <p:cNvCxnSpPr/>
          <p:nvPr/>
        </p:nvCxnSpPr>
        <p:spPr>
          <a:xfrm flipV="1">
            <a:off x="6774285" y="3322749"/>
            <a:ext cx="972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616FCD-E1DE-35E0-7FCD-39EE917EEB2E}"/>
              </a:ext>
            </a:extLst>
          </p:cNvPr>
          <p:cNvSpPr/>
          <p:nvPr/>
        </p:nvSpPr>
        <p:spPr>
          <a:xfrm>
            <a:off x="7830353" y="2958921"/>
            <a:ext cx="2897747" cy="850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层需要</a:t>
            </a:r>
            <a:r>
              <a:rPr lang="en-US" altLang="zh-CN" dirty="0"/>
              <a:t>Dao</a:t>
            </a:r>
            <a:r>
              <a:rPr lang="zh-CN" altLang="en-US" dirty="0"/>
              <a:t>层暴露的方法进行一系列的查询删除等操作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F6A25B-11A0-D762-D2E1-59CA98D9DB49}"/>
              </a:ext>
            </a:extLst>
          </p:cNvPr>
          <p:cNvCxnSpPr/>
          <p:nvPr/>
        </p:nvCxnSpPr>
        <p:spPr>
          <a:xfrm flipV="1">
            <a:off x="6774285" y="4749085"/>
            <a:ext cx="972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E4BBD94-D50B-1C66-92D8-BE79197D304F}"/>
              </a:ext>
            </a:extLst>
          </p:cNvPr>
          <p:cNvSpPr/>
          <p:nvPr/>
        </p:nvSpPr>
        <p:spPr>
          <a:xfrm>
            <a:off x="7830353" y="4385257"/>
            <a:ext cx="2897747" cy="850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r>
              <a:rPr lang="zh-CN" altLang="en-US" dirty="0"/>
              <a:t>层需要</a:t>
            </a:r>
            <a:r>
              <a:rPr lang="en-US" altLang="zh-CN" dirty="0"/>
              <a:t>Service</a:t>
            </a:r>
            <a:r>
              <a:rPr lang="zh-CN" altLang="en-US" dirty="0"/>
              <a:t>层暴露的方法进行一系列的操作</a:t>
            </a:r>
          </a:p>
        </p:txBody>
      </p:sp>
    </p:spTree>
    <p:extLst>
      <p:ext uri="{BB962C8B-B14F-4D97-AF65-F5344CB8AC3E}">
        <p14:creationId xmlns:p14="http://schemas.microsoft.com/office/powerpoint/2010/main" val="403163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ACD4DD-0468-C530-15D9-CC11BFB4E493}"/>
              </a:ext>
            </a:extLst>
          </p:cNvPr>
          <p:cNvSpPr txBox="1"/>
          <p:nvPr/>
        </p:nvSpPr>
        <p:spPr>
          <a:xfrm>
            <a:off x="1616299" y="779172"/>
            <a:ext cx="9253470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050"/>
              </a:spcAft>
              <a:buFont typeface="+mj-lt"/>
              <a:buAutoNum type="arabicPeriod"/>
            </a:pPr>
            <a:r>
              <a:rPr lang="zh-CN" altLang="en-US" b="1" i="0" dirty="0">
                <a:effectLst/>
                <a:latin typeface="Segoe WPC"/>
              </a:rPr>
              <a:t>分离关注点：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Controller</a:t>
            </a:r>
            <a:r>
              <a:rPr lang="zh-CN" altLang="en-US" b="1" i="0" dirty="0">
                <a:effectLst/>
                <a:latin typeface="Segoe WPC"/>
              </a:rPr>
              <a:t>层：处理用户请求，进行参数绑定和校验，将请求转发给</a:t>
            </a:r>
            <a:r>
              <a:rPr lang="en-US" altLang="zh-CN" b="1" i="0" dirty="0">
                <a:effectLst/>
                <a:latin typeface="Segoe WPC"/>
              </a:rPr>
              <a:t>Service</a:t>
            </a:r>
            <a:r>
              <a:rPr lang="zh-CN" altLang="en-US" b="1" i="0" dirty="0">
                <a:effectLst/>
                <a:latin typeface="Segoe WPC"/>
              </a:rPr>
              <a:t>层，并将</a:t>
            </a:r>
            <a:r>
              <a:rPr lang="en-US" altLang="zh-CN" b="1" i="0" dirty="0">
                <a:effectLst/>
                <a:latin typeface="Segoe WPC"/>
              </a:rPr>
              <a:t>Service</a:t>
            </a:r>
            <a:r>
              <a:rPr lang="zh-CN" altLang="en-US" b="1" i="0" dirty="0">
                <a:effectLst/>
                <a:latin typeface="Segoe WPC"/>
              </a:rPr>
              <a:t>层返回的结果封装为响应。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Service</a:t>
            </a:r>
            <a:r>
              <a:rPr lang="zh-CN" altLang="en-US" b="1" i="0" dirty="0">
                <a:effectLst/>
                <a:latin typeface="Segoe WPC"/>
              </a:rPr>
              <a:t>层：封装业务逻辑，对</a:t>
            </a:r>
            <a:r>
              <a:rPr lang="en-US" altLang="zh-CN" b="1" i="0" dirty="0">
                <a:effectLst/>
                <a:latin typeface="Segoe WPC"/>
              </a:rPr>
              <a:t>Dao</a:t>
            </a:r>
            <a:r>
              <a:rPr lang="zh-CN" altLang="en-US" b="1" i="0" dirty="0">
                <a:effectLst/>
                <a:latin typeface="Segoe WPC"/>
              </a:rPr>
              <a:t>层提供的数据进行业务处理，是业务规则的核心部分。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Dao</a:t>
            </a:r>
            <a:r>
              <a:rPr lang="zh-CN" altLang="en-US" b="1" i="0" dirty="0">
                <a:effectLst/>
                <a:latin typeface="Segoe WPC"/>
              </a:rPr>
              <a:t>层（数据访问层）：负责与数据库进行交互，执行</a:t>
            </a:r>
            <a:r>
              <a:rPr lang="en-US" altLang="zh-CN" b="1" i="0" dirty="0">
                <a:effectLst/>
                <a:latin typeface="Segoe WPC"/>
              </a:rPr>
              <a:t>CRUD</a:t>
            </a:r>
            <a:r>
              <a:rPr lang="zh-CN" altLang="en-US" b="1" i="0" dirty="0">
                <a:effectLst/>
                <a:latin typeface="Segoe WPC"/>
              </a:rPr>
              <a:t>操作，封装数据持久化逻辑。</a:t>
            </a:r>
          </a:p>
        </p:txBody>
      </p:sp>
    </p:spTree>
    <p:extLst>
      <p:ext uri="{BB962C8B-B14F-4D97-AF65-F5344CB8AC3E}">
        <p14:creationId xmlns:p14="http://schemas.microsoft.com/office/powerpoint/2010/main" val="24906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76DDEC-CACD-3538-492F-1EF202AE21DB}"/>
              </a:ext>
            </a:extLst>
          </p:cNvPr>
          <p:cNvSpPr txBox="1"/>
          <p:nvPr/>
        </p:nvSpPr>
        <p:spPr>
          <a:xfrm>
            <a:off x="753414" y="746975"/>
            <a:ext cx="10309538" cy="530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05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Controller</a:t>
            </a:r>
            <a:r>
              <a:rPr lang="zh-CN" altLang="en-US" b="1" i="0" dirty="0">
                <a:effectLst/>
                <a:latin typeface="Segoe WPC"/>
              </a:rPr>
              <a:t>层</a:t>
            </a:r>
            <a:r>
              <a:rPr lang="zh-CN" altLang="en-US" b="0" i="0" dirty="0">
                <a:effectLst/>
                <a:latin typeface="Segoe WPC"/>
              </a:rPr>
              <a:t>：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接收用户的删除请求。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提取请求中的用户</a:t>
            </a:r>
            <a:r>
              <a:rPr lang="en-US" altLang="zh-CN" b="0" i="0" dirty="0">
                <a:effectLst/>
                <a:latin typeface="Segoe WPC"/>
              </a:rPr>
              <a:t>ID</a:t>
            </a:r>
            <a:r>
              <a:rPr lang="zh-CN" altLang="en-US" b="0" i="0" dirty="0">
                <a:effectLst/>
                <a:latin typeface="Segoe WPC"/>
              </a:rPr>
              <a:t>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调用</a:t>
            </a:r>
            <a:r>
              <a:rPr lang="en-US" altLang="zh-CN" b="0" i="0" dirty="0">
                <a:effectLst/>
                <a:latin typeface="Segoe WPC"/>
              </a:rPr>
              <a:t>Service</a:t>
            </a:r>
            <a:r>
              <a:rPr lang="zh-CN" altLang="en-US" b="0" i="0" dirty="0">
                <a:effectLst/>
                <a:latin typeface="Segoe WPC"/>
              </a:rPr>
              <a:t>层的删除方法，传递用户</a:t>
            </a:r>
            <a:r>
              <a:rPr lang="en-US" altLang="zh-CN" b="0" i="0" dirty="0">
                <a:effectLst/>
                <a:latin typeface="Segoe WPC"/>
              </a:rPr>
              <a:t>ID</a:t>
            </a:r>
            <a:r>
              <a:rPr lang="zh-CN" altLang="en-US" b="0" i="0" dirty="0">
                <a:effectLst/>
                <a:latin typeface="Segoe WPC"/>
              </a:rPr>
              <a:t>。</a:t>
            </a:r>
          </a:p>
          <a:p>
            <a:pPr algn="l">
              <a:spcAft>
                <a:spcPts val="105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Service</a:t>
            </a:r>
            <a:r>
              <a:rPr lang="zh-CN" altLang="en-US" b="1" i="0" dirty="0">
                <a:effectLst/>
                <a:latin typeface="Segoe WPC"/>
              </a:rPr>
              <a:t>层</a:t>
            </a:r>
            <a:r>
              <a:rPr lang="zh-CN" altLang="en-US" b="0" i="0" dirty="0">
                <a:effectLst/>
                <a:latin typeface="Segoe WPC"/>
              </a:rPr>
              <a:t>：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接收用户</a:t>
            </a:r>
            <a:r>
              <a:rPr lang="en-US" altLang="zh-CN" b="0" i="0" dirty="0">
                <a:effectLst/>
                <a:latin typeface="Segoe WPC"/>
              </a:rPr>
              <a:t>ID</a:t>
            </a:r>
            <a:r>
              <a:rPr lang="zh-CN" altLang="en-US" b="0" i="0" dirty="0">
                <a:effectLst/>
                <a:latin typeface="Segoe WPC"/>
              </a:rPr>
              <a:t>，执行业务逻辑（如权限检查）。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调用</a:t>
            </a:r>
            <a:r>
              <a:rPr lang="en-US" altLang="zh-CN" b="0" i="0" dirty="0">
                <a:effectLst/>
                <a:latin typeface="Segoe WPC"/>
              </a:rPr>
              <a:t>Dao</a:t>
            </a:r>
            <a:r>
              <a:rPr lang="zh-CN" altLang="en-US" b="0" i="0" dirty="0">
                <a:effectLst/>
                <a:latin typeface="Segoe WPC"/>
              </a:rPr>
              <a:t>层的删除方法，传递用户</a:t>
            </a:r>
            <a:r>
              <a:rPr lang="en-US" altLang="zh-CN" b="0" i="0" dirty="0">
                <a:effectLst/>
                <a:latin typeface="Segoe WPC"/>
              </a:rPr>
              <a:t>ID</a:t>
            </a:r>
            <a:r>
              <a:rPr lang="zh-CN" altLang="en-US" b="0" i="0" dirty="0">
                <a:effectLst/>
                <a:latin typeface="Segoe WPC"/>
              </a:rPr>
              <a:t>。</a:t>
            </a:r>
          </a:p>
          <a:p>
            <a:pPr algn="l">
              <a:spcAft>
                <a:spcPts val="1050"/>
              </a:spcAft>
              <a:buFont typeface="+mj-lt"/>
              <a:buAutoNum type="arabicPeriod"/>
            </a:pPr>
            <a:r>
              <a:rPr lang="en-US" altLang="zh-CN" b="1" i="0" dirty="0">
                <a:effectLst/>
                <a:latin typeface="Segoe WPC"/>
              </a:rPr>
              <a:t>Dao</a:t>
            </a:r>
            <a:r>
              <a:rPr lang="zh-CN" altLang="en-US" b="1" i="0" dirty="0">
                <a:effectLst/>
                <a:latin typeface="Segoe WPC"/>
              </a:rPr>
              <a:t>层</a:t>
            </a:r>
            <a:r>
              <a:rPr lang="zh-CN" altLang="en-US" b="0" i="0" dirty="0">
                <a:effectLst/>
                <a:latin typeface="Segoe WPC"/>
              </a:rPr>
              <a:t>：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接收用户</a:t>
            </a:r>
            <a:r>
              <a:rPr lang="en-US" altLang="zh-CN" b="0" i="0" dirty="0">
                <a:effectLst/>
                <a:latin typeface="Segoe WPC"/>
              </a:rPr>
              <a:t>ID</a:t>
            </a:r>
            <a:r>
              <a:rPr lang="zh-CN" altLang="en-US" b="0" i="0" dirty="0">
                <a:effectLst/>
                <a:latin typeface="Segoe WPC"/>
              </a:rPr>
              <a:t>，执行数据库的删除操作。</a:t>
            </a:r>
          </a:p>
          <a:p>
            <a:pPr marL="742950" lvl="1" indent="-285750" algn="l"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Segoe WPC"/>
              </a:rPr>
              <a:t>返回删除操作的结果（成功或失败）。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zh-CN" altLang="en-US" b="1" i="0" dirty="0">
                <a:effectLst/>
                <a:latin typeface="Segoe WPC"/>
              </a:rPr>
              <a:t>总结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egoe WPC"/>
              </a:rPr>
              <a:t>Controller</a:t>
            </a:r>
            <a:r>
              <a:rPr lang="zh-CN" altLang="en-US" b="0" i="0" dirty="0">
                <a:effectLst/>
                <a:latin typeface="Segoe WPC"/>
              </a:rPr>
              <a:t>：接收请求，转发到</a:t>
            </a:r>
            <a:r>
              <a:rPr lang="en-US" altLang="zh-CN" b="0" i="0" dirty="0">
                <a:effectLst/>
                <a:latin typeface="Segoe WPC"/>
              </a:rPr>
              <a:t>Service</a:t>
            </a:r>
            <a:r>
              <a:rPr lang="zh-CN" altLang="en-US" b="0" i="0" dirty="0">
                <a:effectLst/>
                <a:latin typeface="Segoe WPC"/>
              </a:rPr>
              <a:t>。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egoe WPC"/>
              </a:rPr>
              <a:t>Service</a:t>
            </a:r>
            <a:r>
              <a:rPr lang="zh-CN" altLang="en-US" b="0" i="0" dirty="0">
                <a:effectLst/>
                <a:latin typeface="Segoe WPC"/>
              </a:rPr>
              <a:t>：处理业务逻辑，调用</a:t>
            </a:r>
            <a:r>
              <a:rPr lang="en-US" altLang="zh-CN" b="0" i="0" dirty="0">
                <a:effectLst/>
                <a:latin typeface="Segoe WPC"/>
              </a:rPr>
              <a:t>Dao</a:t>
            </a:r>
            <a:r>
              <a:rPr lang="zh-CN" altLang="en-US" b="0" i="0" dirty="0">
                <a:effectLst/>
                <a:latin typeface="Segoe WPC"/>
              </a:rPr>
              <a:t>。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egoe WPC"/>
              </a:rPr>
              <a:t>Dao</a:t>
            </a:r>
            <a:r>
              <a:rPr lang="zh-CN" altLang="en-US" b="0" i="0" dirty="0">
                <a:effectLst/>
                <a:latin typeface="Segoe WPC"/>
              </a:rPr>
              <a:t>：执行数据库操作，返回结果。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1370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232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Segoe WPC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joon</dc:creator>
  <cp:lastModifiedBy>thomas joon</cp:lastModifiedBy>
  <cp:revision>2</cp:revision>
  <dcterms:created xsi:type="dcterms:W3CDTF">2024-11-03T14:26:41Z</dcterms:created>
  <dcterms:modified xsi:type="dcterms:W3CDTF">2024-11-03T14:30:42Z</dcterms:modified>
</cp:coreProperties>
</file>