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F5150-BDD3-CF07-0340-C386BB51D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DF2D2-B889-71AA-FFEE-DFDEAFD6C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B0629-0BD6-7F3C-ED12-4F7A37C6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1F9E1-1E03-5956-D4FD-47F555D3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A0C15-D0E1-E185-BC38-BFFEEFAF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0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813B-5B27-597F-E5D2-CC83564F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1F084-9F2C-BDED-6ECC-86A884CC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42D3-46DD-1FC6-1515-28D4D8A7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AE791-238A-DBF1-2552-EB18426D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55D86-2E87-C26E-DA78-7A7B8D57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655518-6A9C-FA67-2BE9-AFE6D42C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B4A98-C4EE-616C-EA4D-313EE45C4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959AA-5EBF-92F7-D1F4-8DE68E5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E47DF-7676-0AC7-F17A-9F9EADD4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D1722-DD32-8A4B-5305-EFAD88D8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601B-C678-B064-7E2C-9F3959DD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B0AA2-E97D-26CD-05A8-AE24A11D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ADF29-77E4-1024-D760-52F62A19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27A06-89E4-9204-84C2-1B2C4CE4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6B586-EDD1-9D3D-C5C2-25310CFC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8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C9562-2EEC-716F-11E3-0E226E63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FB70B-8E38-DE39-8542-4B3FF7EE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4A805-5CD5-623A-0A6A-158A9D23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D3189-B907-6CB5-E226-DC6E9C6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42598-9813-66D6-77F2-BA4F95C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DB66-4AB3-206C-F6BD-D779B931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44F0-DC82-CB14-E686-92FD8894C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294AF-0B35-0F16-2E4C-AAE785A8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20449-8742-1DF5-5858-4730EABD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32405-309F-E43F-9547-5E02AAF4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C6452-D907-AF5C-8623-6516F8F9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4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76C62-90D7-FFBA-D82F-25BA8F03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1E878-C07F-D314-9A64-58DD84E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DAB30-1D40-D791-F714-F6B5EAC0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4BA63F-0F27-EA2F-634C-9E60E28D8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EFAA56-DD2B-CDA1-9AB0-075FA1BAA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C9E4D-A3FE-6BC2-CD23-748295B0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3EECE-6E19-82AC-0EC9-51F058E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A247F-9F1A-05BC-2AD2-B04C8A35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1490B-4F42-C648-2066-A608D856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BD4C3-3722-48E4-D51E-775538B9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FFC8C0-A491-5929-32EE-0887498C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8A38D-322C-B118-D77B-9F0E813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97A78-A315-96E0-08E2-7DD713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74825-9F51-6EF1-78CE-060B145D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56412-C0A1-2CAC-AC9C-FDD61FF4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9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E8A-8C4D-DEB5-94B8-28A976F1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45785-B058-0B29-7D79-2EE2F4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057C2-B3AD-4120-D057-C7206528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33FAB-E466-DC71-FF51-F5568935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45700-F7EF-2A4E-E3F7-18DE72B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6A415-4DE2-6825-09B2-5423E0DA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0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8764-009A-E8C3-106F-722C50FE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F23-296B-A75E-8173-524B3D198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B38AE4-52C3-E62F-2FC9-546859683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03C3B-81C0-6AF6-71DE-F097EB9A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96971-BC2F-85EC-1585-EF6D5DD7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B67FD-C064-59F4-F3D6-96509890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C4006-1556-72F5-C0AE-8D455FF7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9501A-B3E9-9D7C-71FF-34A11DF0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8BDF4-18A7-722C-686F-DAD720309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2A54-5835-455B-9066-10439CDBE7D2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3A3A2-6D82-ED02-FFD6-E695F60E4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B3A3-2A2F-A78C-90DB-192D08A5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02ED-2F33-4703-8367-9BF9C9E2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7A1B91-476A-78FB-B78A-D663F1954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64990"/>
              </p:ext>
            </p:extLst>
          </p:nvPr>
        </p:nvGraphicFramePr>
        <p:xfrm>
          <a:off x="1478210" y="938608"/>
          <a:ext cx="3724857" cy="97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766888370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1089324964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3392761295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677917465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297090789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1460690611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3672942954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939911495"/>
                    </a:ext>
                  </a:extLst>
                </a:gridCol>
                <a:gridCol w="413873">
                  <a:extLst>
                    <a:ext uri="{9D8B030D-6E8A-4147-A177-3AD203B41FA5}">
                      <a16:colId xmlns:a16="http://schemas.microsoft.com/office/drawing/2014/main" val="1383870334"/>
                    </a:ext>
                  </a:extLst>
                </a:gridCol>
              </a:tblGrid>
              <a:tr h="323522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06853"/>
                  </a:ext>
                </a:extLst>
              </a:tr>
              <a:tr h="323522"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72056"/>
                  </a:ext>
                </a:extLst>
              </a:tr>
              <a:tr h="323522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050" b="0" err="1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22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siyuan</dc:creator>
  <cp:lastModifiedBy>li siyuan</cp:lastModifiedBy>
  <cp:revision>2</cp:revision>
  <dcterms:created xsi:type="dcterms:W3CDTF">2022-06-19T10:54:51Z</dcterms:created>
  <dcterms:modified xsi:type="dcterms:W3CDTF">2022-06-19T11:00:41Z</dcterms:modified>
</cp:coreProperties>
</file>