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6/25/14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6ED762-D80C-47A5-8045-E5FB8617E6E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6/25/14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6E8024-05DC-4997-B53B-10FF0F9EB9A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Rutger van den Berg - 4060156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Ymte Jan Broekhuizen - 4246586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Qu Chen - 1256025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Arend Jan de Graaff - 4012534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Max Groeneboom - 4169298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Rick van Hattem  - 1297295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Ewoud van der Heide - 1534033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Leon Hoek - 4021606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Vince Kasanpawiro - 4028880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6120" y="36576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4400">
                <a:latin typeface="Calibri"/>
              </a:rPr>
              <a:t>Reflection!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011680"/>
            <a:ext cx="487656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DISTRIBUTION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Rutger: Debugging Linux, reflection, made sphere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Ymte Jan: Octree,  multithreading, old RealTime RayTracing, shadows, added movement of model through WASDEQ keys, added ground textures, Phong shaders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Qu: Debugging Visual Studio, Ray-Sphere Intersection, made slides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Arend Jan: Debugging Visual Studio, made a branch, and removed a line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Max: Ray-Sphere Intersection, Ray-Triangle Intersection,  debugging Visual Studio, made Sierpinski Pyramid model, made UglyThing model, made cube model, shadows, old FPS counter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Rick: Multithreading, downloaded simplemonkey model, debugging McOS, hosted git, timer, rewriting galore, background raytracing, , current FPS counter, current RealTime RayTracing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Ewoud: Colours, made beer bottle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Leon: Octree, debugging Linux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Vince: Made Diamond model, made slides, debugging Visual Studio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Psychedelic Art</a:t>
            </a:r>
            <a:endParaRPr/>
          </a:p>
        </p:txBody>
      </p:sp>
      <p:pic>
        <p:nvPicPr>
          <p:cNvPr id="8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9680" y="1600200"/>
            <a:ext cx="45442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previous iterations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412640"/>
            <a:ext cx="761976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4080" y="1412640"/>
            <a:ext cx="761976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4400">
                <a:latin typeface="Calibri"/>
              </a:rPr>
              <a:t>Monkey, not there yet.</a:t>
            </a:r>
            <a:endParaRPr/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6880" y="1600200"/>
            <a:ext cx="72298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4400">
                <a:latin typeface="Calibri"/>
              </a:rPr>
              <a:t>A slight problem with Cube</a:t>
            </a:r>
            <a:endParaRPr/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2840" y="1600200"/>
            <a:ext cx="72579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74320" y="68616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4400">
                <a:latin typeface="Calibri"/>
              </a:rPr>
              <a:t>Trying to implement Blinn-Phong: using the normals as colors for the mesh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2760" y="2194560"/>
            <a:ext cx="456696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