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9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3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Rutger van den Berg - 4060156 </a:t>
            </a:r>
            <a:br>
              <a:rPr lang="nl-NL" sz="1600" dirty="0" smtClean="0"/>
            </a:br>
            <a:r>
              <a:rPr lang="nl-NL" sz="1600" dirty="0" smtClean="0"/>
              <a:t>Ymte </a:t>
            </a:r>
            <a:r>
              <a:rPr lang="nl-NL" sz="1600" dirty="0"/>
              <a:t>Jan Broekhuizen - 4246586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/>
              <a:t>Qu Chen - 1256025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Arend Jan de Graaff - 4012534</a:t>
            </a:r>
            <a:br>
              <a:rPr lang="nl-NL" sz="1600" dirty="0" smtClean="0"/>
            </a:br>
            <a:r>
              <a:rPr lang="nl-NL" sz="1600" dirty="0"/>
              <a:t>Max Groeneboom - 4169298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/>
              <a:t>Rick van Hattem  - </a:t>
            </a:r>
            <a:r>
              <a:rPr lang="nl-NL" sz="1600" dirty="0" smtClean="0"/>
              <a:t>1297295</a:t>
            </a:r>
            <a:br>
              <a:rPr lang="nl-NL" sz="1600" dirty="0" smtClean="0"/>
            </a:br>
            <a:r>
              <a:rPr lang="nl-NL" sz="1600" dirty="0"/>
              <a:t>Ewoud van der Heide </a:t>
            </a:r>
            <a:r>
              <a:rPr lang="nl-NL" sz="1600" dirty="0" smtClean="0"/>
              <a:t>- 1534033</a:t>
            </a:r>
            <a:br>
              <a:rPr lang="nl-NL" sz="1600" dirty="0" smtClean="0"/>
            </a:br>
            <a:r>
              <a:rPr lang="nl-NL" sz="1600" dirty="0"/>
              <a:t>Leon Hoek - </a:t>
            </a:r>
            <a:r>
              <a:rPr lang="nl-NL" sz="1600" dirty="0" smtClean="0"/>
              <a:t>4021606</a:t>
            </a:r>
            <a:br>
              <a:rPr lang="nl-NL" sz="1600" dirty="0" smtClean="0"/>
            </a:br>
            <a:r>
              <a:rPr lang="nl-NL" sz="1600" dirty="0"/>
              <a:t>Vince Kasanpawiro </a:t>
            </a:r>
            <a:r>
              <a:rPr lang="nl-NL" sz="1600" dirty="0" smtClean="0"/>
              <a:t>- 4028880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0556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COMPETITION IMAGE TBD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COMPETITION IMAGE 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0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 smtClean="0"/>
              <a:t>Rutger: </a:t>
            </a:r>
            <a:r>
              <a:rPr lang="nl-NL" dirty="0" smtClean="0"/>
              <a:t>Debugging Linux, reflection, made sphere model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Ymte Jan:</a:t>
            </a:r>
            <a:r>
              <a:rPr lang="nl-NL" dirty="0" smtClean="0"/>
              <a:t> Octree,  multithreading,</a:t>
            </a:r>
            <a:r>
              <a:rPr lang="nl-NL" dirty="0" smtClean="0"/>
              <a:t> old RealTime RayTracing, shadows, added movement of model through WASDEQ keys, added ground textures, Phong shaders</a:t>
            </a:r>
            <a:br>
              <a:rPr lang="nl-NL" dirty="0" smtClean="0"/>
            </a:br>
            <a:r>
              <a:rPr lang="nl-NL" dirty="0" smtClean="0"/>
              <a:t>Qu: Debugging Visual Studio, Ray-Sphere Intersection, made slides</a:t>
            </a:r>
          </a:p>
          <a:p>
            <a:pPr marL="0" indent="0">
              <a:buNone/>
            </a:pPr>
            <a:r>
              <a:rPr lang="nl-NL" dirty="0" smtClean="0"/>
              <a:t>Arend Jan:</a:t>
            </a:r>
            <a:r>
              <a:rPr lang="nl-NL" dirty="0" smtClean="0"/>
              <a:t> </a:t>
            </a:r>
            <a:r>
              <a:rPr lang="nl-NL" dirty="0" smtClean="0"/>
              <a:t>Debugging Visual Studio, made a branch, and removed a line</a:t>
            </a:r>
            <a:br>
              <a:rPr lang="nl-NL" dirty="0" smtClean="0"/>
            </a:br>
            <a:r>
              <a:rPr lang="nl-NL" dirty="0" smtClean="0"/>
              <a:t>Max:</a:t>
            </a:r>
            <a:r>
              <a:rPr lang="nl-NL" dirty="0" smtClean="0"/>
              <a:t> </a:t>
            </a:r>
            <a:r>
              <a:rPr lang="nl-NL" dirty="0" smtClean="0"/>
              <a:t>Ray-Sphere Intersection, Ray-Triangle Intersection,  debugging Visual Studio, made Sierpinski Pyramid model,</a:t>
            </a:r>
            <a:r>
              <a:rPr lang="nl-NL" dirty="0" smtClean="0"/>
              <a:t> made UglyThing model, made cube model, shadows, old FPS counter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Rick:</a:t>
            </a:r>
            <a:r>
              <a:rPr lang="nl-NL" dirty="0" smtClean="0"/>
              <a:t> Multithreading, downloaded simplemonkey model, </a:t>
            </a:r>
            <a:r>
              <a:rPr lang="nl-NL" dirty="0" smtClean="0"/>
              <a:t>debugging McOS, hosted git, timer, rewriting galore, background raytracing, , current FPS counter, current RealTime RayTracing</a:t>
            </a:r>
            <a:br>
              <a:rPr lang="nl-NL" dirty="0" smtClean="0"/>
            </a:br>
            <a:r>
              <a:rPr lang="nl-NL" dirty="0" smtClean="0"/>
              <a:t>Ewoud: Colours, m</a:t>
            </a:r>
            <a:r>
              <a:rPr lang="nl-NL" dirty="0" smtClean="0"/>
              <a:t>ade beer bottle model</a:t>
            </a:r>
          </a:p>
          <a:p>
            <a:pPr marL="0" indent="0">
              <a:buNone/>
            </a:pPr>
            <a:r>
              <a:rPr lang="nl-NL" dirty="0" smtClean="0"/>
              <a:t>Leon: Octree, debugging Linux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Vince:</a:t>
            </a:r>
            <a:r>
              <a:rPr lang="nl-NL" dirty="0" smtClean="0"/>
              <a:t> Made Diamond model, made slides, d</a:t>
            </a:r>
            <a:r>
              <a:rPr lang="nl-NL" dirty="0" smtClean="0"/>
              <a:t>ebugging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Psychedelic 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28" y="1600200"/>
            <a:ext cx="4544743" cy="4525963"/>
          </a:xfrm>
        </p:spPr>
      </p:pic>
    </p:spTree>
    <p:extLst>
      <p:ext uri="{BB962C8B-B14F-4D97-AF65-F5344CB8AC3E}">
        <p14:creationId xmlns:p14="http://schemas.microsoft.com/office/powerpoint/2010/main" val="5790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previous 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62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4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0" y="1412776"/>
            <a:ext cx="762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4" y="1600200"/>
            <a:ext cx="7230272" cy="4525963"/>
          </a:xfrm>
        </p:spPr>
      </p:pic>
    </p:spTree>
    <p:extLst>
      <p:ext uri="{BB962C8B-B14F-4D97-AF65-F5344CB8AC3E}">
        <p14:creationId xmlns:p14="http://schemas.microsoft.com/office/powerpoint/2010/main" val="156963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22" y="1600200"/>
            <a:ext cx="7258355" cy="4525963"/>
          </a:xfrm>
        </p:spPr>
      </p:pic>
    </p:spTree>
    <p:extLst>
      <p:ext uri="{BB962C8B-B14F-4D97-AF65-F5344CB8AC3E}">
        <p14:creationId xmlns:p14="http://schemas.microsoft.com/office/powerpoint/2010/main" val="191537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50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Rutger van den Berg - 4060156  Ymte Jan Broekhuizen - 4246586  Qu Chen - 1256025  Arend Jan de Graaff - 4012534 Max Groeneboom - 4169298  Rick van Hattem  - 1297295 Ewoud van der Heide - 1534033 Leon Hoek - 4021606 Vince Kasanpawiro - 4028880</vt:lpstr>
      <vt:lpstr>COMPETITION IMAGE TBD</vt:lpstr>
      <vt:lpstr>WORK DISTRIBUTION</vt:lpstr>
      <vt:lpstr>Psychedelic Art</vt:lpstr>
      <vt:lpstr>Our previous iterations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 van den Berg - 4060156  Ymte Jan Broekhuizen - 4246586  Qu Chen - 1256025  Arend Jan de Graaff - 4012534 Max Groeneboom - 4169298  Rick van Hattem  - 1297295 Ewoud van der Heide - 1534033 Leon Hoek - 4021606 Vince Kasanpawiro - 4028880</dc:title>
  <dc:creator>Mr. Intimmy</dc:creator>
  <cp:lastModifiedBy>Mr. Intimmy</cp:lastModifiedBy>
  <cp:revision>9</cp:revision>
  <dcterms:created xsi:type="dcterms:W3CDTF">2014-06-24T17:00:04Z</dcterms:created>
  <dcterms:modified xsi:type="dcterms:W3CDTF">2014-06-24T20:50:19Z</dcterms:modified>
</cp:coreProperties>
</file>