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7559675" cy="106918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13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Afbeelding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Afbeelding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Afbeelding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Afbeelding 7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tile tx="-2540000" ty="-22225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tile tx="-2540000" ty="-22225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endParaRPr/>
          </a:p>
          <a:p>
            <a:endParaRPr/>
          </a:p>
          <a:p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941040" y="2194560"/>
            <a:ext cx="5916240" cy="2685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000000"/>
                </a:solidFill>
                <a:latin typeface="Calibri"/>
              </a:rPr>
              <a:t>Rutger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 van den Berg - 4060156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000000"/>
                </a:solidFill>
                <a:latin typeface="Calibri"/>
              </a:rPr>
              <a:t>Ymte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 Jan 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Broekhuizen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 – 4246586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Qu Chen – 1256025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000000"/>
                </a:solidFill>
                <a:latin typeface="Calibri"/>
              </a:rPr>
              <a:t>Arend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 Jan de 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Graaff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 – 4012534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Max 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Groeneboom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 – 4169298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Rick van 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Hattem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  - 1297295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000000"/>
                </a:solidFill>
                <a:latin typeface="Calibri"/>
              </a:rPr>
              <a:t>Ewoud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 van der 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Heide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 – 1534033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Leon 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Hoek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 – 4021606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Vince 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Kasanpawiro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 - 4028880</a:t>
            </a:r>
            <a:endParaRPr dirty="0"/>
          </a:p>
        </p:txBody>
      </p:sp>
      <p:sp>
        <p:nvSpPr>
          <p:cNvPr id="74" name="CustomShape 3"/>
          <p:cNvSpPr/>
          <p:nvPr/>
        </p:nvSpPr>
        <p:spPr>
          <a:xfrm>
            <a:off x="840240" y="822960"/>
            <a:ext cx="3456720" cy="857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5400">
                <a:latin typeface="Arial"/>
              </a:rPr>
              <a:t>Raytracing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6120" y="36576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sz="4400">
                <a:latin typeface="Calibri"/>
              </a:rPr>
              <a:t>Reflection!</a:t>
            </a:r>
            <a:endParaRPr/>
          </a:p>
        </p:txBody>
      </p:sp>
      <p:pic>
        <p:nvPicPr>
          <p:cNvPr id="94" name="Afbeelding 93"/>
          <p:cNvPicPr/>
          <p:nvPr/>
        </p:nvPicPr>
        <p:blipFill>
          <a:blip r:embed="rId2"/>
          <a:stretch>
            <a:fillRect/>
          </a:stretch>
        </p:blipFill>
        <p:spPr>
          <a:xfrm>
            <a:off x="1890360" y="1645920"/>
            <a:ext cx="4875480" cy="487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Afbeelding 9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640080"/>
            <a:ext cx="9144000" cy="914400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366120" y="36576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sz="4400">
                <a:latin typeface="Calibri"/>
              </a:rPr>
              <a:t>Supersampling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COMPETITION IMAGE TBD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COMPETITION IMAGE TBD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WORK DISTRIBUTION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Rutger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: Debugging Linux, reflection, made sphere model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Ymte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Jan: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Octree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,  multithreading, old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RealTime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RayTracing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, shadows, added movement of model through WASDEQ keys, added ground textures,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Phong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shaders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Qu: Debugging Visual Studio, Ray-Sphere Intersection, made slides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Arend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Jan: Debugging Visual Studio, made a branch, </a:t>
            </a:r>
            <a:r>
              <a:rPr lang="nl-NL" dirty="0" err="1" smtClean="0">
                <a:solidFill>
                  <a:srgbClr val="000000"/>
                </a:solidFill>
                <a:latin typeface="Calibri"/>
              </a:rPr>
              <a:t>updated</a:t>
            </a:r>
            <a:r>
              <a:rPr lang="nl-NL" smtClean="0">
                <a:solidFill>
                  <a:srgbClr val="000000"/>
                </a:solidFill>
                <a:latin typeface="Calibri"/>
              </a:rPr>
              <a:t> slides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Max: Ray-Sphere Intersection, Ray-Triangle Intersection,  debugging Visual Studio, made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Sierpinski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Pyramid model, made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UglyThing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model, made cube model, shadows, old FPS counter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Rick: Multithreading, downloaded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simplemonkey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model, debugging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McOS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, hosted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, timer, rewriting galore, background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raytracing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, , current FPS counter, current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RealTime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RayTracing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</a:rPr>
              <a:t>Ewoud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Colours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, made beer bottle model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Leon: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Octree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, debugging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Linux, made football model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Vince: Made Diamond model, made slides, debugging Visual Studio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Psychedelic Art</a:t>
            </a:r>
            <a:endParaRPr/>
          </a:p>
        </p:txBody>
      </p:sp>
      <p:pic>
        <p:nvPicPr>
          <p:cNvPr id="80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99680" y="1600200"/>
            <a:ext cx="4543200" cy="4524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Our previous iterations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</p:sp>
      <p:pic>
        <p:nvPicPr>
          <p:cNvPr id="8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11640" y="1412640"/>
            <a:ext cx="7618680" cy="476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</p:sp>
      <p:pic>
        <p:nvPicPr>
          <p:cNvPr id="86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4080" y="1412640"/>
            <a:ext cx="7618680" cy="476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sz="4400">
                <a:latin typeface="Calibri"/>
              </a:rPr>
              <a:t>Monkey, not there yet.</a:t>
            </a:r>
            <a:endParaRPr/>
          </a:p>
        </p:txBody>
      </p:sp>
      <p:pic>
        <p:nvPicPr>
          <p:cNvPr id="88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956880" y="1600200"/>
            <a:ext cx="7228800" cy="4524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sz="4400">
                <a:latin typeface="Calibri"/>
              </a:rPr>
              <a:t>A slight problem with Cube</a:t>
            </a:r>
            <a:endParaRPr/>
          </a:p>
        </p:txBody>
      </p:sp>
      <p:pic>
        <p:nvPicPr>
          <p:cNvPr id="90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942840" y="1600200"/>
            <a:ext cx="7256880" cy="4524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74320" y="68616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sz="3600">
                <a:latin typeface="Calibri"/>
              </a:rPr>
              <a:t>Trying to implement Blinn-Phong: using the normals as colors for the mesh</a:t>
            </a:r>
            <a:endParaRPr/>
          </a:p>
        </p:txBody>
      </p:sp>
      <p:pic>
        <p:nvPicPr>
          <p:cNvPr id="92" name="Afbeelding 91"/>
          <p:cNvPicPr/>
          <p:nvPr/>
        </p:nvPicPr>
        <p:blipFill>
          <a:blip r:embed="rId2"/>
          <a:stretch>
            <a:fillRect/>
          </a:stretch>
        </p:blipFill>
        <p:spPr>
          <a:xfrm>
            <a:off x="2926080" y="1737720"/>
            <a:ext cx="4565880" cy="4662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220</Words>
  <Application>Microsoft Office PowerPoint</Application>
  <PresentationFormat>Diavoorstelling (4:3)</PresentationFormat>
  <Paragraphs>30</Paragraphs>
  <Slides>11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2</vt:i4>
      </vt:variant>
      <vt:variant>
        <vt:lpstr>Diatitels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cp:lastModifiedBy>ArendJan</cp:lastModifiedBy>
  <cp:revision>2</cp:revision>
  <dcterms:modified xsi:type="dcterms:W3CDTF">2014-06-25T12:22:51Z</dcterms:modified>
</cp:coreProperties>
</file>