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4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endParaRPr/>
          </a:p>
          <a:p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941040" y="2194560"/>
            <a:ext cx="5916240" cy="268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Rutger van den Berg - 4060156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Ymte Jan Broekhuizen – 4246586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Qu Chen – 1256025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Arend Jan de Graaff – 4012534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Max Groeneboom – 4169298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Rick van Hattem  - 1297295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Ewoud van der Heide – 1534033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Leon Hoek – 4021606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Vince Kasanpawiro - 4028880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840240" y="822960"/>
            <a:ext cx="3456720" cy="85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5400">
                <a:latin typeface="Arial"/>
              </a:rPr>
              <a:t>Raytracing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6120" y="36576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latin typeface="Calibri"/>
              </a:rPr>
              <a:t>Reflection!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90360" y="1645920"/>
            <a:ext cx="4875480" cy="48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640080"/>
            <a:ext cx="9144000" cy="91440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366120" y="36576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latin typeface="Calibri"/>
              </a:rPr>
              <a:t>Supersampling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COMPETITION IMAGE TBD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COMPETITION IMAGE TBD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WORK DISTRIBUTION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Rutger: Debugging Linux, reflection, made sphere model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Ymte Jan: Octree,  multithreading, old RealTime RayTracing, shadows, added movement of model through WASDEQ keys, added ground textures, Phong shaders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Qu: Debugging Visual Studio, Ray-Sphere Intersection, made slides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Arend Jan: Debugging Visual Studio, made a branch, and removed a line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Max: Ray-Sphere Intersection, Ray-Triangle Intersection,  debugging Visual Studio, made Sierpinski Pyramid model, made UglyThing model, made cube model, shadows, old FPS counter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Rick: Multithreading, downloaded simplemonkey model, debugging McOS, hosted git, timer, rewriting galore, background raytracing, , current FPS counter, current RealTime RayTracing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Ewoud: Colours, made beer bottle model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Leon: Octree, debugging Linux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Vince: Made Diamond model, made slides, debugging Visual Studio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Psychedelic Art</a:t>
            </a:r>
            <a:endParaRPr/>
          </a:p>
        </p:txBody>
      </p:sp>
      <p:pic>
        <p:nvPicPr>
          <p:cNvPr id="80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9680" y="1600200"/>
            <a:ext cx="4543200" cy="45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Our previous iterations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</p:sp>
      <p:pic>
        <p:nvPicPr>
          <p:cNvPr id="8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412640"/>
            <a:ext cx="7618680" cy="47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</p:sp>
      <p:pic>
        <p:nvPicPr>
          <p:cNvPr id="8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4080" y="1412640"/>
            <a:ext cx="7618680" cy="47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latin typeface="Calibri"/>
              </a:rPr>
              <a:t>Monkey, not there yet.</a:t>
            </a:r>
            <a:endParaRPr/>
          </a:p>
        </p:txBody>
      </p:sp>
      <p:pic>
        <p:nvPicPr>
          <p:cNvPr id="8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6880" y="1600200"/>
            <a:ext cx="7228800" cy="45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latin typeface="Calibri"/>
              </a:rPr>
              <a:t>A slight problem with Cube</a:t>
            </a:r>
            <a:endParaRPr/>
          </a:p>
        </p:txBody>
      </p:sp>
      <p:pic>
        <p:nvPicPr>
          <p:cNvPr id="90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42840" y="1600200"/>
            <a:ext cx="7256880" cy="45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74320" y="68616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3600">
                <a:latin typeface="Calibri"/>
              </a:rPr>
              <a:t>Trying to implement Blinn-Phong: using the normals as colors for the mesh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26080" y="1737720"/>
            <a:ext cx="4565880" cy="466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