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60" r:id="rId7"/>
    <p:sldId id="261" r:id="rId8"/>
    <p:sldId id="262" r:id="rId9"/>
    <p:sldId id="263" r:id="rId10"/>
    <p:sldId id="264" r:id="rId11"/>
    <p:sldId id="265" r:id="rId12"/>
    <p:sldId id="259" r:id="rId13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6357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3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DB55F62-264C-6643-968D-4B048C7EF8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613587"/>
            <a:ext cx="1828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EBF5C9-24F6-2548-BEBB-C64A9D33F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E724A-7707-FC4D-9250-E06299DC6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CAD106-4265-F948-934E-A324A44476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1369" y="620713"/>
            <a:ext cx="2486743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4"/>
            <a:ext cx="7888932" cy="56201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8932" h="5620106">
                <a:moveTo>
                  <a:pt x="0" y="0"/>
                </a:moveTo>
                <a:lnTo>
                  <a:pt x="7888932" y="3530"/>
                </a:lnTo>
                <a:cubicBezTo>
                  <a:pt x="7887755" y="1875722"/>
                  <a:pt x="7886579" y="3747914"/>
                  <a:pt x="7885402" y="5620106"/>
                </a:cubicBez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081369" y="2271713"/>
            <a:ext cx="2486944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l-BE" noProof="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771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620713"/>
            <a:ext cx="10944224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90" y="1376364"/>
            <a:ext cx="10948997" cy="486445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  <a:gd name="connsiteX0" fmla="*/ 0 w 10006355"/>
              <a:gd name="connsiteY0" fmla="*/ 0 h 5620106"/>
              <a:gd name="connsiteX1" fmla="*/ 7888932 w 10006355"/>
              <a:gd name="connsiteY1" fmla="*/ 3530 h 5620106"/>
              <a:gd name="connsiteX2" fmla="*/ 10006355 w 10006355"/>
              <a:gd name="connsiteY2" fmla="*/ 5620106 h 5620106"/>
              <a:gd name="connsiteX3" fmla="*/ 253304 w 10006355"/>
              <a:gd name="connsiteY3" fmla="*/ 5616575 h 5620106"/>
              <a:gd name="connsiteX4" fmla="*/ 202263 w 10006355"/>
              <a:gd name="connsiteY4" fmla="*/ 5611430 h 5620106"/>
              <a:gd name="connsiteX5" fmla="*/ 0 w 10006355"/>
              <a:gd name="connsiteY5" fmla="*/ 5363262 h 5620106"/>
              <a:gd name="connsiteX6" fmla="*/ 0 w 10006355"/>
              <a:gd name="connsiteY6" fmla="*/ 0 h 5620106"/>
              <a:gd name="connsiteX0" fmla="*/ 0 w 10947314"/>
              <a:gd name="connsiteY0" fmla="*/ 0 h 5620106"/>
              <a:gd name="connsiteX1" fmla="*/ 7888932 w 10947314"/>
              <a:gd name="connsiteY1" fmla="*/ 3530 h 5620106"/>
              <a:gd name="connsiteX2" fmla="*/ 10947314 w 10947314"/>
              <a:gd name="connsiteY2" fmla="*/ 5620106 h 5620106"/>
              <a:gd name="connsiteX3" fmla="*/ 253304 w 10947314"/>
              <a:gd name="connsiteY3" fmla="*/ 5616575 h 5620106"/>
              <a:gd name="connsiteX4" fmla="*/ 202263 w 10947314"/>
              <a:gd name="connsiteY4" fmla="*/ 5611430 h 5620106"/>
              <a:gd name="connsiteX5" fmla="*/ 0 w 10947314"/>
              <a:gd name="connsiteY5" fmla="*/ 5363262 h 5620106"/>
              <a:gd name="connsiteX6" fmla="*/ 0 w 10947314"/>
              <a:gd name="connsiteY6" fmla="*/ 0 h 5620106"/>
              <a:gd name="connsiteX0" fmla="*/ 0 w 10947315"/>
              <a:gd name="connsiteY0" fmla="*/ 0 h 5620106"/>
              <a:gd name="connsiteX1" fmla="*/ 10148806 w 10947315"/>
              <a:gd name="connsiteY1" fmla="*/ 3530 h 5620106"/>
              <a:gd name="connsiteX2" fmla="*/ 10947314 w 10947315"/>
              <a:gd name="connsiteY2" fmla="*/ 5620106 h 5620106"/>
              <a:gd name="connsiteX3" fmla="*/ 253304 w 10947315"/>
              <a:gd name="connsiteY3" fmla="*/ 5616575 h 5620106"/>
              <a:gd name="connsiteX4" fmla="*/ 202263 w 10947315"/>
              <a:gd name="connsiteY4" fmla="*/ 5611430 h 5620106"/>
              <a:gd name="connsiteX5" fmla="*/ 0 w 10947315"/>
              <a:gd name="connsiteY5" fmla="*/ 5363262 h 5620106"/>
              <a:gd name="connsiteX6" fmla="*/ 0 w 10947315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48997"/>
              <a:gd name="connsiteY0" fmla="*/ 0 h 5620106"/>
              <a:gd name="connsiteX1" fmla="*/ 10948997 w 10948997"/>
              <a:gd name="connsiteY1" fmla="*/ 759180 h 5620106"/>
              <a:gd name="connsiteX2" fmla="*/ 10947314 w 10948997"/>
              <a:gd name="connsiteY2" fmla="*/ 5620106 h 5620106"/>
              <a:gd name="connsiteX3" fmla="*/ 253304 w 10948997"/>
              <a:gd name="connsiteY3" fmla="*/ 5616575 h 5620106"/>
              <a:gd name="connsiteX4" fmla="*/ 202263 w 10948997"/>
              <a:gd name="connsiteY4" fmla="*/ 5611430 h 5620106"/>
              <a:gd name="connsiteX5" fmla="*/ 0 w 10948997"/>
              <a:gd name="connsiteY5" fmla="*/ 5363262 h 5620106"/>
              <a:gd name="connsiteX6" fmla="*/ 0 w 10948997"/>
              <a:gd name="connsiteY6" fmla="*/ 0 h 5620106"/>
              <a:gd name="connsiteX0" fmla="*/ 3175 w 10948997"/>
              <a:gd name="connsiteY0" fmla="*/ 0 h 4864456"/>
              <a:gd name="connsiteX1" fmla="*/ 10948997 w 10948997"/>
              <a:gd name="connsiteY1" fmla="*/ 3530 h 4864456"/>
              <a:gd name="connsiteX2" fmla="*/ 10947314 w 10948997"/>
              <a:gd name="connsiteY2" fmla="*/ 4864456 h 4864456"/>
              <a:gd name="connsiteX3" fmla="*/ 253304 w 10948997"/>
              <a:gd name="connsiteY3" fmla="*/ 4860925 h 4864456"/>
              <a:gd name="connsiteX4" fmla="*/ 202263 w 10948997"/>
              <a:gd name="connsiteY4" fmla="*/ 4855780 h 4864456"/>
              <a:gd name="connsiteX5" fmla="*/ 0 w 10948997"/>
              <a:gd name="connsiteY5" fmla="*/ 4607612 h 4864456"/>
              <a:gd name="connsiteX6" fmla="*/ 3175 w 10948997"/>
              <a:gd name="connsiteY6" fmla="*/ 0 h 48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997" h="4864456">
                <a:moveTo>
                  <a:pt x="3175" y="0"/>
                </a:moveTo>
                <a:lnTo>
                  <a:pt x="10948997" y="3530"/>
                </a:lnTo>
                <a:cubicBezTo>
                  <a:pt x="10946568" y="2811818"/>
                  <a:pt x="10948491" y="2992264"/>
                  <a:pt x="10947314" y="4864456"/>
                </a:cubicBezTo>
                <a:lnTo>
                  <a:pt x="253304" y="4860925"/>
                </a:lnTo>
                <a:lnTo>
                  <a:pt x="202263" y="4855780"/>
                </a:lnTo>
                <a:cubicBezTo>
                  <a:pt x="86832" y="4832159"/>
                  <a:pt x="0" y="4730026"/>
                  <a:pt x="0" y="4607612"/>
                </a:cubicBezTo>
                <a:cubicBezTo>
                  <a:pt x="1058" y="3071741"/>
                  <a:pt x="2117" y="1535871"/>
                  <a:pt x="317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3874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2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379" y="620713"/>
            <a:ext cx="5145734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5A60CE7B-6F94-47E9-B422-DD08E70AFF6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22379" y="2010282"/>
            <a:ext cx="5145732" cy="42270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5145732"/>
              <a:gd name="connsiteY0" fmla="*/ 0 h 5616575"/>
              <a:gd name="connsiteX1" fmla="*/ 5145732 w 5145732"/>
              <a:gd name="connsiteY1" fmla="*/ 1494263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0 h 5616575"/>
              <a:gd name="connsiteX1" fmla="*/ 5145732 w 5145732"/>
              <a:gd name="connsiteY1" fmla="*/ 1390445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142872 h 4226130"/>
              <a:gd name="connsiteX1" fmla="*/ 5145732 w 5145732"/>
              <a:gd name="connsiteY1" fmla="*/ 0 h 4226130"/>
              <a:gd name="connsiteX2" fmla="*/ 5145732 w 5145732"/>
              <a:gd name="connsiteY2" fmla="*/ 4226130 h 4226130"/>
              <a:gd name="connsiteX3" fmla="*/ 253304 w 5145732"/>
              <a:gd name="connsiteY3" fmla="*/ 4226130 h 4226130"/>
              <a:gd name="connsiteX4" fmla="*/ 202263 w 5145732"/>
              <a:gd name="connsiteY4" fmla="*/ 4220985 h 4226130"/>
              <a:gd name="connsiteX5" fmla="*/ 0 w 5145732"/>
              <a:gd name="connsiteY5" fmla="*/ 3972817 h 4226130"/>
              <a:gd name="connsiteX6" fmla="*/ 0 w 5145732"/>
              <a:gd name="connsiteY6" fmla="*/ 142872 h 4226130"/>
              <a:gd name="connsiteX0" fmla="*/ 0 w 5145732"/>
              <a:gd name="connsiteY0" fmla="*/ 0 h 4227006"/>
              <a:gd name="connsiteX1" fmla="*/ 5145732 w 5145732"/>
              <a:gd name="connsiteY1" fmla="*/ 876 h 4227006"/>
              <a:gd name="connsiteX2" fmla="*/ 5145732 w 5145732"/>
              <a:gd name="connsiteY2" fmla="*/ 4227006 h 4227006"/>
              <a:gd name="connsiteX3" fmla="*/ 253304 w 5145732"/>
              <a:gd name="connsiteY3" fmla="*/ 4227006 h 4227006"/>
              <a:gd name="connsiteX4" fmla="*/ 202263 w 5145732"/>
              <a:gd name="connsiteY4" fmla="*/ 4221861 h 4227006"/>
              <a:gd name="connsiteX5" fmla="*/ 0 w 5145732"/>
              <a:gd name="connsiteY5" fmla="*/ 3973693 h 4227006"/>
              <a:gd name="connsiteX6" fmla="*/ 0 w 5145732"/>
              <a:gd name="connsiteY6" fmla="*/ 0 h 4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5732" h="4227006">
                <a:moveTo>
                  <a:pt x="0" y="0"/>
                </a:moveTo>
                <a:lnTo>
                  <a:pt x="5145732" y="876"/>
                </a:lnTo>
                <a:lnTo>
                  <a:pt x="5145732" y="4227006"/>
                </a:lnTo>
                <a:lnTo>
                  <a:pt x="253304" y="4227006"/>
                </a:lnTo>
                <a:lnTo>
                  <a:pt x="202263" y="4221861"/>
                </a:lnTo>
                <a:cubicBezTo>
                  <a:pt x="86832" y="4198240"/>
                  <a:pt x="0" y="4096107"/>
                  <a:pt x="0" y="3973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0315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05F3210C-E25C-49BA-8304-80C4D9940D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Click </a:t>
            </a:r>
            <a:r>
              <a:rPr lang="nl-NL" dirty="0" err="1"/>
              <a:t>the</a:t>
            </a:r>
            <a:r>
              <a:rPr lang="nl-NL" dirty="0"/>
              <a:t>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382" y="3547641"/>
            <a:ext cx="5136894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3" y="3547641"/>
            <a:ext cx="5136895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22381" y="627326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2" y="4181794"/>
            <a:ext cx="5151143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22381" y="4181794"/>
            <a:ext cx="5145732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C5081F70-5BB7-4244-9760-58A4397C3E4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2723" y="620713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405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18" r:id="rId3"/>
    <p:sldLayoutId id="2147484119" r:id="rId4"/>
    <p:sldLayoutId id="2147484120" r:id="rId5"/>
    <p:sldLayoutId id="2147484106" r:id="rId6"/>
    <p:sldLayoutId id="2147484107" r:id="rId7"/>
    <p:sldLayoutId id="2147484108" r:id="rId8"/>
    <p:sldLayoutId id="2147484121" r:id="rId9"/>
    <p:sldLayoutId id="2147484109" r:id="rId10"/>
    <p:sldLayoutId id="2147484110" r:id="rId11"/>
    <p:sldLayoutId id="2147484111" r:id="rId12"/>
    <p:sldLayoutId id="2147484116" r:id="rId13"/>
    <p:sldLayoutId id="2147484117" r:id="rId14"/>
    <p:sldLayoutId id="2147484113" r:id="rId15"/>
    <p:sldLayoutId id="2147484112" r:id="rId16"/>
    <p:sldLayoutId id="2147484102" r:id="rId17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Money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5-Software Design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Wout</a:t>
            </a:r>
            <a:r>
              <a:rPr lang="en-US" sz="2000" dirty="0"/>
              <a:t> Van </a:t>
            </a:r>
            <a:r>
              <a:rPr lang="en-US" sz="2000" dirty="0" err="1"/>
              <a:t>Uytsel</a:t>
            </a:r>
            <a:r>
              <a:rPr lang="en-US" sz="2000" dirty="0"/>
              <a:t> and Ruben Nietvelt</a:t>
            </a:r>
          </a:p>
          <a:p>
            <a:r>
              <a:rPr lang="en-US" sz="2000" dirty="0"/>
              <a:t>17/01/2022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Functionalities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/</a:t>
            </a:r>
            <a:r>
              <a:rPr lang="nl-BE" dirty="0" err="1"/>
              <a:t>remove</a:t>
            </a:r>
            <a:r>
              <a:rPr lang="nl-BE" dirty="0"/>
              <a:t> user</a:t>
            </a:r>
          </a:p>
          <a:p>
            <a:r>
              <a:rPr lang="nl-BE" dirty="0" err="1"/>
              <a:t>Add</a:t>
            </a:r>
            <a:r>
              <a:rPr lang="nl-BE" dirty="0"/>
              <a:t> ticket</a:t>
            </a:r>
          </a:p>
          <a:p>
            <a:pPr lvl="1"/>
            <a:r>
              <a:rPr lang="nl-BE" dirty="0" err="1"/>
              <a:t>Requires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Type of ticket (</a:t>
            </a:r>
            <a:r>
              <a:rPr lang="nl-BE" dirty="0" err="1"/>
              <a:t>Airplane</a:t>
            </a:r>
            <a:r>
              <a:rPr lang="nl-BE" dirty="0"/>
              <a:t>, Restaurant,…)</a:t>
            </a:r>
          </a:p>
          <a:p>
            <a:pPr lvl="2"/>
            <a:r>
              <a:rPr lang="nl-BE" dirty="0"/>
              <a:t>Price of </a:t>
            </a:r>
            <a:r>
              <a:rPr lang="nl-BE" dirty="0" err="1"/>
              <a:t>the</a:t>
            </a:r>
            <a:r>
              <a:rPr lang="nl-BE" dirty="0"/>
              <a:t> ticket</a:t>
            </a:r>
          </a:p>
          <a:p>
            <a:pPr lvl="2"/>
            <a:r>
              <a:rPr lang="nl-BE" dirty="0"/>
              <a:t>Split </a:t>
            </a:r>
            <a:r>
              <a:rPr lang="nl-BE" dirty="0" err="1"/>
              <a:t>evenly</a:t>
            </a:r>
            <a:r>
              <a:rPr lang="nl-BE" dirty="0"/>
              <a:t>?</a:t>
            </a:r>
          </a:p>
          <a:p>
            <a:pPr lvl="2"/>
            <a:r>
              <a:rPr lang="nl-BE" dirty="0" err="1"/>
              <a:t>Names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participants</a:t>
            </a:r>
            <a:endParaRPr lang="nl-BE" dirty="0"/>
          </a:p>
          <a:p>
            <a:r>
              <a:rPr lang="nl-BE" dirty="0" err="1"/>
              <a:t>Remove</a:t>
            </a:r>
            <a:r>
              <a:rPr lang="nl-BE" dirty="0"/>
              <a:t> ticket</a:t>
            </a:r>
          </a:p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tickets</a:t>
            </a:r>
          </a:p>
          <a:p>
            <a:r>
              <a:rPr lang="nl-BE" dirty="0"/>
              <a:t>Bill </a:t>
            </a:r>
            <a:r>
              <a:rPr lang="nl-BE" dirty="0" err="1"/>
              <a:t>overview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91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BE" dirty="0"/>
              <a:t>Singleton</a:t>
            </a:r>
          </a:p>
          <a:p>
            <a:pPr lvl="1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user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ticket database</a:t>
            </a:r>
          </a:p>
          <a:p>
            <a:r>
              <a:rPr lang="nl-BE" dirty="0" err="1"/>
              <a:t>Observer</a:t>
            </a:r>
            <a:endParaRPr lang="nl-BE" dirty="0"/>
          </a:p>
          <a:p>
            <a:pPr lvl="1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GUI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refresh</a:t>
            </a:r>
            <a:r>
              <a:rPr lang="nl-BE" dirty="0"/>
              <a:t> a page</a:t>
            </a:r>
          </a:p>
          <a:p>
            <a:r>
              <a:rPr lang="nl-BE" dirty="0"/>
              <a:t>Abstract </a:t>
            </a:r>
            <a:r>
              <a:rPr lang="nl-BE" dirty="0" err="1"/>
              <a:t>factory</a:t>
            </a:r>
            <a:endParaRPr lang="nl-BE" dirty="0"/>
          </a:p>
          <a:p>
            <a:pPr lvl="1"/>
            <a:r>
              <a:rPr lang="nl-BE" dirty="0" err="1"/>
              <a:t>Ticketfactory</a:t>
            </a:r>
            <a:endParaRPr lang="nl-BE" dirty="0"/>
          </a:p>
          <a:p>
            <a:r>
              <a:rPr lang="nl-BE" dirty="0"/>
              <a:t>MVC</a:t>
            </a:r>
          </a:p>
          <a:p>
            <a:pPr lvl="1"/>
            <a:r>
              <a:rPr lang="nl-BE" dirty="0"/>
              <a:t>GUI </a:t>
            </a:r>
            <a:r>
              <a:rPr lang="nl-BE" dirty="0" err="1"/>
              <a:t>interacts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</a:t>
            </a:r>
          </a:p>
          <a:p>
            <a:r>
              <a:rPr lang="nl-BE" dirty="0"/>
              <a:t>State </a:t>
            </a:r>
          </a:p>
          <a:p>
            <a:pPr lvl="1"/>
            <a:r>
              <a:rPr lang="nl-BE" dirty="0"/>
              <a:t>GUI has a light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dark</a:t>
            </a:r>
            <a:r>
              <a:rPr lang="nl-BE" dirty="0"/>
              <a:t> </a:t>
            </a:r>
            <a:r>
              <a:rPr lang="nl-BE" dirty="0" err="1"/>
              <a:t>theme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26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816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423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Sequence</a:t>
            </a:r>
            <a:r>
              <a:rPr lang="nl-BE" dirty="0"/>
              <a:t> diagram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bill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21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4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72A8EC7-F0F1-1F43-B83F-6CE5A32F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p="http://schemas.openxmlformats.org/presentationml/2006/main"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4614</TotalTime>
  <Words>100</Words>
  <Application>Microsoft Office PowerPoint</Application>
  <PresentationFormat>Breedbeeld</PresentationFormat>
  <Paragraphs>48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Money Tracker</vt:lpstr>
      <vt:lpstr>Functionalities</vt:lpstr>
      <vt:lpstr>Patterns</vt:lpstr>
      <vt:lpstr>Class diagram</vt:lpstr>
      <vt:lpstr>Use case diagram</vt:lpstr>
      <vt:lpstr>Sequence diagram for calculating the bill</vt:lpstr>
      <vt:lpstr>Demonstration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Ruben</cp:lastModifiedBy>
  <cp:revision>57</cp:revision>
  <dcterms:created xsi:type="dcterms:W3CDTF">2020-12-07T09:05:54Z</dcterms:created>
  <dcterms:modified xsi:type="dcterms:W3CDTF">2022-01-04T10:07:59Z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