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57" r:id="rId6"/>
    <p:sldId id="260" r:id="rId7"/>
    <p:sldId id="261" r:id="rId8"/>
    <p:sldId id="263" r:id="rId9"/>
    <p:sldId id="262" r:id="rId10"/>
    <p:sldId id="266" r:id="rId11"/>
    <p:sldId id="264" r:id="rId12"/>
    <p:sldId id="267" r:id="rId13"/>
    <p:sldId id="265" r:id="rId14"/>
    <p:sldId id="259" r:id="rId15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96C1B-A142-4904-92D5-E149FE07752B}" v="2" dt="2022-01-04T15:41:42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6357" autoAdjust="0"/>
  </p:normalViewPr>
  <p:slideViewPr>
    <p:cSldViewPr snapToGrid="0" snapToObjects="1" showGuides="1">
      <p:cViewPr varScale="1">
        <p:scale>
          <a:sx n="62" d="100"/>
          <a:sy n="62" d="100"/>
        </p:scale>
        <p:origin x="704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ut Van Uytsel" userId="f6f180f6-11ec-4808-a63c-eccc04af72c9" providerId="ADAL" clId="{BAF96C1B-A142-4904-92D5-E149FE07752B}"/>
    <pc:docChg chg="undo custSel addSld modSld sldOrd">
      <pc:chgData name="Wout Van Uytsel" userId="f6f180f6-11ec-4808-a63c-eccc04af72c9" providerId="ADAL" clId="{BAF96C1B-A142-4904-92D5-E149FE07752B}" dt="2022-01-04T15:48:12.991" v="1055" actId="20577"/>
      <pc:docMkLst>
        <pc:docMk/>
      </pc:docMkLst>
      <pc:sldChg chg="modSp mod">
        <pc:chgData name="Wout Van Uytsel" userId="f6f180f6-11ec-4808-a63c-eccc04af72c9" providerId="ADAL" clId="{BAF96C1B-A142-4904-92D5-E149FE07752B}" dt="2022-01-04T15:33:31.781" v="349" actId="20577"/>
        <pc:sldMkLst>
          <pc:docMk/>
          <pc:sldMk cId="2323801077" sldId="257"/>
        </pc:sldMkLst>
        <pc:spChg chg="mod">
          <ac:chgData name="Wout Van Uytsel" userId="f6f180f6-11ec-4808-a63c-eccc04af72c9" providerId="ADAL" clId="{BAF96C1B-A142-4904-92D5-E149FE07752B}" dt="2022-01-04T15:33:31.781" v="349" actId="20577"/>
          <ac:spMkLst>
            <pc:docMk/>
            <pc:sldMk cId="2323801077" sldId="257"/>
            <ac:spMk id="3" creationId="{BE59F27B-4FA1-1945-B3AE-2234EB3F591F}"/>
          </ac:spMkLst>
        </pc:spChg>
      </pc:sldChg>
      <pc:sldChg chg="modSp mod">
        <pc:chgData name="Wout Van Uytsel" userId="f6f180f6-11ec-4808-a63c-eccc04af72c9" providerId="ADAL" clId="{BAF96C1B-A142-4904-92D5-E149FE07752B}" dt="2022-01-04T15:33:44.729" v="361" actId="6549"/>
        <pc:sldMkLst>
          <pc:docMk/>
          <pc:sldMk cId="2760913914" sldId="260"/>
        </pc:sldMkLst>
        <pc:spChg chg="mod">
          <ac:chgData name="Wout Van Uytsel" userId="f6f180f6-11ec-4808-a63c-eccc04af72c9" providerId="ADAL" clId="{BAF96C1B-A142-4904-92D5-E149FE07752B}" dt="2022-01-04T15:33:44.729" v="361" actId="6549"/>
          <ac:spMkLst>
            <pc:docMk/>
            <pc:sldMk cId="2760913914" sldId="260"/>
            <ac:spMk id="2" creationId="{1FC5D900-736E-48F4-9DCB-2AE85967F84C}"/>
          </ac:spMkLst>
        </pc:spChg>
        <pc:spChg chg="mod">
          <ac:chgData name="Wout Van Uytsel" userId="f6f180f6-11ec-4808-a63c-eccc04af72c9" providerId="ADAL" clId="{BAF96C1B-A142-4904-92D5-E149FE07752B}" dt="2022-01-04T15:29:54.906" v="333" actId="20577"/>
          <ac:spMkLst>
            <pc:docMk/>
            <pc:sldMk cId="2760913914" sldId="260"/>
            <ac:spMk id="4" creationId="{104209DF-6D80-4C21-9C78-AA989DE946A0}"/>
          </ac:spMkLst>
        </pc:spChg>
      </pc:sldChg>
      <pc:sldChg chg="addSp delSp modSp mod modClrScheme chgLayout">
        <pc:chgData name="Wout Van Uytsel" userId="f6f180f6-11ec-4808-a63c-eccc04af72c9" providerId="ADAL" clId="{BAF96C1B-A142-4904-92D5-E149FE07752B}" dt="2022-01-04T15:37:27.079" v="374" actId="478"/>
        <pc:sldMkLst>
          <pc:docMk/>
          <pc:sldMk cId="3822678104" sldId="261"/>
        </pc:sldMkLst>
        <pc:spChg chg="mod or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2" creationId="{1FC5D900-736E-48F4-9DCB-2AE85967F84C}"/>
          </ac:spMkLst>
        </pc:spChg>
        <pc:spChg chg="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3" creationId="{B54DB78D-69B1-4FB1-AB1F-E0C4356DEFA6}"/>
          </ac:spMkLst>
        </pc:spChg>
        <pc:spChg chg="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4" creationId="{104209DF-6D80-4C21-9C78-AA989DE946A0}"/>
          </ac:spMkLst>
        </pc:spChg>
        <pc:spChg chg="add del 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11" creationId="{32DCD09F-F5E2-4F23-8AF5-2142F5EEFCDC}"/>
          </ac:spMkLst>
        </pc:spChg>
        <pc:spChg chg="add del 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13" creationId="{55D228C8-B3AE-44F5-B333-A4C77AF3D894}"/>
          </ac:spMkLst>
        </pc:spChg>
        <pc:picChg chg="add del mod">
          <ac:chgData name="Wout Van Uytsel" userId="f6f180f6-11ec-4808-a63c-eccc04af72c9" providerId="ADAL" clId="{BAF96C1B-A142-4904-92D5-E149FE07752B}" dt="2022-01-04T15:37:27.079" v="374" actId="478"/>
          <ac:picMkLst>
            <pc:docMk/>
            <pc:sldMk cId="3822678104" sldId="261"/>
            <ac:picMk id="6" creationId="{704D92AA-76DE-453D-819B-436D2AA997AD}"/>
          </ac:picMkLst>
        </pc:picChg>
      </pc:sldChg>
      <pc:sldChg chg="addSp modSp mod modClrScheme chgLayout">
        <pc:chgData name="Wout Van Uytsel" userId="f6f180f6-11ec-4808-a63c-eccc04af72c9" providerId="ADAL" clId="{BAF96C1B-A142-4904-92D5-E149FE07752B}" dt="2022-01-04T15:42:03.063" v="470" actId="1076"/>
        <pc:sldMkLst>
          <pc:docMk/>
          <pc:sldMk cId="2838162661" sldId="262"/>
        </pc:sldMkLst>
        <pc:spChg chg="mod ord">
          <ac:chgData name="Wout Van Uytsel" userId="f6f180f6-11ec-4808-a63c-eccc04af72c9" providerId="ADAL" clId="{BAF96C1B-A142-4904-92D5-E149FE07752B}" dt="2022-01-04T15:38:50.786" v="385" actId="26606"/>
          <ac:spMkLst>
            <pc:docMk/>
            <pc:sldMk cId="2838162661" sldId="262"/>
            <ac:spMk id="2" creationId="{1FC5D900-736E-48F4-9DCB-2AE85967F84C}"/>
          </ac:spMkLst>
        </pc:spChg>
        <pc:spChg chg="mod">
          <ac:chgData name="Wout Van Uytsel" userId="f6f180f6-11ec-4808-a63c-eccc04af72c9" providerId="ADAL" clId="{BAF96C1B-A142-4904-92D5-E149FE07752B}" dt="2022-01-04T15:38:50.786" v="385" actId="26606"/>
          <ac:spMkLst>
            <pc:docMk/>
            <pc:sldMk cId="2838162661" sldId="262"/>
            <ac:spMk id="3" creationId="{B54DB78D-69B1-4FB1-AB1F-E0C4356DEFA6}"/>
          </ac:spMkLst>
        </pc:spChg>
        <pc:spChg chg="mod ord">
          <ac:chgData name="Wout Van Uytsel" userId="f6f180f6-11ec-4808-a63c-eccc04af72c9" providerId="ADAL" clId="{BAF96C1B-A142-4904-92D5-E149FE07752B}" dt="2022-01-04T15:38:50.786" v="385" actId="26606"/>
          <ac:spMkLst>
            <pc:docMk/>
            <pc:sldMk cId="2838162661" sldId="262"/>
            <ac:spMk id="4" creationId="{104209DF-6D80-4C21-9C78-AA989DE946A0}"/>
          </ac:spMkLst>
        </pc:spChg>
        <pc:spChg chg="add mod">
          <ac:chgData name="Wout Van Uytsel" userId="f6f180f6-11ec-4808-a63c-eccc04af72c9" providerId="ADAL" clId="{BAF96C1B-A142-4904-92D5-E149FE07752B}" dt="2022-01-04T15:42:03.063" v="470" actId="1076"/>
          <ac:spMkLst>
            <pc:docMk/>
            <pc:sldMk cId="2838162661" sldId="262"/>
            <ac:spMk id="7" creationId="{C95F6302-F04D-4576-BEBC-62A47425C8FE}"/>
          </ac:spMkLst>
        </pc:spChg>
        <pc:picChg chg="add mod">
          <ac:chgData name="Wout Van Uytsel" userId="f6f180f6-11ec-4808-a63c-eccc04af72c9" providerId="ADAL" clId="{BAF96C1B-A142-4904-92D5-E149FE07752B}" dt="2022-01-04T15:39:14.021" v="389" actId="1076"/>
          <ac:picMkLst>
            <pc:docMk/>
            <pc:sldMk cId="2838162661" sldId="262"/>
            <ac:picMk id="6" creationId="{7E755FA8-949E-4779-AACE-AFEB86630ED5}"/>
          </ac:picMkLst>
        </pc:picChg>
      </pc:sldChg>
      <pc:sldChg chg="addSp modSp mod ord">
        <pc:chgData name="Wout Van Uytsel" userId="f6f180f6-11ec-4808-a63c-eccc04af72c9" providerId="ADAL" clId="{BAF96C1B-A142-4904-92D5-E149FE07752B}" dt="2022-01-04T15:37:42.361" v="380" actId="1076"/>
        <pc:sldMkLst>
          <pc:docMk/>
          <pc:sldMk cId="2334235905" sldId="263"/>
        </pc:sldMkLst>
        <pc:picChg chg="add mod">
          <ac:chgData name="Wout Van Uytsel" userId="f6f180f6-11ec-4808-a63c-eccc04af72c9" providerId="ADAL" clId="{BAF96C1B-A142-4904-92D5-E149FE07752B}" dt="2022-01-04T15:37:42.361" v="380" actId="1076"/>
          <ac:picMkLst>
            <pc:docMk/>
            <pc:sldMk cId="2334235905" sldId="263"/>
            <ac:picMk id="6" creationId="{2B9FEA86-8399-479C-B88B-10B234A25124}"/>
          </ac:picMkLst>
        </pc:picChg>
      </pc:sldChg>
      <pc:sldChg chg="addSp delSp modSp new mod">
        <pc:chgData name="Wout Van Uytsel" userId="f6f180f6-11ec-4808-a63c-eccc04af72c9" providerId="ADAL" clId="{BAF96C1B-A142-4904-92D5-E149FE07752B}" dt="2022-01-04T15:48:12.991" v="1055" actId="20577"/>
        <pc:sldMkLst>
          <pc:docMk/>
          <pc:sldMk cId="2563421702" sldId="266"/>
        </pc:sldMkLst>
        <pc:spChg chg="mod">
          <ac:chgData name="Wout Van Uytsel" userId="f6f180f6-11ec-4808-a63c-eccc04af72c9" providerId="ADAL" clId="{BAF96C1B-A142-4904-92D5-E149FE07752B}" dt="2022-01-04T15:41:26.676" v="419" actId="1076"/>
          <ac:spMkLst>
            <pc:docMk/>
            <pc:sldMk cId="2563421702" sldId="266"/>
            <ac:spMk id="3" creationId="{7EBC9002-4E94-4D9B-9660-90619D5C76DA}"/>
          </ac:spMkLst>
        </pc:spChg>
        <pc:spChg chg="del">
          <ac:chgData name="Wout Van Uytsel" userId="f6f180f6-11ec-4808-a63c-eccc04af72c9" providerId="ADAL" clId="{BAF96C1B-A142-4904-92D5-E149FE07752B}" dt="2022-01-04T15:39:26.993" v="392" actId="478"/>
          <ac:spMkLst>
            <pc:docMk/>
            <pc:sldMk cId="2563421702" sldId="266"/>
            <ac:spMk id="4" creationId="{E985218E-B091-4D6D-A1B6-4D3359F7B861}"/>
          </ac:spMkLst>
        </pc:spChg>
        <pc:spChg chg="mod">
          <ac:chgData name="Wout Van Uytsel" userId="f6f180f6-11ec-4808-a63c-eccc04af72c9" providerId="ADAL" clId="{BAF96C1B-A142-4904-92D5-E149FE07752B}" dt="2022-01-04T15:48:12.991" v="1055" actId="20577"/>
          <ac:spMkLst>
            <pc:docMk/>
            <pc:sldMk cId="2563421702" sldId="266"/>
            <ac:spMk id="5" creationId="{1EF1C9A6-2D1C-4962-A680-0FD9703A1581}"/>
          </ac:spMkLst>
        </pc:spChg>
        <pc:picChg chg="add mod modCrop">
          <ac:chgData name="Wout Van Uytsel" userId="f6f180f6-11ec-4808-a63c-eccc04af72c9" providerId="ADAL" clId="{BAF96C1B-A142-4904-92D5-E149FE07752B}" dt="2022-01-04T15:42:17.253" v="471" actId="732"/>
          <ac:picMkLst>
            <pc:docMk/>
            <pc:sldMk cId="2563421702" sldId="266"/>
            <ac:picMk id="6" creationId="{43087B43-1957-47A9-A06B-69C75CC78A00}"/>
          </ac:picMkLst>
        </pc:picChg>
      </pc:sldChg>
      <pc:sldChg chg="addSp delSp modSp new mod modClrScheme chgLayout">
        <pc:chgData name="Wout Van Uytsel" userId="f6f180f6-11ec-4808-a63c-eccc04af72c9" providerId="ADAL" clId="{BAF96C1B-A142-4904-92D5-E149FE07752B}" dt="2022-01-04T15:47:41.434" v="1040" actId="20577"/>
        <pc:sldMkLst>
          <pc:docMk/>
          <pc:sldMk cId="868021336" sldId="267"/>
        </pc:sldMkLst>
        <pc:spChg chg="mod">
          <ac:chgData name="Wout Van Uytsel" userId="f6f180f6-11ec-4808-a63c-eccc04af72c9" providerId="ADAL" clId="{BAF96C1B-A142-4904-92D5-E149FE07752B}" dt="2022-01-04T15:44:48.461" v="657" actId="26606"/>
          <ac:spMkLst>
            <pc:docMk/>
            <pc:sldMk cId="868021336" sldId="267"/>
            <ac:spMk id="2" creationId="{A3EC8642-E3F0-449F-91AE-43998925820B}"/>
          </ac:spMkLst>
        </pc:spChg>
        <pc:spChg chg="del">
          <ac:chgData name="Wout Van Uytsel" userId="f6f180f6-11ec-4808-a63c-eccc04af72c9" providerId="ADAL" clId="{BAF96C1B-A142-4904-92D5-E149FE07752B}" dt="2022-01-04T15:44:48.461" v="657" actId="26606"/>
          <ac:spMkLst>
            <pc:docMk/>
            <pc:sldMk cId="868021336" sldId="267"/>
            <ac:spMk id="3" creationId="{56B260AB-F78C-48DF-96D6-7A69C7AECE40}"/>
          </ac:spMkLst>
        </pc:spChg>
        <pc:spChg chg="del">
          <ac:chgData name="Wout Van Uytsel" userId="f6f180f6-11ec-4808-a63c-eccc04af72c9" providerId="ADAL" clId="{BAF96C1B-A142-4904-92D5-E149FE07752B}" dt="2022-01-04T15:44:38.228" v="656" actId="478"/>
          <ac:spMkLst>
            <pc:docMk/>
            <pc:sldMk cId="868021336" sldId="267"/>
            <ac:spMk id="4" creationId="{A8280BFC-B593-40F8-8FD1-6ACF61379041}"/>
          </ac:spMkLst>
        </pc:spChg>
        <pc:spChg chg="del">
          <ac:chgData name="Wout Van Uytsel" userId="f6f180f6-11ec-4808-a63c-eccc04af72c9" providerId="ADAL" clId="{BAF96C1B-A142-4904-92D5-E149FE07752B}" dt="2022-01-04T15:44:48.461" v="657" actId="26606"/>
          <ac:spMkLst>
            <pc:docMk/>
            <pc:sldMk cId="868021336" sldId="267"/>
            <ac:spMk id="5" creationId="{A0E39C52-DDFA-4217-82D2-C41E0C626A70}"/>
          </ac:spMkLst>
        </pc:spChg>
        <pc:spChg chg="add mod">
          <ac:chgData name="Wout Van Uytsel" userId="f6f180f6-11ec-4808-a63c-eccc04af72c9" providerId="ADAL" clId="{BAF96C1B-A142-4904-92D5-E149FE07752B}" dt="2022-01-04T15:44:55.556" v="666" actId="20577"/>
          <ac:spMkLst>
            <pc:docMk/>
            <pc:sldMk cId="868021336" sldId="267"/>
            <ac:spMk id="10" creationId="{222D124E-1B99-4A3E-A3A5-94D190E34124}"/>
          </ac:spMkLst>
        </pc:spChg>
        <pc:spChg chg="add mod">
          <ac:chgData name="Wout Van Uytsel" userId="f6f180f6-11ec-4808-a63c-eccc04af72c9" providerId="ADAL" clId="{BAF96C1B-A142-4904-92D5-E149FE07752B}" dt="2022-01-04T15:47:41.434" v="1040" actId="20577"/>
          <ac:spMkLst>
            <pc:docMk/>
            <pc:sldMk cId="868021336" sldId="267"/>
            <ac:spMk id="12" creationId="{DF619333-6079-4ABB-8FE1-F22F942AC4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DB55F62-264C-6643-968D-4B048C7EF8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1613587"/>
            <a:ext cx="1828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EBF5C9-24F6-2548-BEBB-C64A9D33F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E724A-7707-FC4D-9250-E06299DC6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8CAD106-4265-F948-934E-A324A44476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81369" y="620713"/>
            <a:ext cx="2486743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4"/>
            <a:ext cx="7888932" cy="56201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8932" h="5620106">
                <a:moveTo>
                  <a:pt x="0" y="0"/>
                </a:moveTo>
                <a:lnTo>
                  <a:pt x="7888932" y="3530"/>
                </a:lnTo>
                <a:cubicBezTo>
                  <a:pt x="7887755" y="1875722"/>
                  <a:pt x="7886579" y="3747914"/>
                  <a:pt x="7885402" y="5620106"/>
                </a:cubicBez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081369" y="2271713"/>
            <a:ext cx="2486944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l-BE" noProof="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9771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620713"/>
            <a:ext cx="10944224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90" y="1376364"/>
            <a:ext cx="10948997" cy="486445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  <a:gd name="connsiteX0" fmla="*/ 0 w 10006355"/>
              <a:gd name="connsiteY0" fmla="*/ 0 h 5620106"/>
              <a:gd name="connsiteX1" fmla="*/ 7888932 w 10006355"/>
              <a:gd name="connsiteY1" fmla="*/ 3530 h 5620106"/>
              <a:gd name="connsiteX2" fmla="*/ 10006355 w 10006355"/>
              <a:gd name="connsiteY2" fmla="*/ 5620106 h 5620106"/>
              <a:gd name="connsiteX3" fmla="*/ 253304 w 10006355"/>
              <a:gd name="connsiteY3" fmla="*/ 5616575 h 5620106"/>
              <a:gd name="connsiteX4" fmla="*/ 202263 w 10006355"/>
              <a:gd name="connsiteY4" fmla="*/ 5611430 h 5620106"/>
              <a:gd name="connsiteX5" fmla="*/ 0 w 10006355"/>
              <a:gd name="connsiteY5" fmla="*/ 5363262 h 5620106"/>
              <a:gd name="connsiteX6" fmla="*/ 0 w 10006355"/>
              <a:gd name="connsiteY6" fmla="*/ 0 h 5620106"/>
              <a:gd name="connsiteX0" fmla="*/ 0 w 10947314"/>
              <a:gd name="connsiteY0" fmla="*/ 0 h 5620106"/>
              <a:gd name="connsiteX1" fmla="*/ 7888932 w 10947314"/>
              <a:gd name="connsiteY1" fmla="*/ 3530 h 5620106"/>
              <a:gd name="connsiteX2" fmla="*/ 10947314 w 10947314"/>
              <a:gd name="connsiteY2" fmla="*/ 5620106 h 5620106"/>
              <a:gd name="connsiteX3" fmla="*/ 253304 w 10947314"/>
              <a:gd name="connsiteY3" fmla="*/ 5616575 h 5620106"/>
              <a:gd name="connsiteX4" fmla="*/ 202263 w 10947314"/>
              <a:gd name="connsiteY4" fmla="*/ 5611430 h 5620106"/>
              <a:gd name="connsiteX5" fmla="*/ 0 w 10947314"/>
              <a:gd name="connsiteY5" fmla="*/ 5363262 h 5620106"/>
              <a:gd name="connsiteX6" fmla="*/ 0 w 10947314"/>
              <a:gd name="connsiteY6" fmla="*/ 0 h 5620106"/>
              <a:gd name="connsiteX0" fmla="*/ 0 w 10947315"/>
              <a:gd name="connsiteY0" fmla="*/ 0 h 5620106"/>
              <a:gd name="connsiteX1" fmla="*/ 10148806 w 10947315"/>
              <a:gd name="connsiteY1" fmla="*/ 3530 h 5620106"/>
              <a:gd name="connsiteX2" fmla="*/ 10947314 w 10947315"/>
              <a:gd name="connsiteY2" fmla="*/ 5620106 h 5620106"/>
              <a:gd name="connsiteX3" fmla="*/ 253304 w 10947315"/>
              <a:gd name="connsiteY3" fmla="*/ 5616575 h 5620106"/>
              <a:gd name="connsiteX4" fmla="*/ 202263 w 10947315"/>
              <a:gd name="connsiteY4" fmla="*/ 5611430 h 5620106"/>
              <a:gd name="connsiteX5" fmla="*/ 0 w 10947315"/>
              <a:gd name="connsiteY5" fmla="*/ 5363262 h 5620106"/>
              <a:gd name="connsiteX6" fmla="*/ 0 w 10947315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48997"/>
              <a:gd name="connsiteY0" fmla="*/ 0 h 5620106"/>
              <a:gd name="connsiteX1" fmla="*/ 10948997 w 10948997"/>
              <a:gd name="connsiteY1" fmla="*/ 759180 h 5620106"/>
              <a:gd name="connsiteX2" fmla="*/ 10947314 w 10948997"/>
              <a:gd name="connsiteY2" fmla="*/ 5620106 h 5620106"/>
              <a:gd name="connsiteX3" fmla="*/ 253304 w 10948997"/>
              <a:gd name="connsiteY3" fmla="*/ 5616575 h 5620106"/>
              <a:gd name="connsiteX4" fmla="*/ 202263 w 10948997"/>
              <a:gd name="connsiteY4" fmla="*/ 5611430 h 5620106"/>
              <a:gd name="connsiteX5" fmla="*/ 0 w 10948997"/>
              <a:gd name="connsiteY5" fmla="*/ 5363262 h 5620106"/>
              <a:gd name="connsiteX6" fmla="*/ 0 w 10948997"/>
              <a:gd name="connsiteY6" fmla="*/ 0 h 5620106"/>
              <a:gd name="connsiteX0" fmla="*/ 3175 w 10948997"/>
              <a:gd name="connsiteY0" fmla="*/ 0 h 4864456"/>
              <a:gd name="connsiteX1" fmla="*/ 10948997 w 10948997"/>
              <a:gd name="connsiteY1" fmla="*/ 3530 h 4864456"/>
              <a:gd name="connsiteX2" fmla="*/ 10947314 w 10948997"/>
              <a:gd name="connsiteY2" fmla="*/ 4864456 h 4864456"/>
              <a:gd name="connsiteX3" fmla="*/ 253304 w 10948997"/>
              <a:gd name="connsiteY3" fmla="*/ 4860925 h 4864456"/>
              <a:gd name="connsiteX4" fmla="*/ 202263 w 10948997"/>
              <a:gd name="connsiteY4" fmla="*/ 4855780 h 4864456"/>
              <a:gd name="connsiteX5" fmla="*/ 0 w 10948997"/>
              <a:gd name="connsiteY5" fmla="*/ 4607612 h 4864456"/>
              <a:gd name="connsiteX6" fmla="*/ 3175 w 10948997"/>
              <a:gd name="connsiteY6" fmla="*/ 0 h 486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997" h="4864456">
                <a:moveTo>
                  <a:pt x="3175" y="0"/>
                </a:moveTo>
                <a:lnTo>
                  <a:pt x="10948997" y="3530"/>
                </a:lnTo>
                <a:cubicBezTo>
                  <a:pt x="10946568" y="2811818"/>
                  <a:pt x="10948491" y="2992264"/>
                  <a:pt x="10947314" y="4864456"/>
                </a:cubicBezTo>
                <a:lnTo>
                  <a:pt x="253304" y="4860925"/>
                </a:lnTo>
                <a:lnTo>
                  <a:pt x="202263" y="4855780"/>
                </a:lnTo>
                <a:cubicBezTo>
                  <a:pt x="86832" y="4832159"/>
                  <a:pt x="0" y="4730026"/>
                  <a:pt x="0" y="4607612"/>
                </a:cubicBezTo>
                <a:cubicBezTo>
                  <a:pt x="1058" y="3071741"/>
                  <a:pt x="2117" y="1535871"/>
                  <a:pt x="317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3874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2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379" y="620713"/>
            <a:ext cx="5145734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5A60CE7B-6F94-47E9-B422-DD08E70AFF6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22379" y="2010282"/>
            <a:ext cx="5145732" cy="42270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5145732"/>
              <a:gd name="connsiteY0" fmla="*/ 0 h 5616575"/>
              <a:gd name="connsiteX1" fmla="*/ 5145732 w 5145732"/>
              <a:gd name="connsiteY1" fmla="*/ 1494263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0 h 5616575"/>
              <a:gd name="connsiteX1" fmla="*/ 5145732 w 5145732"/>
              <a:gd name="connsiteY1" fmla="*/ 1390445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142872 h 4226130"/>
              <a:gd name="connsiteX1" fmla="*/ 5145732 w 5145732"/>
              <a:gd name="connsiteY1" fmla="*/ 0 h 4226130"/>
              <a:gd name="connsiteX2" fmla="*/ 5145732 w 5145732"/>
              <a:gd name="connsiteY2" fmla="*/ 4226130 h 4226130"/>
              <a:gd name="connsiteX3" fmla="*/ 253304 w 5145732"/>
              <a:gd name="connsiteY3" fmla="*/ 4226130 h 4226130"/>
              <a:gd name="connsiteX4" fmla="*/ 202263 w 5145732"/>
              <a:gd name="connsiteY4" fmla="*/ 4220985 h 4226130"/>
              <a:gd name="connsiteX5" fmla="*/ 0 w 5145732"/>
              <a:gd name="connsiteY5" fmla="*/ 3972817 h 4226130"/>
              <a:gd name="connsiteX6" fmla="*/ 0 w 5145732"/>
              <a:gd name="connsiteY6" fmla="*/ 142872 h 4226130"/>
              <a:gd name="connsiteX0" fmla="*/ 0 w 5145732"/>
              <a:gd name="connsiteY0" fmla="*/ 0 h 4227006"/>
              <a:gd name="connsiteX1" fmla="*/ 5145732 w 5145732"/>
              <a:gd name="connsiteY1" fmla="*/ 876 h 4227006"/>
              <a:gd name="connsiteX2" fmla="*/ 5145732 w 5145732"/>
              <a:gd name="connsiteY2" fmla="*/ 4227006 h 4227006"/>
              <a:gd name="connsiteX3" fmla="*/ 253304 w 5145732"/>
              <a:gd name="connsiteY3" fmla="*/ 4227006 h 4227006"/>
              <a:gd name="connsiteX4" fmla="*/ 202263 w 5145732"/>
              <a:gd name="connsiteY4" fmla="*/ 4221861 h 4227006"/>
              <a:gd name="connsiteX5" fmla="*/ 0 w 5145732"/>
              <a:gd name="connsiteY5" fmla="*/ 3973693 h 4227006"/>
              <a:gd name="connsiteX6" fmla="*/ 0 w 5145732"/>
              <a:gd name="connsiteY6" fmla="*/ 0 h 42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5732" h="4227006">
                <a:moveTo>
                  <a:pt x="0" y="0"/>
                </a:moveTo>
                <a:lnTo>
                  <a:pt x="5145732" y="876"/>
                </a:lnTo>
                <a:lnTo>
                  <a:pt x="5145732" y="4227006"/>
                </a:lnTo>
                <a:lnTo>
                  <a:pt x="253304" y="4227006"/>
                </a:lnTo>
                <a:lnTo>
                  <a:pt x="202263" y="4221861"/>
                </a:lnTo>
                <a:cubicBezTo>
                  <a:pt x="86832" y="4198240"/>
                  <a:pt x="0" y="4096107"/>
                  <a:pt x="0" y="3973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0315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383AC61-44D7-9E4C-BDF1-D20A908A63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850" y="620713"/>
            <a:ext cx="457550" cy="432593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id="{05F3210C-E25C-49BA-8304-80C4D9940D8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23888" y="620713"/>
            <a:ext cx="2596742" cy="5616575"/>
          </a:xfrm>
          <a:custGeom>
            <a:avLst/>
            <a:gdLst>
              <a:gd name="connsiteX0" fmla="*/ 0 w 2596742"/>
              <a:gd name="connsiteY0" fmla="*/ 0 h 5616575"/>
              <a:gd name="connsiteX1" fmla="*/ 2596742 w 2596742"/>
              <a:gd name="connsiteY1" fmla="*/ 0 h 5616575"/>
              <a:gd name="connsiteX2" fmla="*/ 2596742 w 2596742"/>
              <a:gd name="connsiteY2" fmla="*/ 5616575 h 5616575"/>
              <a:gd name="connsiteX3" fmla="*/ 253304 w 2596742"/>
              <a:gd name="connsiteY3" fmla="*/ 5616575 h 5616575"/>
              <a:gd name="connsiteX4" fmla="*/ 202263 w 2596742"/>
              <a:gd name="connsiteY4" fmla="*/ 5611430 h 5616575"/>
              <a:gd name="connsiteX5" fmla="*/ 0 w 259674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742" h="5616575">
                <a:moveTo>
                  <a:pt x="0" y="0"/>
                </a:moveTo>
                <a:lnTo>
                  <a:pt x="2596742" y="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Click </a:t>
            </a:r>
            <a:r>
              <a:rPr lang="nl-NL" dirty="0" err="1"/>
              <a:t>the</a:t>
            </a:r>
            <a:r>
              <a:rPr lang="nl-NL" dirty="0"/>
              <a:t>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382" y="3547641"/>
            <a:ext cx="5136894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3" y="3547641"/>
            <a:ext cx="5136895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22381" y="627326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2" y="4181794"/>
            <a:ext cx="5151143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22381" y="4181794"/>
            <a:ext cx="5145732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C5081F70-5BB7-4244-9760-58A4397C3E4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2723" y="620713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405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AC20689-EFA5-1445-89C0-42F157738DE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18" r:id="rId3"/>
    <p:sldLayoutId id="2147484119" r:id="rId4"/>
    <p:sldLayoutId id="2147484120" r:id="rId5"/>
    <p:sldLayoutId id="2147484106" r:id="rId6"/>
    <p:sldLayoutId id="2147484107" r:id="rId7"/>
    <p:sldLayoutId id="2147484108" r:id="rId8"/>
    <p:sldLayoutId id="2147484121" r:id="rId9"/>
    <p:sldLayoutId id="2147484109" r:id="rId10"/>
    <p:sldLayoutId id="2147484110" r:id="rId11"/>
    <p:sldLayoutId id="2147484111" r:id="rId12"/>
    <p:sldLayoutId id="2147484116" r:id="rId13"/>
    <p:sldLayoutId id="2147484117" r:id="rId14"/>
    <p:sldLayoutId id="2147484113" r:id="rId15"/>
    <p:sldLayoutId id="2147484112" r:id="rId16"/>
    <p:sldLayoutId id="2147484102" r:id="rId17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Money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5-Software Design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By Wout Van Uytsel and Ruben Nietvelt</a:t>
            </a:r>
          </a:p>
          <a:p>
            <a:r>
              <a:rPr lang="en-US" sz="2000" dirty="0"/>
              <a:t>17/01/2022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8" y="627478"/>
            <a:ext cx="10944225" cy="5609810"/>
          </a:xfr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72A8EC7-F0F1-1F43-B83F-6CE5A32F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Functionalities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Add</a:t>
            </a:r>
            <a:r>
              <a:rPr lang="nl-BE" dirty="0"/>
              <a:t>/</a:t>
            </a:r>
            <a:r>
              <a:rPr lang="nl-BE" dirty="0" err="1"/>
              <a:t>remove</a:t>
            </a:r>
            <a:r>
              <a:rPr lang="nl-BE" dirty="0"/>
              <a:t> user</a:t>
            </a:r>
          </a:p>
          <a:p>
            <a:r>
              <a:rPr lang="nl-BE" dirty="0" err="1"/>
              <a:t>Add</a:t>
            </a:r>
            <a:r>
              <a:rPr lang="nl-BE" dirty="0"/>
              <a:t> ticket</a:t>
            </a:r>
          </a:p>
          <a:p>
            <a:pPr lvl="1"/>
            <a:r>
              <a:rPr lang="nl-BE" dirty="0" err="1"/>
              <a:t>Requires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Type of ticket (</a:t>
            </a:r>
            <a:r>
              <a:rPr lang="nl-BE" dirty="0" err="1"/>
              <a:t>Airplane</a:t>
            </a:r>
            <a:r>
              <a:rPr lang="nl-BE" dirty="0"/>
              <a:t>, Restaurant,…)</a:t>
            </a:r>
          </a:p>
          <a:p>
            <a:pPr lvl="2"/>
            <a:r>
              <a:rPr lang="nl-BE" dirty="0"/>
              <a:t>Price of </a:t>
            </a:r>
            <a:r>
              <a:rPr lang="nl-BE" dirty="0" err="1"/>
              <a:t>the</a:t>
            </a:r>
            <a:r>
              <a:rPr lang="nl-BE" dirty="0"/>
              <a:t> ticket</a:t>
            </a:r>
          </a:p>
          <a:p>
            <a:pPr lvl="2"/>
            <a:r>
              <a:rPr lang="nl-BE" dirty="0"/>
              <a:t>Split </a:t>
            </a:r>
            <a:r>
              <a:rPr lang="nl-BE" dirty="0" err="1"/>
              <a:t>evenly</a:t>
            </a:r>
            <a:r>
              <a:rPr lang="nl-BE" dirty="0"/>
              <a:t> or </a:t>
            </a:r>
            <a:r>
              <a:rPr lang="nl-BE" dirty="0" err="1"/>
              <a:t>unevenly</a:t>
            </a:r>
            <a:r>
              <a:rPr lang="nl-BE" dirty="0"/>
              <a:t>?</a:t>
            </a:r>
          </a:p>
          <a:p>
            <a:pPr lvl="2"/>
            <a:r>
              <a:rPr lang="nl-BE" dirty="0" err="1"/>
              <a:t>Names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participants</a:t>
            </a:r>
            <a:endParaRPr lang="nl-BE" dirty="0"/>
          </a:p>
          <a:p>
            <a:r>
              <a:rPr lang="nl-BE" dirty="0" err="1"/>
              <a:t>Remove</a:t>
            </a:r>
            <a:r>
              <a:rPr lang="nl-BE" dirty="0"/>
              <a:t> ticket</a:t>
            </a:r>
          </a:p>
          <a:p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tickets</a:t>
            </a:r>
          </a:p>
          <a:p>
            <a:r>
              <a:rPr lang="nl-BE" dirty="0"/>
              <a:t>Bill </a:t>
            </a:r>
            <a:r>
              <a:rPr lang="nl-BE" dirty="0" err="1"/>
              <a:t>overview</a:t>
            </a:r>
            <a:endParaRPr lang="nl-BE" dirty="0"/>
          </a:p>
          <a:p>
            <a:r>
              <a:rPr lang="nl-BE" dirty="0"/>
              <a:t>Transfer money </a:t>
            </a:r>
            <a:r>
              <a:rPr lang="nl-BE" dirty="0" err="1"/>
              <a:t>between</a:t>
            </a:r>
            <a:r>
              <a:rPr lang="nl-BE" dirty="0"/>
              <a:t> users</a:t>
            </a:r>
          </a:p>
          <a:p>
            <a:r>
              <a:rPr lang="nl-BE" dirty="0"/>
              <a:t>Dark </a:t>
            </a:r>
            <a:r>
              <a:rPr lang="nl-BE" dirty="0" err="1"/>
              <a:t>and</a:t>
            </a:r>
            <a:r>
              <a:rPr lang="nl-BE" dirty="0"/>
              <a:t> light mode</a:t>
            </a:r>
          </a:p>
          <a:p>
            <a:r>
              <a:rPr lang="nl-BE" dirty="0"/>
              <a:t>Tests</a:t>
            </a:r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91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Singleton</a:t>
            </a:r>
          </a:p>
          <a:p>
            <a:pPr lvl="1"/>
            <a:r>
              <a:rPr lang="nl-BE"/>
              <a:t>Used for user and ticket database</a:t>
            </a:r>
          </a:p>
          <a:p>
            <a:r>
              <a:rPr lang="nl-BE"/>
              <a:t>Observer</a:t>
            </a:r>
            <a:endParaRPr lang="nl-BE" dirty="0"/>
          </a:p>
          <a:p>
            <a:pPr lvl="1"/>
            <a:r>
              <a:rPr lang="nl-BE"/>
              <a:t>Used for the GUI to automaticly refresh overviews</a:t>
            </a:r>
          </a:p>
          <a:p>
            <a:pPr lvl="1"/>
            <a:r>
              <a:rPr lang="nl-BE"/>
              <a:t>The observers watch the databases for change</a:t>
            </a:r>
          </a:p>
          <a:p>
            <a:r>
              <a:rPr lang="nl-BE"/>
              <a:t>Abstract </a:t>
            </a:r>
            <a:r>
              <a:rPr lang="nl-BE" dirty="0" err="1"/>
              <a:t>factory</a:t>
            </a:r>
            <a:endParaRPr lang="nl-BE" dirty="0"/>
          </a:p>
          <a:p>
            <a:pPr lvl="1"/>
            <a:r>
              <a:rPr lang="nl-BE"/>
              <a:t>Ticketfactory</a:t>
            </a:r>
          </a:p>
          <a:p>
            <a:r>
              <a:rPr lang="nl-BE"/>
              <a:t>MVC</a:t>
            </a:r>
            <a:endParaRPr lang="nl-BE" dirty="0"/>
          </a:p>
          <a:p>
            <a:pPr lvl="1"/>
            <a:r>
              <a:rPr lang="nl-BE"/>
              <a:t>GUI interacts through the controller</a:t>
            </a:r>
          </a:p>
          <a:p>
            <a:r>
              <a:rPr lang="nl-BE"/>
              <a:t>State </a:t>
            </a:r>
            <a:endParaRPr lang="nl-BE" dirty="0"/>
          </a:p>
          <a:p>
            <a:pPr lvl="1"/>
            <a:r>
              <a:rPr lang="nl-BE"/>
              <a:t>GUI has a light and dark theme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26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 diagram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B9FEA86-8399-479C-B88B-10B234A2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5" y="1612642"/>
            <a:ext cx="7565548" cy="52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3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755FA8-949E-4779-AACE-AFEB8663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47" y="420941"/>
            <a:ext cx="7483132" cy="636733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95F6302-F04D-4576-BEBC-62A47425C8FE}"/>
              </a:ext>
            </a:extLst>
          </p:cNvPr>
          <p:cNvSpPr txBox="1"/>
          <p:nvPr/>
        </p:nvSpPr>
        <p:spPr>
          <a:xfrm>
            <a:off x="623888" y="4968804"/>
            <a:ext cx="2978333" cy="17354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sz="2800" b="1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Let’s dive in…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GB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GB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6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DCB7844-3C7F-4BF1-8962-E93CD35F2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EBC9002-4E94-4D9B-9660-90619D5C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369070"/>
            <a:ext cx="5003800" cy="1385085"/>
          </a:xfrm>
        </p:spPr>
        <p:txBody>
          <a:bodyPr/>
          <a:lstStyle/>
          <a:p>
            <a:r>
              <a:rPr lang="en-GB" dirty="0"/>
              <a:t>Observers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EF1C9A6-2D1C-4962-A680-0FD9703A15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48107" y="4749282"/>
            <a:ext cx="5004000" cy="1469345"/>
          </a:xfrm>
        </p:spPr>
        <p:txBody>
          <a:bodyPr>
            <a:normAutofit/>
          </a:bodyPr>
          <a:lstStyle/>
          <a:p>
            <a:r>
              <a:rPr lang="en-GB" sz="1800" dirty="0"/>
              <a:t>Observers work with </a:t>
            </a:r>
            <a:r>
              <a:rPr lang="en-GB" sz="1800" dirty="0" err="1"/>
              <a:t>PropertychangeEvent</a:t>
            </a:r>
            <a:endParaRPr lang="en-GB" sz="1800" dirty="0"/>
          </a:p>
          <a:p>
            <a:r>
              <a:rPr lang="en-GB" sz="1800" dirty="0"/>
              <a:t>They implement the interface Observer</a:t>
            </a:r>
          </a:p>
          <a:p>
            <a:r>
              <a:rPr lang="en-GB" sz="1800" dirty="0"/>
              <a:t>Update the GUI</a:t>
            </a:r>
          </a:p>
          <a:p>
            <a:endParaRPr lang="en-GB" sz="18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3087B43-1957-47A9-A06B-69C75CC78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1" t="39178" r="25718" b="39627"/>
          <a:stretch/>
        </p:blipFill>
        <p:spPr>
          <a:xfrm>
            <a:off x="811763" y="1754155"/>
            <a:ext cx="10280689" cy="24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Sequence</a:t>
            </a:r>
            <a:r>
              <a:rPr lang="nl-BE" dirty="0"/>
              <a:t> diagram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calculating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bill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DE1BE9A-1692-44E0-AA0C-436B09E0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61" y="1243920"/>
            <a:ext cx="8125278" cy="53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2D124E-1B99-4A3E-A3A5-94D190E3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</p:spPr>
        <p:txBody>
          <a:bodyPr/>
          <a:lstStyle/>
          <a:p>
            <a:r>
              <a:rPr lang="en-US" dirty="0"/>
              <a:t>Varia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3EC8642-E3F0-449F-91AE-439989258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38E271-308C-2E46-A3EC-56326F9084CC}" type="slidenum">
              <a:rPr lang="nl-BE" smtClean="0"/>
              <a:pPr>
                <a:spcAft>
                  <a:spcPts val="600"/>
                </a:spcAft>
              </a:pPr>
              <a:t>8</a:t>
            </a:fld>
            <a:endParaRPr lang="nl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619333-6079-4ABB-8FE1-F22F942AC4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516380"/>
            <a:ext cx="10944225" cy="4720907"/>
          </a:xfrm>
        </p:spPr>
        <p:txBody>
          <a:bodyPr/>
          <a:lstStyle/>
          <a:p>
            <a:r>
              <a:rPr lang="en-US" dirty="0"/>
              <a:t>Made use of Github (Github, Github Projects, Pull requests,…)</a:t>
            </a:r>
          </a:p>
          <a:p>
            <a:r>
              <a:rPr lang="en-US" dirty="0"/>
              <a:t>Java doc for the whole project</a:t>
            </a:r>
          </a:p>
          <a:p>
            <a:r>
              <a:rPr lang="en-US" dirty="0"/>
              <a:t>Testing if text fields aren’t empty</a:t>
            </a:r>
          </a:p>
        </p:txBody>
      </p:sp>
    </p:spTree>
    <p:extLst>
      <p:ext uri="{BB962C8B-B14F-4D97-AF65-F5344CB8AC3E}">
        <p14:creationId xmlns:p14="http://schemas.microsoft.com/office/powerpoint/2010/main" val="86802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4382084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p="http://schemas.openxmlformats.org/presentationml/2006/main"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4660</TotalTime>
  <Words>163</Words>
  <Application>Microsoft Office PowerPoint</Application>
  <PresentationFormat>Breedbeeld</PresentationFormat>
  <Paragraphs>63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Money Tracker</vt:lpstr>
      <vt:lpstr>Functionalities</vt:lpstr>
      <vt:lpstr>Patterns</vt:lpstr>
      <vt:lpstr>Use case diagram</vt:lpstr>
      <vt:lpstr>Class diagram</vt:lpstr>
      <vt:lpstr>Observers</vt:lpstr>
      <vt:lpstr>Sequence diagram for calculating the bill</vt:lpstr>
      <vt:lpstr>Varia</vt:lpstr>
      <vt:lpstr>Demonstration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Ruben Nietvelt</cp:lastModifiedBy>
  <cp:revision>60</cp:revision>
  <dcterms:created xsi:type="dcterms:W3CDTF">2020-12-07T09:05:54Z</dcterms:created>
  <dcterms:modified xsi:type="dcterms:W3CDTF">2022-01-06T19:50:08Z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