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4"/>
    <p:sldMasterId id="2147484114" r:id="rId5"/>
  </p:sldMasterIdLst>
  <p:sldIdLst>
    <p:sldId id="257" r:id="rId6"/>
    <p:sldId id="260" r:id="rId7"/>
    <p:sldId id="261" r:id="rId8"/>
    <p:sldId id="263" r:id="rId9"/>
    <p:sldId id="262" r:id="rId10"/>
    <p:sldId id="266" r:id="rId11"/>
    <p:sldId id="264" r:id="rId12"/>
    <p:sldId id="267" r:id="rId13"/>
    <p:sldId id="265" r:id="rId14"/>
    <p:sldId id="259" r:id="rId15"/>
  </p:sldIdLst>
  <p:sldSz cx="12192000" cy="6858000"/>
  <p:notesSz cx="6805613" cy="99441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60958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121917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243833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196">
          <p15:clr>
            <a:srgbClr val="A4A3A4"/>
          </p15:clr>
        </p15:guide>
        <p15:guide id="2" orient="horz" pos="3127">
          <p15:clr>
            <a:srgbClr val="A4A3A4"/>
          </p15:clr>
        </p15:guide>
        <p15:guide id="3" pos="197">
          <p15:clr>
            <a:srgbClr val="A4A3A4"/>
          </p15:clr>
        </p15:guide>
        <p15:guide id="4" pos="2144">
          <p15:clr>
            <a:srgbClr val="A4A3A4"/>
          </p15:clr>
        </p15:guide>
        <p15:guide id="5" pos="4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F96C1B-A142-4904-92D5-E149FE07752B}" v="2" dt="2022-01-04T15:41:42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6357" autoAdjust="0"/>
  </p:normalViewPr>
  <p:slideViewPr>
    <p:cSldViewPr snapToGrid="0" snapToObjects="1" showGuides="1">
      <p:cViewPr varScale="1">
        <p:scale>
          <a:sx n="82" d="100"/>
          <a:sy n="82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196"/>
        <p:guide orient="horz" pos="3127"/>
        <p:guide pos="197"/>
        <p:guide pos="2144"/>
        <p:guide pos="4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ut Van Uytsel" userId="f6f180f6-11ec-4808-a63c-eccc04af72c9" providerId="ADAL" clId="{BAF96C1B-A142-4904-92D5-E149FE07752B}"/>
    <pc:docChg chg="undo custSel addSld modSld sldOrd">
      <pc:chgData name="Wout Van Uytsel" userId="f6f180f6-11ec-4808-a63c-eccc04af72c9" providerId="ADAL" clId="{BAF96C1B-A142-4904-92D5-E149FE07752B}" dt="2022-01-04T15:48:12.991" v="1055" actId="20577"/>
      <pc:docMkLst>
        <pc:docMk/>
      </pc:docMkLst>
      <pc:sldChg chg="modSp mod">
        <pc:chgData name="Wout Van Uytsel" userId="f6f180f6-11ec-4808-a63c-eccc04af72c9" providerId="ADAL" clId="{BAF96C1B-A142-4904-92D5-E149FE07752B}" dt="2022-01-04T15:33:31.781" v="349" actId="20577"/>
        <pc:sldMkLst>
          <pc:docMk/>
          <pc:sldMk cId="2323801077" sldId="257"/>
        </pc:sldMkLst>
        <pc:spChg chg="mod">
          <ac:chgData name="Wout Van Uytsel" userId="f6f180f6-11ec-4808-a63c-eccc04af72c9" providerId="ADAL" clId="{BAF96C1B-A142-4904-92D5-E149FE07752B}" dt="2022-01-04T15:33:31.781" v="349" actId="20577"/>
          <ac:spMkLst>
            <pc:docMk/>
            <pc:sldMk cId="2323801077" sldId="257"/>
            <ac:spMk id="3" creationId="{BE59F27B-4FA1-1945-B3AE-2234EB3F591F}"/>
          </ac:spMkLst>
        </pc:spChg>
      </pc:sldChg>
      <pc:sldChg chg="modSp mod">
        <pc:chgData name="Wout Van Uytsel" userId="f6f180f6-11ec-4808-a63c-eccc04af72c9" providerId="ADAL" clId="{BAF96C1B-A142-4904-92D5-E149FE07752B}" dt="2022-01-04T15:33:44.729" v="361" actId="6549"/>
        <pc:sldMkLst>
          <pc:docMk/>
          <pc:sldMk cId="2760913914" sldId="260"/>
        </pc:sldMkLst>
        <pc:spChg chg="mod">
          <ac:chgData name="Wout Van Uytsel" userId="f6f180f6-11ec-4808-a63c-eccc04af72c9" providerId="ADAL" clId="{BAF96C1B-A142-4904-92D5-E149FE07752B}" dt="2022-01-04T15:33:44.729" v="361" actId="6549"/>
          <ac:spMkLst>
            <pc:docMk/>
            <pc:sldMk cId="2760913914" sldId="260"/>
            <ac:spMk id="2" creationId="{1FC5D900-736E-48F4-9DCB-2AE85967F84C}"/>
          </ac:spMkLst>
        </pc:spChg>
        <pc:spChg chg="mod">
          <ac:chgData name="Wout Van Uytsel" userId="f6f180f6-11ec-4808-a63c-eccc04af72c9" providerId="ADAL" clId="{BAF96C1B-A142-4904-92D5-E149FE07752B}" dt="2022-01-04T15:29:54.906" v="333" actId="20577"/>
          <ac:spMkLst>
            <pc:docMk/>
            <pc:sldMk cId="2760913914" sldId="260"/>
            <ac:spMk id="4" creationId="{104209DF-6D80-4C21-9C78-AA989DE946A0}"/>
          </ac:spMkLst>
        </pc:spChg>
      </pc:sldChg>
      <pc:sldChg chg="addSp delSp modSp mod modClrScheme chgLayout">
        <pc:chgData name="Wout Van Uytsel" userId="f6f180f6-11ec-4808-a63c-eccc04af72c9" providerId="ADAL" clId="{BAF96C1B-A142-4904-92D5-E149FE07752B}" dt="2022-01-04T15:37:27.079" v="374" actId="478"/>
        <pc:sldMkLst>
          <pc:docMk/>
          <pc:sldMk cId="3822678104" sldId="261"/>
        </pc:sldMkLst>
        <pc:spChg chg="mod ord">
          <ac:chgData name="Wout Van Uytsel" userId="f6f180f6-11ec-4808-a63c-eccc04af72c9" providerId="ADAL" clId="{BAF96C1B-A142-4904-92D5-E149FE07752B}" dt="2022-01-04T15:37:25.253" v="373" actId="26606"/>
          <ac:spMkLst>
            <pc:docMk/>
            <pc:sldMk cId="3822678104" sldId="261"/>
            <ac:spMk id="2" creationId="{1FC5D900-736E-48F4-9DCB-2AE85967F84C}"/>
          </ac:spMkLst>
        </pc:spChg>
        <pc:spChg chg="mod">
          <ac:chgData name="Wout Van Uytsel" userId="f6f180f6-11ec-4808-a63c-eccc04af72c9" providerId="ADAL" clId="{BAF96C1B-A142-4904-92D5-E149FE07752B}" dt="2022-01-04T15:37:25.253" v="373" actId="26606"/>
          <ac:spMkLst>
            <pc:docMk/>
            <pc:sldMk cId="3822678104" sldId="261"/>
            <ac:spMk id="3" creationId="{B54DB78D-69B1-4FB1-AB1F-E0C4356DEFA6}"/>
          </ac:spMkLst>
        </pc:spChg>
        <pc:spChg chg="mod">
          <ac:chgData name="Wout Van Uytsel" userId="f6f180f6-11ec-4808-a63c-eccc04af72c9" providerId="ADAL" clId="{BAF96C1B-A142-4904-92D5-E149FE07752B}" dt="2022-01-04T15:37:25.253" v="373" actId="26606"/>
          <ac:spMkLst>
            <pc:docMk/>
            <pc:sldMk cId="3822678104" sldId="261"/>
            <ac:spMk id="4" creationId="{104209DF-6D80-4C21-9C78-AA989DE946A0}"/>
          </ac:spMkLst>
        </pc:spChg>
        <pc:spChg chg="add del mod">
          <ac:chgData name="Wout Van Uytsel" userId="f6f180f6-11ec-4808-a63c-eccc04af72c9" providerId="ADAL" clId="{BAF96C1B-A142-4904-92D5-E149FE07752B}" dt="2022-01-04T15:37:25.253" v="373" actId="26606"/>
          <ac:spMkLst>
            <pc:docMk/>
            <pc:sldMk cId="3822678104" sldId="261"/>
            <ac:spMk id="11" creationId="{32DCD09F-F5E2-4F23-8AF5-2142F5EEFCDC}"/>
          </ac:spMkLst>
        </pc:spChg>
        <pc:spChg chg="add del mod">
          <ac:chgData name="Wout Van Uytsel" userId="f6f180f6-11ec-4808-a63c-eccc04af72c9" providerId="ADAL" clId="{BAF96C1B-A142-4904-92D5-E149FE07752B}" dt="2022-01-04T15:37:25.253" v="373" actId="26606"/>
          <ac:spMkLst>
            <pc:docMk/>
            <pc:sldMk cId="3822678104" sldId="261"/>
            <ac:spMk id="13" creationId="{55D228C8-B3AE-44F5-B333-A4C77AF3D894}"/>
          </ac:spMkLst>
        </pc:spChg>
        <pc:picChg chg="add del mod">
          <ac:chgData name="Wout Van Uytsel" userId="f6f180f6-11ec-4808-a63c-eccc04af72c9" providerId="ADAL" clId="{BAF96C1B-A142-4904-92D5-E149FE07752B}" dt="2022-01-04T15:37:27.079" v="374" actId="478"/>
          <ac:picMkLst>
            <pc:docMk/>
            <pc:sldMk cId="3822678104" sldId="261"/>
            <ac:picMk id="6" creationId="{704D92AA-76DE-453D-819B-436D2AA997AD}"/>
          </ac:picMkLst>
        </pc:picChg>
      </pc:sldChg>
      <pc:sldChg chg="addSp modSp mod modClrScheme chgLayout">
        <pc:chgData name="Wout Van Uytsel" userId="f6f180f6-11ec-4808-a63c-eccc04af72c9" providerId="ADAL" clId="{BAF96C1B-A142-4904-92D5-E149FE07752B}" dt="2022-01-04T15:42:03.063" v="470" actId="1076"/>
        <pc:sldMkLst>
          <pc:docMk/>
          <pc:sldMk cId="2838162661" sldId="262"/>
        </pc:sldMkLst>
        <pc:spChg chg="mod ord">
          <ac:chgData name="Wout Van Uytsel" userId="f6f180f6-11ec-4808-a63c-eccc04af72c9" providerId="ADAL" clId="{BAF96C1B-A142-4904-92D5-E149FE07752B}" dt="2022-01-04T15:38:50.786" v="385" actId="26606"/>
          <ac:spMkLst>
            <pc:docMk/>
            <pc:sldMk cId="2838162661" sldId="262"/>
            <ac:spMk id="2" creationId="{1FC5D900-736E-48F4-9DCB-2AE85967F84C}"/>
          </ac:spMkLst>
        </pc:spChg>
        <pc:spChg chg="mod">
          <ac:chgData name="Wout Van Uytsel" userId="f6f180f6-11ec-4808-a63c-eccc04af72c9" providerId="ADAL" clId="{BAF96C1B-A142-4904-92D5-E149FE07752B}" dt="2022-01-04T15:38:50.786" v="385" actId="26606"/>
          <ac:spMkLst>
            <pc:docMk/>
            <pc:sldMk cId="2838162661" sldId="262"/>
            <ac:spMk id="3" creationId="{B54DB78D-69B1-4FB1-AB1F-E0C4356DEFA6}"/>
          </ac:spMkLst>
        </pc:spChg>
        <pc:spChg chg="mod ord">
          <ac:chgData name="Wout Van Uytsel" userId="f6f180f6-11ec-4808-a63c-eccc04af72c9" providerId="ADAL" clId="{BAF96C1B-A142-4904-92D5-E149FE07752B}" dt="2022-01-04T15:38:50.786" v="385" actId="26606"/>
          <ac:spMkLst>
            <pc:docMk/>
            <pc:sldMk cId="2838162661" sldId="262"/>
            <ac:spMk id="4" creationId="{104209DF-6D80-4C21-9C78-AA989DE946A0}"/>
          </ac:spMkLst>
        </pc:spChg>
        <pc:spChg chg="add mod">
          <ac:chgData name="Wout Van Uytsel" userId="f6f180f6-11ec-4808-a63c-eccc04af72c9" providerId="ADAL" clId="{BAF96C1B-A142-4904-92D5-E149FE07752B}" dt="2022-01-04T15:42:03.063" v="470" actId="1076"/>
          <ac:spMkLst>
            <pc:docMk/>
            <pc:sldMk cId="2838162661" sldId="262"/>
            <ac:spMk id="7" creationId="{C95F6302-F04D-4576-BEBC-62A47425C8FE}"/>
          </ac:spMkLst>
        </pc:spChg>
        <pc:picChg chg="add mod">
          <ac:chgData name="Wout Van Uytsel" userId="f6f180f6-11ec-4808-a63c-eccc04af72c9" providerId="ADAL" clId="{BAF96C1B-A142-4904-92D5-E149FE07752B}" dt="2022-01-04T15:39:14.021" v="389" actId="1076"/>
          <ac:picMkLst>
            <pc:docMk/>
            <pc:sldMk cId="2838162661" sldId="262"/>
            <ac:picMk id="6" creationId="{7E755FA8-949E-4779-AACE-AFEB86630ED5}"/>
          </ac:picMkLst>
        </pc:picChg>
      </pc:sldChg>
      <pc:sldChg chg="addSp modSp mod ord">
        <pc:chgData name="Wout Van Uytsel" userId="f6f180f6-11ec-4808-a63c-eccc04af72c9" providerId="ADAL" clId="{BAF96C1B-A142-4904-92D5-E149FE07752B}" dt="2022-01-04T15:37:42.361" v="380" actId="1076"/>
        <pc:sldMkLst>
          <pc:docMk/>
          <pc:sldMk cId="2334235905" sldId="263"/>
        </pc:sldMkLst>
        <pc:picChg chg="add mod">
          <ac:chgData name="Wout Van Uytsel" userId="f6f180f6-11ec-4808-a63c-eccc04af72c9" providerId="ADAL" clId="{BAF96C1B-A142-4904-92D5-E149FE07752B}" dt="2022-01-04T15:37:42.361" v="380" actId="1076"/>
          <ac:picMkLst>
            <pc:docMk/>
            <pc:sldMk cId="2334235905" sldId="263"/>
            <ac:picMk id="6" creationId="{2B9FEA86-8399-479C-B88B-10B234A25124}"/>
          </ac:picMkLst>
        </pc:picChg>
      </pc:sldChg>
      <pc:sldChg chg="addSp delSp modSp new mod">
        <pc:chgData name="Wout Van Uytsel" userId="f6f180f6-11ec-4808-a63c-eccc04af72c9" providerId="ADAL" clId="{BAF96C1B-A142-4904-92D5-E149FE07752B}" dt="2022-01-04T15:48:12.991" v="1055" actId="20577"/>
        <pc:sldMkLst>
          <pc:docMk/>
          <pc:sldMk cId="2563421702" sldId="266"/>
        </pc:sldMkLst>
        <pc:spChg chg="mod">
          <ac:chgData name="Wout Van Uytsel" userId="f6f180f6-11ec-4808-a63c-eccc04af72c9" providerId="ADAL" clId="{BAF96C1B-A142-4904-92D5-E149FE07752B}" dt="2022-01-04T15:41:26.676" v="419" actId="1076"/>
          <ac:spMkLst>
            <pc:docMk/>
            <pc:sldMk cId="2563421702" sldId="266"/>
            <ac:spMk id="3" creationId="{7EBC9002-4E94-4D9B-9660-90619D5C76DA}"/>
          </ac:spMkLst>
        </pc:spChg>
        <pc:spChg chg="del">
          <ac:chgData name="Wout Van Uytsel" userId="f6f180f6-11ec-4808-a63c-eccc04af72c9" providerId="ADAL" clId="{BAF96C1B-A142-4904-92D5-E149FE07752B}" dt="2022-01-04T15:39:26.993" v="392" actId="478"/>
          <ac:spMkLst>
            <pc:docMk/>
            <pc:sldMk cId="2563421702" sldId="266"/>
            <ac:spMk id="4" creationId="{E985218E-B091-4D6D-A1B6-4D3359F7B861}"/>
          </ac:spMkLst>
        </pc:spChg>
        <pc:spChg chg="mod">
          <ac:chgData name="Wout Van Uytsel" userId="f6f180f6-11ec-4808-a63c-eccc04af72c9" providerId="ADAL" clId="{BAF96C1B-A142-4904-92D5-E149FE07752B}" dt="2022-01-04T15:48:12.991" v="1055" actId="20577"/>
          <ac:spMkLst>
            <pc:docMk/>
            <pc:sldMk cId="2563421702" sldId="266"/>
            <ac:spMk id="5" creationId="{1EF1C9A6-2D1C-4962-A680-0FD9703A1581}"/>
          </ac:spMkLst>
        </pc:spChg>
        <pc:picChg chg="add mod modCrop">
          <ac:chgData name="Wout Van Uytsel" userId="f6f180f6-11ec-4808-a63c-eccc04af72c9" providerId="ADAL" clId="{BAF96C1B-A142-4904-92D5-E149FE07752B}" dt="2022-01-04T15:42:17.253" v="471" actId="732"/>
          <ac:picMkLst>
            <pc:docMk/>
            <pc:sldMk cId="2563421702" sldId="266"/>
            <ac:picMk id="6" creationId="{43087B43-1957-47A9-A06B-69C75CC78A00}"/>
          </ac:picMkLst>
        </pc:picChg>
      </pc:sldChg>
      <pc:sldChg chg="addSp delSp modSp new mod modClrScheme chgLayout">
        <pc:chgData name="Wout Van Uytsel" userId="f6f180f6-11ec-4808-a63c-eccc04af72c9" providerId="ADAL" clId="{BAF96C1B-A142-4904-92D5-E149FE07752B}" dt="2022-01-04T15:47:41.434" v="1040" actId="20577"/>
        <pc:sldMkLst>
          <pc:docMk/>
          <pc:sldMk cId="868021336" sldId="267"/>
        </pc:sldMkLst>
        <pc:spChg chg="mod">
          <ac:chgData name="Wout Van Uytsel" userId="f6f180f6-11ec-4808-a63c-eccc04af72c9" providerId="ADAL" clId="{BAF96C1B-A142-4904-92D5-E149FE07752B}" dt="2022-01-04T15:44:48.461" v="657" actId="26606"/>
          <ac:spMkLst>
            <pc:docMk/>
            <pc:sldMk cId="868021336" sldId="267"/>
            <ac:spMk id="2" creationId="{A3EC8642-E3F0-449F-91AE-43998925820B}"/>
          </ac:spMkLst>
        </pc:spChg>
        <pc:spChg chg="del">
          <ac:chgData name="Wout Van Uytsel" userId="f6f180f6-11ec-4808-a63c-eccc04af72c9" providerId="ADAL" clId="{BAF96C1B-A142-4904-92D5-E149FE07752B}" dt="2022-01-04T15:44:48.461" v="657" actId="26606"/>
          <ac:spMkLst>
            <pc:docMk/>
            <pc:sldMk cId="868021336" sldId="267"/>
            <ac:spMk id="3" creationId="{56B260AB-F78C-48DF-96D6-7A69C7AECE40}"/>
          </ac:spMkLst>
        </pc:spChg>
        <pc:spChg chg="del">
          <ac:chgData name="Wout Van Uytsel" userId="f6f180f6-11ec-4808-a63c-eccc04af72c9" providerId="ADAL" clId="{BAF96C1B-A142-4904-92D5-E149FE07752B}" dt="2022-01-04T15:44:38.228" v="656" actId="478"/>
          <ac:spMkLst>
            <pc:docMk/>
            <pc:sldMk cId="868021336" sldId="267"/>
            <ac:spMk id="4" creationId="{A8280BFC-B593-40F8-8FD1-6ACF61379041}"/>
          </ac:spMkLst>
        </pc:spChg>
        <pc:spChg chg="del">
          <ac:chgData name="Wout Van Uytsel" userId="f6f180f6-11ec-4808-a63c-eccc04af72c9" providerId="ADAL" clId="{BAF96C1B-A142-4904-92D5-E149FE07752B}" dt="2022-01-04T15:44:48.461" v="657" actId="26606"/>
          <ac:spMkLst>
            <pc:docMk/>
            <pc:sldMk cId="868021336" sldId="267"/>
            <ac:spMk id="5" creationId="{A0E39C52-DDFA-4217-82D2-C41E0C626A70}"/>
          </ac:spMkLst>
        </pc:spChg>
        <pc:spChg chg="add mod">
          <ac:chgData name="Wout Van Uytsel" userId="f6f180f6-11ec-4808-a63c-eccc04af72c9" providerId="ADAL" clId="{BAF96C1B-A142-4904-92D5-E149FE07752B}" dt="2022-01-04T15:44:55.556" v="666" actId="20577"/>
          <ac:spMkLst>
            <pc:docMk/>
            <pc:sldMk cId="868021336" sldId="267"/>
            <ac:spMk id="10" creationId="{222D124E-1B99-4A3E-A3A5-94D190E34124}"/>
          </ac:spMkLst>
        </pc:spChg>
        <pc:spChg chg="add mod">
          <ac:chgData name="Wout Van Uytsel" userId="f6f180f6-11ec-4808-a63c-eccc04af72c9" providerId="ADAL" clId="{BAF96C1B-A142-4904-92D5-E149FE07752B}" dt="2022-01-04T15:47:41.434" v="1040" actId="20577"/>
          <ac:spMkLst>
            <pc:docMk/>
            <pc:sldMk cId="868021336" sldId="267"/>
            <ac:spMk id="12" creationId="{DF619333-6079-4ABB-8FE1-F22F942AC4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onl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766-FA6C-4E42-BAD1-58E378599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DCFB5-39F0-E04F-B592-B890194C0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5A4F71-3F20-42EB-95C9-52E7339E42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88" y="1516380"/>
            <a:ext cx="10944225" cy="472090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856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DA42F-3FB6-ED4E-BB67-A10574D20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AA798DC2-15C2-744D-A0DA-FBAD9971D4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0411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45C6B10F-3A7A-0A4C-A932-1D4E1382BF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8097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999ECC60-AB72-8647-A135-FB0CF98082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724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9EEB3BC6-5818-4244-A78C-1A7B9F04BE5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722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816787A9-2DFD-A54D-B3D1-B9387B7C89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80410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B04326B7-E91B-9740-A418-C88B2E74C60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28097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414A82-8300-43F5-8449-10B8D34A30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32723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55D1222-512A-4020-AE86-8C428804EA1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380410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007419B-9354-4CE8-81AF-E975BC83ACBC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128097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218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9BF78AC3-F061-4145-A432-3FB7391D0F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14198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6" name="Tijdelijke aanduiding voor afbeelding 33">
            <a:extLst>
              <a:ext uri="{FF2B5EF4-FFF2-40B4-BE49-F238E27FC236}">
                <a16:creationId xmlns:a16="http://schemas.microsoft.com/office/drawing/2014/main" id="{AAA97E2B-5188-B740-8501-2BF96B4796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60054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6410F448-44B9-E245-8CA2-3AC4F6FCD9F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909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9231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6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64A23-42F4-0341-A372-ED0B454B6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19D3F277-1732-274A-BDAC-F3BB5EB7334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64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C73DE83C-1825-BF4A-A473-AF62420F8C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10221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9" name="Tijdelijke aanduiding voor afbeelding 33">
            <a:extLst>
              <a:ext uri="{FF2B5EF4-FFF2-40B4-BE49-F238E27FC236}">
                <a16:creationId xmlns:a16="http://schemas.microsoft.com/office/drawing/2014/main" id="{64A41B62-3349-A641-9E85-33C3E278DD4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41330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8F6B30C-94E8-264F-86F5-31D0E47D724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058585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261850B4-D4F1-234A-9F22-195572228DA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02688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DCDD9BD6-DB58-C84C-BD3C-F9652F4D49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326874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5" name="Tijdelijke aanduiding voor afbeelding 33">
            <a:extLst>
              <a:ext uri="{FF2B5EF4-FFF2-40B4-BE49-F238E27FC236}">
                <a16:creationId xmlns:a16="http://schemas.microsoft.com/office/drawing/2014/main" id="{965879DE-F296-964E-A952-9184C5050E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30664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7" name="Tijdelijke aanduiding voor afbeelding 33">
            <a:extLst>
              <a:ext uri="{FF2B5EF4-FFF2-40B4-BE49-F238E27FC236}">
                <a16:creationId xmlns:a16="http://schemas.microsoft.com/office/drawing/2014/main" id="{D15EA347-33D1-EE4E-9464-3CF0EAE3C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10221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9" name="Tijdelijke aanduiding voor afbeelding 33">
            <a:extLst>
              <a:ext uri="{FF2B5EF4-FFF2-40B4-BE49-F238E27FC236}">
                <a16:creationId xmlns:a16="http://schemas.microsoft.com/office/drawing/2014/main" id="{4EC1974C-2EB3-274B-A88C-617CC7414E5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141330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330314A6-BF29-EC42-BF75-622C5286D534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058585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1" name="Tijdelijke aanduiding voor inhoud 2">
            <a:extLst>
              <a:ext uri="{FF2B5EF4-FFF2-40B4-BE49-F238E27FC236}">
                <a16:creationId xmlns:a16="http://schemas.microsoft.com/office/drawing/2014/main" id="{D6D76FCC-D508-DD4F-BB82-48A5BCC5457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802688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2" name="Tijdelijke aanduiding voor inhoud 2">
            <a:extLst>
              <a:ext uri="{FF2B5EF4-FFF2-40B4-BE49-F238E27FC236}">
                <a16:creationId xmlns:a16="http://schemas.microsoft.com/office/drawing/2014/main" id="{125E4E80-E44F-EA4F-8054-6AB42A8470B4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1326874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528E721-8656-4BDD-B009-8819AFB97FC5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339266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C048C0B-E29D-49EF-80B5-29D0B0F479C0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339266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5F680696-8F3B-4E74-B265-71DF36E0977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070977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50B084AF-045B-4B49-8FBE-93ACB3E7F00A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802688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D8E938A-1AD9-4373-BBFD-C7C066DAB3FA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070977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C6D1181-34A3-47D3-99A2-1B802126EDC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8802688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66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899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09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3391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09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253391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797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06A4-C8C0-BA4F-A09B-9014BCE49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6E971-EE47-7745-ACA8-1DEF0415F3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967EE9E6-2701-5E4F-A341-5478485FBD82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1578459"/>
            <a:ext cx="10944224" cy="465882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Arial" panose="020B0604020202020204" pitchFamily="34" charset="0"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tabLst/>
              <a:defRPr/>
            </a:pPr>
            <a:r>
              <a:rPr lang="en-US" noProof="0"/>
              <a:t>Click the icon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3082753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chart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6014-7DB0-CF4A-88E9-463AB221A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5457A-9933-1149-9392-ABAF631B7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3AF460E3-37FD-6B4C-86A1-EEC95DD40B34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2760663"/>
            <a:ext cx="10944224" cy="34766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object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A507705-E8A5-0A44-A7D0-4ECFDD431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1690688"/>
            <a:ext cx="10936287" cy="885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614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Antwerpen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080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fu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7ABBDCB5-5D2A-8947-AEB8-B06A6093E3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2737623"/>
            <a:ext cx="10944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BF08461-C600-4C47-803A-43BF0EAD9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4471987"/>
            <a:ext cx="10944225" cy="1062037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DB55F62-264C-6643-968D-4B048C7EF8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600" y="1613587"/>
            <a:ext cx="1828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8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AABACC8-28A2-D34B-8A1E-5CF7BA9005CC}"/>
              </a:ext>
            </a:extLst>
          </p:cNvPr>
          <p:cNvSpPr/>
          <p:nvPr userDrawn="1"/>
        </p:nvSpPr>
        <p:spPr>
          <a:xfrm>
            <a:off x="623888" y="627478"/>
            <a:ext cx="10954551" cy="5618356"/>
          </a:xfrm>
          <a:custGeom>
            <a:avLst/>
            <a:gdLst>
              <a:gd name="connsiteX0" fmla="*/ 0 w 10296525"/>
              <a:gd name="connsiteY0" fmla="*/ 0 h 4968875"/>
              <a:gd name="connsiteX1" fmla="*/ 10296525 w 10296525"/>
              <a:gd name="connsiteY1" fmla="*/ 0 h 4968875"/>
              <a:gd name="connsiteX2" fmla="*/ 10296525 w 10296525"/>
              <a:gd name="connsiteY2" fmla="*/ 4968875 h 4968875"/>
              <a:gd name="connsiteX3" fmla="*/ 253304 w 10296525"/>
              <a:gd name="connsiteY3" fmla="*/ 4968875 h 4968875"/>
              <a:gd name="connsiteX4" fmla="*/ 202263 w 10296525"/>
              <a:gd name="connsiteY4" fmla="*/ 4963730 h 4968875"/>
              <a:gd name="connsiteX5" fmla="*/ 0 w 10296525"/>
              <a:gd name="connsiteY5" fmla="*/ 4715562 h 4968875"/>
              <a:gd name="connsiteX6" fmla="*/ 0 w 10296525"/>
              <a:gd name="connsiteY6" fmla="*/ 0 h 4968875"/>
              <a:gd name="connsiteX0" fmla="*/ 0 w 10629811"/>
              <a:gd name="connsiteY0" fmla="*/ 0 h 4968875"/>
              <a:gd name="connsiteX1" fmla="*/ 10629811 w 10629811"/>
              <a:gd name="connsiteY1" fmla="*/ 8546 h 4968875"/>
              <a:gd name="connsiteX2" fmla="*/ 10296525 w 10629811"/>
              <a:gd name="connsiteY2" fmla="*/ 4968875 h 4968875"/>
              <a:gd name="connsiteX3" fmla="*/ 253304 w 10629811"/>
              <a:gd name="connsiteY3" fmla="*/ 4968875 h 4968875"/>
              <a:gd name="connsiteX4" fmla="*/ 202263 w 10629811"/>
              <a:gd name="connsiteY4" fmla="*/ 4963730 h 4968875"/>
              <a:gd name="connsiteX5" fmla="*/ 0 w 10629811"/>
              <a:gd name="connsiteY5" fmla="*/ 4715562 h 4968875"/>
              <a:gd name="connsiteX6" fmla="*/ 0 w 10629811"/>
              <a:gd name="connsiteY6" fmla="*/ 0 h 4968875"/>
              <a:gd name="connsiteX0" fmla="*/ 0 w 10629811"/>
              <a:gd name="connsiteY0" fmla="*/ 0 h 4977421"/>
              <a:gd name="connsiteX1" fmla="*/ 10629811 w 10629811"/>
              <a:gd name="connsiteY1" fmla="*/ 8546 h 4977421"/>
              <a:gd name="connsiteX2" fmla="*/ 10629811 w 10629811"/>
              <a:gd name="connsiteY2" fmla="*/ 4977421 h 4977421"/>
              <a:gd name="connsiteX3" fmla="*/ 253304 w 10629811"/>
              <a:gd name="connsiteY3" fmla="*/ 4968875 h 4977421"/>
              <a:gd name="connsiteX4" fmla="*/ 202263 w 10629811"/>
              <a:gd name="connsiteY4" fmla="*/ 4963730 h 4977421"/>
              <a:gd name="connsiteX5" fmla="*/ 0 w 10629811"/>
              <a:gd name="connsiteY5" fmla="*/ 4715562 h 4977421"/>
              <a:gd name="connsiteX6" fmla="*/ 0 w 10629811"/>
              <a:gd name="connsiteY6" fmla="*/ 0 h 4977421"/>
              <a:gd name="connsiteX0" fmla="*/ 8545 w 10629811"/>
              <a:gd name="connsiteY0" fmla="*/ 0 h 5618356"/>
              <a:gd name="connsiteX1" fmla="*/ 10629811 w 10629811"/>
              <a:gd name="connsiteY1" fmla="*/ 649481 h 5618356"/>
              <a:gd name="connsiteX2" fmla="*/ 10629811 w 10629811"/>
              <a:gd name="connsiteY2" fmla="*/ 5618356 h 5618356"/>
              <a:gd name="connsiteX3" fmla="*/ 253304 w 10629811"/>
              <a:gd name="connsiteY3" fmla="*/ 5609810 h 5618356"/>
              <a:gd name="connsiteX4" fmla="*/ 202263 w 10629811"/>
              <a:gd name="connsiteY4" fmla="*/ 5604665 h 5618356"/>
              <a:gd name="connsiteX5" fmla="*/ 0 w 10629811"/>
              <a:gd name="connsiteY5" fmla="*/ 5356497 h 5618356"/>
              <a:gd name="connsiteX6" fmla="*/ 8545 w 10629811"/>
              <a:gd name="connsiteY6" fmla="*/ 0 h 5618356"/>
              <a:gd name="connsiteX0" fmla="*/ 8545 w 10946005"/>
              <a:gd name="connsiteY0" fmla="*/ 0 h 5618356"/>
              <a:gd name="connsiteX1" fmla="*/ 10946005 w 10946005"/>
              <a:gd name="connsiteY1" fmla="*/ 8546 h 5618356"/>
              <a:gd name="connsiteX2" fmla="*/ 10629811 w 10946005"/>
              <a:gd name="connsiteY2" fmla="*/ 5618356 h 5618356"/>
              <a:gd name="connsiteX3" fmla="*/ 253304 w 10946005"/>
              <a:gd name="connsiteY3" fmla="*/ 5609810 h 5618356"/>
              <a:gd name="connsiteX4" fmla="*/ 202263 w 10946005"/>
              <a:gd name="connsiteY4" fmla="*/ 5604665 h 5618356"/>
              <a:gd name="connsiteX5" fmla="*/ 0 w 10946005"/>
              <a:gd name="connsiteY5" fmla="*/ 5356497 h 5618356"/>
              <a:gd name="connsiteX6" fmla="*/ 8545 w 10946005"/>
              <a:gd name="connsiteY6" fmla="*/ 0 h 5618356"/>
              <a:gd name="connsiteX0" fmla="*/ 8545 w 10954551"/>
              <a:gd name="connsiteY0" fmla="*/ 0 h 5618356"/>
              <a:gd name="connsiteX1" fmla="*/ 10946005 w 10954551"/>
              <a:gd name="connsiteY1" fmla="*/ 8546 h 5618356"/>
              <a:gd name="connsiteX2" fmla="*/ 10954551 w 10954551"/>
              <a:gd name="connsiteY2" fmla="*/ 5618356 h 5618356"/>
              <a:gd name="connsiteX3" fmla="*/ 253304 w 10954551"/>
              <a:gd name="connsiteY3" fmla="*/ 5609810 h 5618356"/>
              <a:gd name="connsiteX4" fmla="*/ 202263 w 10954551"/>
              <a:gd name="connsiteY4" fmla="*/ 5604665 h 5618356"/>
              <a:gd name="connsiteX5" fmla="*/ 0 w 10954551"/>
              <a:gd name="connsiteY5" fmla="*/ 5356497 h 5618356"/>
              <a:gd name="connsiteX6" fmla="*/ 8545 w 10954551"/>
              <a:gd name="connsiteY6" fmla="*/ 0 h 56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4551" h="5618356">
                <a:moveTo>
                  <a:pt x="8545" y="0"/>
                </a:moveTo>
                <a:lnTo>
                  <a:pt x="10946005" y="8546"/>
                </a:lnTo>
                <a:cubicBezTo>
                  <a:pt x="10948854" y="1878483"/>
                  <a:pt x="10951702" y="3748419"/>
                  <a:pt x="10954551" y="5618356"/>
                </a:cubicBez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31D26ADD-50E0-864E-879F-AED5604BF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453" y="2318879"/>
            <a:ext cx="109639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534ABFA-B94B-7346-9AA3-E2278EC84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453" y="4071937"/>
            <a:ext cx="10963985" cy="1043343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AEBF5C9-24F6-2548-BEBB-C64A9D33F8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8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4313" y="620713"/>
            <a:ext cx="5003800" cy="1385085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0C433-47C4-4D3D-A245-AA41DF75B6E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564313" y="2271713"/>
            <a:ext cx="5004000" cy="396557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79148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wit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9">
            <a:extLst>
              <a:ext uri="{FF2B5EF4-FFF2-40B4-BE49-F238E27FC236}">
                <a16:creationId xmlns:a16="http://schemas.microsoft.com/office/drawing/2014/main" id="{C3132F7D-D063-1C4B-8D0F-49AC33221A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398203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99222-05DA-F24F-99F4-A098BCC40D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E4E724A-7707-FC4D-9250-E06299DC6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90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>
            <a:extLst>
              <a:ext uri="{FF2B5EF4-FFF2-40B4-BE49-F238E27FC236}">
                <a16:creationId xmlns:a16="http://schemas.microsoft.com/office/drawing/2014/main" id="{BF020726-1AA6-EE4D-9CD8-9B40673609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89753A3A-E019-254C-9677-C9C519017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8" y="3613790"/>
            <a:ext cx="376159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D01101A-4B64-9146-92CB-AB7133B61F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8" y="1500371"/>
            <a:ext cx="3762375" cy="194595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1092190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and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9DBE046-B8F3-D840-ABA8-37DDBE8E14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29C33EA9-EAA8-554B-9770-EC4BF96CD4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9" y="3613790"/>
            <a:ext cx="341573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9A2A5195-C3FC-3548-A159-FD845F8D8A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9" y="1500371"/>
            <a:ext cx="3416443" cy="194595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8CAD106-4265-F948-934E-A324A44476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7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81369" y="620713"/>
            <a:ext cx="2486743" cy="1385085"/>
          </a:xfrm>
        </p:spPr>
        <p:txBody>
          <a:bodyPr/>
          <a:lstStyle>
            <a:lvl1pPr>
              <a:defRPr b="1" i="0"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nl-BE" noProof="0" dirty="0"/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4"/>
            <a:ext cx="7888932" cy="5620106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0" fmla="*/ 0 w 7140465"/>
              <a:gd name="connsiteY0" fmla="*/ 0 h 5616575"/>
              <a:gd name="connsiteX1" fmla="*/ 7140465 w 7140465"/>
              <a:gd name="connsiteY1" fmla="*/ 3530 h 5616575"/>
              <a:gd name="connsiteX2" fmla="*/ 5145732 w 7140465"/>
              <a:gd name="connsiteY2" fmla="*/ 5616575 h 5616575"/>
              <a:gd name="connsiteX3" fmla="*/ 253304 w 7140465"/>
              <a:gd name="connsiteY3" fmla="*/ 5616575 h 5616575"/>
              <a:gd name="connsiteX4" fmla="*/ 202263 w 7140465"/>
              <a:gd name="connsiteY4" fmla="*/ 5611430 h 5616575"/>
              <a:gd name="connsiteX5" fmla="*/ 0 w 7140465"/>
              <a:gd name="connsiteY5" fmla="*/ 5363262 h 5616575"/>
              <a:gd name="connsiteX6" fmla="*/ 0 w 7140465"/>
              <a:gd name="connsiteY6" fmla="*/ 0 h 5616575"/>
              <a:gd name="connsiteX0" fmla="*/ 0 w 7895993"/>
              <a:gd name="connsiteY0" fmla="*/ 1 h 5616576"/>
              <a:gd name="connsiteX1" fmla="*/ 7895993 w 7895993"/>
              <a:gd name="connsiteY1" fmla="*/ 0 h 5616576"/>
              <a:gd name="connsiteX2" fmla="*/ 5145732 w 7895993"/>
              <a:gd name="connsiteY2" fmla="*/ 5616576 h 5616576"/>
              <a:gd name="connsiteX3" fmla="*/ 253304 w 7895993"/>
              <a:gd name="connsiteY3" fmla="*/ 5616576 h 5616576"/>
              <a:gd name="connsiteX4" fmla="*/ 202263 w 7895993"/>
              <a:gd name="connsiteY4" fmla="*/ 5611431 h 5616576"/>
              <a:gd name="connsiteX5" fmla="*/ 0 w 7895993"/>
              <a:gd name="connsiteY5" fmla="*/ 5363263 h 5616576"/>
              <a:gd name="connsiteX6" fmla="*/ 0 w 7895993"/>
              <a:gd name="connsiteY6" fmla="*/ 1 h 5616576"/>
              <a:gd name="connsiteX0" fmla="*/ 0 w 7888932"/>
              <a:gd name="connsiteY0" fmla="*/ 0 h 5616575"/>
              <a:gd name="connsiteX1" fmla="*/ 7888932 w 7888932"/>
              <a:gd name="connsiteY1" fmla="*/ 3530 h 5616575"/>
              <a:gd name="connsiteX2" fmla="*/ 5145732 w 7888932"/>
              <a:gd name="connsiteY2" fmla="*/ 5616575 h 5616575"/>
              <a:gd name="connsiteX3" fmla="*/ 253304 w 7888932"/>
              <a:gd name="connsiteY3" fmla="*/ 5616575 h 5616575"/>
              <a:gd name="connsiteX4" fmla="*/ 202263 w 7888932"/>
              <a:gd name="connsiteY4" fmla="*/ 5611430 h 5616575"/>
              <a:gd name="connsiteX5" fmla="*/ 0 w 7888932"/>
              <a:gd name="connsiteY5" fmla="*/ 5363262 h 5616575"/>
              <a:gd name="connsiteX6" fmla="*/ 0 w 7888932"/>
              <a:gd name="connsiteY6" fmla="*/ 0 h 5616575"/>
              <a:gd name="connsiteX0" fmla="*/ 0 w 7888932"/>
              <a:gd name="connsiteY0" fmla="*/ 0 h 5620106"/>
              <a:gd name="connsiteX1" fmla="*/ 7888932 w 7888932"/>
              <a:gd name="connsiteY1" fmla="*/ 3530 h 5620106"/>
              <a:gd name="connsiteX2" fmla="*/ 7885402 w 7888932"/>
              <a:gd name="connsiteY2" fmla="*/ 5620106 h 5620106"/>
              <a:gd name="connsiteX3" fmla="*/ 253304 w 7888932"/>
              <a:gd name="connsiteY3" fmla="*/ 5616575 h 5620106"/>
              <a:gd name="connsiteX4" fmla="*/ 202263 w 7888932"/>
              <a:gd name="connsiteY4" fmla="*/ 5611430 h 5620106"/>
              <a:gd name="connsiteX5" fmla="*/ 0 w 7888932"/>
              <a:gd name="connsiteY5" fmla="*/ 5363262 h 5620106"/>
              <a:gd name="connsiteX6" fmla="*/ 0 w 7888932"/>
              <a:gd name="connsiteY6" fmla="*/ 0 h 562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88932" h="5620106">
                <a:moveTo>
                  <a:pt x="0" y="0"/>
                </a:moveTo>
                <a:lnTo>
                  <a:pt x="7888932" y="3530"/>
                </a:lnTo>
                <a:cubicBezTo>
                  <a:pt x="7887755" y="1875722"/>
                  <a:pt x="7886579" y="3747914"/>
                  <a:pt x="7885402" y="5620106"/>
                </a:cubicBez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0C433-47C4-4D3D-A245-AA41DF75B6E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081369" y="2271713"/>
            <a:ext cx="2486944" cy="396557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l-BE" noProof="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197717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9" y="620713"/>
            <a:ext cx="10944224" cy="1385085"/>
          </a:xfrm>
        </p:spPr>
        <p:txBody>
          <a:bodyPr/>
          <a:lstStyle>
            <a:lvl1pPr>
              <a:defRPr b="1" i="0"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nl-BE" noProof="0" dirty="0"/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90" y="1376364"/>
            <a:ext cx="10948997" cy="4864456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0" fmla="*/ 0 w 7140465"/>
              <a:gd name="connsiteY0" fmla="*/ 0 h 5616575"/>
              <a:gd name="connsiteX1" fmla="*/ 7140465 w 7140465"/>
              <a:gd name="connsiteY1" fmla="*/ 3530 h 5616575"/>
              <a:gd name="connsiteX2" fmla="*/ 5145732 w 7140465"/>
              <a:gd name="connsiteY2" fmla="*/ 5616575 h 5616575"/>
              <a:gd name="connsiteX3" fmla="*/ 253304 w 7140465"/>
              <a:gd name="connsiteY3" fmla="*/ 5616575 h 5616575"/>
              <a:gd name="connsiteX4" fmla="*/ 202263 w 7140465"/>
              <a:gd name="connsiteY4" fmla="*/ 5611430 h 5616575"/>
              <a:gd name="connsiteX5" fmla="*/ 0 w 7140465"/>
              <a:gd name="connsiteY5" fmla="*/ 5363262 h 5616575"/>
              <a:gd name="connsiteX6" fmla="*/ 0 w 7140465"/>
              <a:gd name="connsiteY6" fmla="*/ 0 h 5616575"/>
              <a:gd name="connsiteX0" fmla="*/ 0 w 7895993"/>
              <a:gd name="connsiteY0" fmla="*/ 1 h 5616576"/>
              <a:gd name="connsiteX1" fmla="*/ 7895993 w 7895993"/>
              <a:gd name="connsiteY1" fmla="*/ 0 h 5616576"/>
              <a:gd name="connsiteX2" fmla="*/ 5145732 w 7895993"/>
              <a:gd name="connsiteY2" fmla="*/ 5616576 h 5616576"/>
              <a:gd name="connsiteX3" fmla="*/ 253304 w 7895993"/>
              <a:gd name="connsiteY3" fmla="*/ 5616576 h 5616576"/>
              <a:gd name="connsiteX4" fmla="*/ 202263 w 7895993"/>
              <a:gd name="connsiteY4" fmla="*/ 5611431 h 5616576"/>
              <a:gd name="connsiteX5" fmla="*/ 0 w 7895993"/>
              <a:gd name="connsiteY5" fmla="*/ 5363263 h 5616576"/>
              <a:gd name="connsiteX6" fmla="*/ 0 w 7895993"/>
              <a:gd name="connsiteY6" fmla="*/ 1 h 5616576"/>
              <a:gd name="connsiteX0" fmla="*/ 0 w 7888932"/>
              <a:gd name="connsiteY0" fmla="*/ 0 h 5616575"/>
              <a:gd name="connsiteX1" fmla="*/ 7888932 w 7888932"/>
              <a:gd name="connsiteY1" fmla="*/ 3530 h 5616575"/>
              <a:gd name="connsiteX2" fmla="*/ 5145732 w 7888932"/>
              <a:gd name="connsiteY2" fmla="*/ 5616575 h 5616575"/>
              <a:gd name="connsiteX3" fmla="*/ 253304 w 7888932"/>
              <a:gd name="connsiteY3" fmla="*/ 5616575 h 5616575"/>
              <a:gd name="connsiteX4" fmla="*/ 202263 w 7888932"/>
              <a:gd name="connsiteY4" fmla="*/ 5611430 h 5616575"/>
              <a:gd name="connsiteX5" fmla="*/ 0 w 7888932"/>
              <a:gd name="connsiteY5" fmla="*/ 5363262 h 5616575"/>
              <a:gd name="connsiteX6" fmla="*/ 0 w 7888932"/>
              <a:gd name="connsiteY6" fmla="*/ 0 h 5616575"/>
              <a:gd name="connsiteX0" fmla="*/ 0 w 7888932"/>
              <a:gd name="connsiteY0" fmla="*/ 0 h 5620106"/>
              <a:gd name="connsiteX1" fmla="*/ 7888932 w 7888932"/>
              <a:gd name="connsiteY1" fmla="*/ 3530 h 5620106"/>
              <a:gd name="connsiteX2" fmla="*/ 7885402 w 7888932"/>
              <a:gd name="connsiteY2" fmla="*/ 5620106 h 5620106"/>
              <a:gd name="connsiteX3" fmla="*/ 253304 w 7888932"/>
              <a:gd name="connsiteY3" fmla="*/ 5616575 h 5620106"/>
              <a:gd name="connsiteX4" fmla="*/ 202263 w 7888932"/>
              <a:gd name="connsiteY4" fmla="*/ 5611430 h 5620106"/>
              <a:gd name="connsiteX5" fmla="*/ 0 w 7888932"/>
              <a:gd name="connsiteY5" fmla="*/ 5363262 h 5620106"/>
              <a:gd name="connsiteX6" fmla="*/ 0 w 7888932"/>
              <a:gd name="connsiteY6" fmla="*/ 0 h 5620106"/>
              <a:gd name="connsiteX0" fmla="*/ 0 w 10006355"/>
              <a:gd name="connsiteY0" fmla="*/ 0 h 5620106"/>
              <a:gd name="connsiteX1" fmla="*/ 7888932 w 10006355"/>
              <a:gd name="connsiteY1" fmla="*/ 3530 h 5620106"/>
              <a:gd name="connsiteX2" fmla="*/ 10006355 w 10006355"/>
              <a:gd name="connsiteY2" fmla="*/ 5620106 h 5620106"/>
              <a:gd name="connsiteX3" fmla="*/ 253304 w 10006355"/>
              <a:gd name="connsiteY3" fmla="*/ 5616575 h 5620106"/>
              <a:gd name="connsiteX4" fmla="*/ 202263 w 10006355"/>
              <a:gd name="connsiteY4" fmla="*/ 5611430 h 5620106"/>
              <a:gd name="connsiteX5" fmla="*/ 0 w 10006355"/>
              <a:gd name="connsiteY5" fmla="*/ 5363262 h 5620106"/>
              <a:gd name="connsiteX6" fmla="*/ 0 w 10006355"/>
              <a:gd name="connsiteY6" fmla="*/ 0 h 5620106"/>
              <a:gd name="connsiteX0" fmla="*/ 0 w 10947314"/>
              <a:gd name="connsiteY0" fmla="*/ 0 h 5620106"/>
              <a:gd name="connsiteX1" fmla="*/ 7888932 w 10947314"/>
              <a:gd name="connsiteY1" fmla="*/ 3530 h 5620106"/>
              <a:gd name="connsiteX2" fmla="*/ 10947314 w 10947314"/>
              <a:gd name="connsiteY2" fmla="*/ 5620106 h 5620106"/>
              <a:gd name="connsiteX3" fmla="*/ 253304 w 10947314"/>
              <a:gd name="connsiteY3" fmla="*/ 5616575 h 5620106"/>
              <a:gd name="connsiteX4" fmla="*/ 202263 w 10947314"/>
              <a:gd name="connsiteY4" fmla="*/ 5611430 h 5620106"/>
              <a:gd name="connsiteX5" fmla="*/ 0 w 10947314"/>
              <a:gd name="connsiteY5" fmla="*/ 5363262 h 5620106"/>
              <a:gd name="connsiteX6" fmla="*/ 0 w 10947314"/>
              <a:gd name="connsiteY6" fmla="*/ 0 h 5620106"/>
              <a:gd name="connsiteX0" fmla="*/ 0 w 10947315"/>
              <a:gd name="connsiteY0" fmla="*/ 0 h 5620106"/>
              <a:gd name="connsiteX1" fmla="*/ 10148806 w 10947315"/>
              <a:gd name="connsiteY1" fmla="*/ 3530 h 5620106"/>
              <a:gd name="connsiteX2" fmla="*/ 10947314 w 10947315"/>
              <a:gd name="connsiteY2" fmla="*/ 5620106 h 5620106"/>
              <a:gd name="connsiteX3" fmla="*/ 253304 w 10947315"/>
              <a:gd name="connsiteY3" fmla="*/ 5616575 h 5620106"/>
              <a:gd name="connsiteX4" fmla="*/ 202263 w 10947315"/>
              <a:gd name="connsiteY4" fmla="*/ 5611430 h 5620106"/>
              <a:gd name="connsiteX5" fmla="*/ 0 w 10947315"/>
              <a:gd name="connsiteY5" fmla="*/ 5363262 h 5620106"/>
              <a:gd name="connsiteX6" fmla="*/ 0 w 10947315"/>
              <a:gd name="connsiteY6" fmla="*/ 0 h 5620106"/>
              <a:gd name="connsiteX0" fmla="*/ 0 w 10952172"/>
              <a:gd name="connsiteY0" fmla="*/ 0 h 5620106"/>
              <a:gd name="connsiteX1" fmla="*/ 10952172 w 10952172"/>
              <a:gd name="connsiteY1" fmla="*/ 3530 h 5620106"/>
              <a:gd name="connsiteX2" fmla="*/ 10947314 w 10952172"/>
              <a:gd name="connsiteY2" fmla="*/ 5620106 h 5620106"/>
              <a:gd name="connsiteX3" fmla="*/ 253304 w 10952172"/>
              <a:gd name="connsiteY3" fmla="*/ 5616575 h 5620106"/>
              <a:gd name="connsiteX4" fmla="*/ 202263 w 10952172"/>
              <a:gd name="connsiteY4" fmla="*/ 5611430 h 5620106"/>
              <a:gd name="connsiteX5" fmla="*/ 0 w 10952172"/>
              <a:gd name="connsiteY5" fmla="*/ 5363262 h 5620106"/>
              <a:gd name="connsiteX6" fmla="*/ 0 w 10952172"/>
              <a:gd name="connsiteY6" fmla="*/ 0 h 5620106"/>
              <a:gd name="connsiteX0" fmla="*/ 0 w 10952172"/>
              <a:gd name="connsiteY0" fmla="*/ 0 h 5620106"/>
              <a:gd name="connsiteX1" fmla="*/ 10952172 w 10952172"/>
              <a:gd name="connsiteY1" fmla="*/ 3530 h 5620106"/>
              <a:gd name="connsiteX2" fmla="*/ 10947314 w 10952172"/>
              <a:gd name="connsiteY2" fmla="*/ 5620106 h 5620106"/>
              <a:gd name="connsiteX3" fmla="*/ 253304 w 10952172"/>
              <a:gd name="connsiteY3" fmla="*/ 5616575 h 5620106"/>
              <a:gd name="connsiteX4" fmla="*/ 202263 w 10952172"/>
              <a:gd name="connsiteY4" fmla="*/ 5611430 h 5620106"/>
              <a:gd name="connsiteX5" fmla="*/ 0 w 10952172"/>
              <a:gd name="connsiteY5" fmla="*/ 5363262 h 5620106"/>
              <a:gd name="connsiteX6" fmla="*/ 0 w 10952172"/>
              <a:gd name="connsiteY6" fmla="*/ 0 h 5620106"/>
              <a:gd name="connsiteX0" fmla="*/ 0 w 10948997"/>
              <a:gd name="connsiteY0" fmla="*/ 0 h 5620106"/>
              <a:gd name="connsiteX1" fmla="*/ 10948997 w 10948997"/>
              <a:gd name="connsiteY1" fmla="*/ 759180 h 5620106"/>
              <a:gd name="connsiteX2" fmla="*/ 10947314 w 10948997"/>
              <a:gd name="connsiteY2" fmla="*/ 5620106 h 5620106"/>
              <a:gd name="connsiteX3" fmla="*/ 253304 w 10948997"/>
              <a:gd name="connsiteY3" fmla="*/ 5616575 h 5620106"/>
              <a:gd name="connsiteX4" fmla="*/ 202263 w 10948997"/>
              <a:gd name="connsiteY4" fmla="*/ 5611430 h 5620106"/>
              <a:gd name="connsiteX5" fmla="*/ 0 w 10948997"/>
              <a:gd name="connsiteY5" fmla="*/ 5363262 h 5620106"/>
              <a:gd name="connsiteX6" fmla="*/ 0 w 10948997"/>
              <a:gd name="connsiteY6" fmla="*/ 0 h 5620106"/>
              <a:gd name="connsiteX0" fmla="*/ 3175 w 10948997"/>
              <a:gd name="connsiteY0" fmla="*/ 0 h 4864456"/>
              <a:gd name="connsiteX1" fmla="*/ 10948997 w 10948997"/>
              <a:gd name="connsiteY1" fmla="*/ 3530 h 4864456"/>
              <a:gd name="connsiteX2" fmla="*/ 10947314 w 10948997"/>
              <a:gd name="connsiteY2" fmla="*/ 4864456 h 4864456"/>
              <a:gd name="connsiteX3" fmla="*/ 253304 w 10948997"/>
              <a:gd name="connsiteY3" fmla="*/ 4860925 h 4864456"/>
              <a:gd name="connsiteX4" fmla="*/ 202263 w 10948997"/>
              <a:gd name="connsiteY4" fmla="*/ 4855780 h 4864456"/>
              <a:gd name="connsiteX5" fmla="*/ 0 w 10948997"/>
              <a:gd name="connsiteY5" fmla="*/ 4607612 h 4864456"/>
              <a:gd name="connsiteX6" fmla="*/ 3175 w 10948997"/>
              <a:gd name="connsiteY6" fmla="*/ 0 h 486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8997" h="4864456">
                <a:moveTo>
                  <a:pt x="3175" y="0"/>
                </a:moveTo>
                <a:lnTo>
                  <a:pt x="10948997" y="3530"/>
                </a:lnTo>
                <a:cubicBezTo>
                  <a:pt x="10946568" y="2811818"/>
                  <a:pt x="10948491" y="2992264"/>
                  <a:pt x="10947314" y="4864456"/>
                </a:cubicBezTo>
                <a:lnTo>
                  <a:pt x="253304" y="4860925"/>
                </a:lnTo>
                <a:lnTo>
                  <a:pt x="202263" y="4855780"/>
                </a:lnTo>
                <a:cubicBezTo>
                  <a:pt x="86832" y="4832159"/>
                  <a:pt x="0" y="4730026"/>
                  <a:pt x="0" y="4607612"/>
                </a:cubicBezTo>
                <a:cubicBezTo>
                  <a:pt x="1058" y="3071741"/>
                  <a:pt x="2117" y="1535871"/>
                  <a:pt x="3175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1438747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60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Antwerpen_2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22379" y="620713"/>
            <a:ext cx="5145734" cy="1385085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nl-BE" noProof="0" dirty="0"/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  <p:sp>
        <p:nvSpPr>
          <p:cNvPr id="8" name="Picture Placeholder 32">
            <a:extLst>
              <a:ext uri="{FF2B5EF4-FFF2-40B4-BE49-F238E27FC236}">
                <a16:creationId xmlns:a16="http://schemas.microsoft.com/office/drawing/2014/main" id="{5A60CE7B-6F94-47E9-B422-DD08E70AFF6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22379" y="2010282"/>
            <a:ext cx="5145732" cy="4227006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0" fmla="*/ 0 w 5145732"/>
              <a:gd name="connsiteY0" fmla="*/ 0 h 5616575"/>
              <a:gd name="connsiteX1" fmla="*/ 5145732 w 5145732"/>
              <a:gd name="connsiteY1" fmla="*/ 1494263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6" fmla="*/ 0 w 5145732"/>
              <a:gd name="connsiteY6" fmla="*/ 0 h 5616575"/>
              <a:gd name="connsiteX0" fmla="*/ 0 w 5145732"/>
              <a:gd name="connsiteY0" fmla="*/ 0 h 5616575"/>
              <a:gd name="connsiteX1" fmla="*/ 5145732 w 5145732"/>
              <a:gd name="connsiteY1" fmla="*/ 1390445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6" fmla="*/ 0 w 5145732"/>
              <a:gd name="connsiteY6" fmla="*/ 0 h 5616575"/>
              <a:gd name="connsiteX0" fmla="*/ 0 w 5145732"/>
              <a:gd name="connsiteY0" fmla="*/ 142872 h 4226130"/>
              <a:gd name="connsiteX1" fmla="*/ 5145732 w 5145732"/>
              <a:gd name="connsiteY1" fmla="*/ 0 h 4226130"/>
              <a:gd name="connsiteX2" fmla="*/ 5145732 w 5145732"/>
              <a:gd name="connsiteY2" fmla="*/ 4226130 h 4226130"/>
              <a:gd name="connsiteX3" fmla="*/ 253304 w 5145732"/>
              <a:gd name="connsiteY3" fmla="*/ 4226130 h 4226130"/>
              <a:gd name="connsiteX4" fmla="*/ 202263 w 5145732"/>
              <a:gd name="connsiteY4" fmla="*/ 4220985 h 4226130"/>
              <a:gd name="connsiteX5" fmla="*/ 0 w 5145732"/>
              <a:gd name="connsiteY5" fmla="*/ 3972817 h 4226130"/>
              <a:gd name="connsiteX6" fmla="*/ 0 w 5145732"/>
              <a:gd name="connsiteY6" fmla="*/ 142872 h 4226130"/>
              <a:gd name="connsiteX0" fmla="*/ 0 w 5145732"/>
              <a:gd name="connsiteY0" fmla="*/ 0 h 4227006"/>
              <a:gd name="connsiteX1" fmla="*/ 5145732 w 5145732"/>
              <a:gd name="connsiteY1" fmla="*/ 876 h 4227006"/>
              <a:gd name="connsiteX2" fmla="*/ 5145732 w 5145732"/>
              <a:gd name="connsiteY2" fmla="*/ 4227006 h 4227006"/>
              <a:gd name="connsiteX3" fmla="*/ 253304 w 5145732"/>
              <a:gd name="connsiteY3" fmla="*/ 4227006 h 4227006"/>
              <a:gd name="connsiteX4" fmla="*/ 202263 w 5145732"/>
              <a:gd name="connsiteY4" fmla="*/ 4221861 h 4227006"/>
              <a:gd name="connsiteX5" fmla="*/ 0 w 5145732"/>
              <a:gd name="connsiteY5" fmla="*/ 3973693 h 4227006"/>
              <a:gd name="connsiteX6" fmla="*/ 0 w 5145732"/>
              <a:gd name="connsiteY6" fmla="*/ 0 h 422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5732" h="4227006">
                <a:moveTo>
                  <a:pt x="0" y="0"/>
                </a:moveTo>
                <a:lnTo>
                  <a:pt x="5145732" y="876"/>
                </a:lnTo>
                <a:lnTo>
                  <a:pt x="5145732" y="4227006"/>
                </a:lnTo>
                <a:lnTo>
                  <a:pt x="253304" y="4227006"/>
                </a:lnTo>
                <a:lnTo>
                  <a:pt x="202263" y="4221861"/>
                </a:lnTo>
                <a:cubicBezTo>
                  <a:pt x="86832" y="4198240"/>
                  <a:pt x="0" y="4096107"/>
                  <a:pt x="0" y="3973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403156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5">
            <a:extLst>
              <a:ext uri="{FF2B5EF4-FFF2-40B4-BE49-F238E27FC236}">
                <a16:creationId xmlns:a16="http://schemas.microsoft.com/office/drawing/2014/main" id="{B12DC5D2-C15B-384E-ACE3-F0E40CA5B4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9850" y="3790950"/>
            <a:ext cx="4679950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First Name Surname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8C578B-3D4D-A146-A851-282B51A240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550988"/>
            <a:ext cx="5148263" cy="20097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4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Tx/>
              <a:buNone/>
              <a:defRPr b="1" i="0">
                <a:latin typeface="ITC Officina Sans Std Book" panose="020B0506040203020204" pitchFamily="34" charset="77"/>
              </a:defRPr>
            </a:lvl2pPr>
            <a:lvl3pPr>
              <a:buFontTx/>
              <a:buNone/>
              <a:defRPr b="1" i="0">
                <a:latin typeface="ITC Officina Sans Std Book" panose="020B0506040203020204" pitchFamily="34" charset="77"/>
              </a:defRPr>
            </a:lvl3pPr>
            <a:lvl4pPr>
              <a:buFontTx/>
              <a:buNone/>
              <a:defRPr b="1" i="0">
                <a:latin typeface="ITC Officina Sans Std Book" panose="020B0506040203020204" pitchFamily="34" charset="77"/>
              </a:defRPr>
            </a:lvl4pPr>
            <a:lvl5pPr>
              <a:buFontTx/>
              <a:buNone/>
              <a:defRPr b="1" i="0">
                <a:latin typeface="ITC Officina Sans Std Book" panose="020B0506040203020204" pitchFamily="34" charset="77"/>
              </a:defRPr>
            </a:lvl5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8" name="Picture Placeholder 32">
            <a:extLst>
              <a:ext uri="{FF2B5EF4-FFF2-40B4-BE49-F238E27FC236}">
                <a16:creationId xmlns:a16="http://schemas.microsoft.com/office/drawing/2014/main" id="{EC1F9A97-4534-9843-B646-D059D7C6C13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BB1C7-FC5A-B946-BB68-C1CE13FA7270}"/>
              </a:ext>
            </a:extLst>
          </p:cNvPr>
          <p:cNvSpPr txBox="1"/>
          <p:nvPr userDrawn="1"/>
        </p:nvSpPr>
        <p:spPr>
          <a:xfrm>
            <a:off x="7758545" y="193963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1600" b="0" i="0" noProof="0">
              <a:latin typeface="ITC Officina Sans Std Book" panose="020B0506040203020204" pitchFamily="34" charset="77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383AC61-44D7-9E4C-BDF1-D20A908A63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9850" y="620713"/>
            <a:ext cx="457550" cy="432593"/>
          </a:xfrm>
          <a:prstGeom prst="rect">
            <a:avLst/>
          </a:prstGeom>
        </p:spPr>
      </p:pic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E144AFC-D904-4FB6-B919-055F69651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4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small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6F1C0-FB41-374F-96D7-91F7C4144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9356378E-A322-0148-887E-E179D9487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620713"/>
            <a:ext cx="7380287" cy="1524317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FF5D94AB-D4EB-5448-86E3-3EB6A7057B5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87825" y="2386148"/>
            <a:ext cx="7380287" cy="385113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6" name="Picture Placeholder 24">
            <a:extLst>
              <a:ext uri="{FF2B5EF4-FFF2-40B4-BE49-F238E27FC236}">
                <a16:creationId xmlns:a16="http://schemas.microsoft.com/office/drawing/2014/main" id="{05F3210C-E25C-49BA-8304-80C4D9940D8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23888" y="620713"/>
            <a:ext cx="2596742" cy="5616575"/>
          </a:xfrm>
          <a:custGeom>
            <a:avLst/>
            <a:gdLst>
              <a:gd name="connsiteX0" fmla="*/ 0 w 2596742"/>
              <a:gd name="connsiteY0" fmla="*/ 0 h 5616575"/>
              <a:gd name="connsiteX1" fmla="*/ 2596742 w 2596742"/>
              <a:gd name="connsiteY1" fmla="*/ 0 h 5616575"/>
              <a:gd name="connsiteX2" fmla="*/ 2596742 w 2596742"/>
              <a:gd name="connsiteY2" fmla="*/ 5616575 h 5616575"/>
              <a:gd name="connsiteX3" fmla="*/ 253304 w 2596742"/>
              <a:gd name="connsiteY3" fmla="*/ 5616575 h 5616575"/>
              <a:gd name="connsiteX4" fmla="*/ 202263 w 2596742"/>
              <a:gd name="connsiteY4" fmla="*/ 5611430 h 5616575"/>
              <a:gd name="connsiteX5" fmla="*/ 0 w 259674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742" h="5616575">
                <a:moveTo>
                  <a:pt x="0" y="0"/>
                </a:moveTo>
                <a:lnTo>
                  <a:pt x="2596742" y="0"/>
                </a:lnTo>
                <a:lnTo>
                  <a:pt x="259674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dirty="0"/>
              <a:t>Click </a:t>
            </a:r>
            <a:r>
              <a:rPr lang="nl-NL" dirty="0" err="1"/>
              <a:t>the</a:t>
            </a:r>
            <a:r>
              <a:rPr lang="nl-NL" dirty="0"/>
              <a:t>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733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888CD-A307-4440-9DD3-B7D11E6E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83767035-9902-FC49-AC72-35DC514AC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3981389"/>
            <a:ext cx="10934529" cy="665480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A4040A68-34E6-9A48-9414-CDB50C7EDBA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3888" y="4857371"/>
            <a:ext cx="10934529" cy="1379915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9E92B83-A16B-FC4F-BC12-7624D8F2371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10934529" cy="3150175"/>
          </a:xfrm>
          <a:custGeom>
            <a:avLst/>
            <a:gdLst>
              <a:gd name="connsiteX0" fmla="*/ 0 w 10934529"/>
              <a:gd name="connsiteY0" fmla="*/ 0 h 3150175"/>
              <a:gd name="connsiteX1" fmla="*/ 10934529 w 10934529"/>
              <a:gd name="connsiteY1" fmla="*/ 0 h 3150175"/>
              <a:gd name="connsiteX2" fmla="*/ 10934529 w 10934529"/>
              <a:gd name="connsiteY2" fmla="*/ 3150175 h 3150175"/>
              <a:gd name="connsiteX3" fmla="*/ 253304 w 10934529"/>
              <a:gd name="connsiteY3" fmla="*/ 3150175 h 3150175"/>
              <a:gd name="connsiteX4" fmla="*/ 202263 w 10934529"/>
              <a:gd name="connsiteY4" fmla="*/ 3145030 h 3150175"/>
              <a:gd name="connsiteX5" fmla="*/ 0 w 10934529"/>
              <a:gd name="connsiteY5" fmla="*/ 2896862 h 315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4529" h="3150175">
                <a:moveTo>
                  <a:pt x="0" y="0"/>
                </a:moveTo>
                <a:lnTo>
                  <a:pt x="10934529" y="0"/>
                </a:lnTo>
                <a:lnTo>
                  <a:pt x="10934529" y="3150175"/>
                </a:lnTo>
                <a:lnTo>
                  <a:pt x="253304" y="3150175"/>
                </a:lnTo>
                <a:lnTo>
                  <a:pt x="202263" y="3145030"/>
                </a:lnTo>
                <a:cubicBezTo>
                  <a:pt x="86832" y="3121409"/>
                  <a:pt x="0" y="3019276"/>
                  <a:pt x="0" y="28968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60649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Antwerpen_3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DA42F-3FB6-ED4E-BB67-A10574D20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AA798DC2-15C2-744D-A0DA-FBAD9971D4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2382" y="3547641"/>
            <a:ext cx="5136894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 dirty="0" err="1"/>
              <a:t>Subtitle</a:t>
            </a:r>
            <a:endParaRPr lang="nl-BE" noProof="0" dirty="0"/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999ECC60-AB72-8647-A135-FB0CF98082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723" y="3547641"/>
            <a:ext cx="5136895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 dirty="0" err="1"/>
              <a:t>Subtitle</a:t>
            </a:r>
            <a:endParaRPr lang="nl-BE" noProof="0" dirty="0"/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816787A9-2DFD-A54D-B3D1-B9387B7C89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22381" y="627326"/>
            <a:ext cx="5151143" cy="2463866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  <a:gd name="connsiteX0" fmla="*/ 0 w 5093924"/>
              <a:gd name="connsiteY0" fmla="*/ 25375 h 2470847"/>
              <a:gd name="connsiteX1" fmla="*/ 5093924 w 5093924"/>
              <a:gd name="connsiteY1" fmla="*/ 0 h 2470847"/>
              <a:gd name="connsiteX2" fmla="*/ 3447151 w 5093924"/>
              <a:gd name="connsiteY2" fmla="*/ 2470847 h 2470847"/>
              <a:gd name="connsiteX3" fmla="*/ 253304 w 5093924"/>
              <a:gd name="connsiteY3" fmla="*/ 2470847 h 2470847"/>
              <a:gd name="connsiteX4" fmla="*/ 202263 w 5093924"/>
              <a:gd name="connsiteY4" fmla="*/ 2465702 h 2470847"/>
              <a:gd name="connsiteX5" fmla="*/ 0 w 5093924"/>
              <a:gd name="connsiteY5" fmla="*/ 2217534 h 2470847"/>
              <a:gd name="connsiteX6" fmla="*/ 0 w 5093924"/>
              <a:gd name="connsiteY6" fmla="*/ 25375 h 2470847"/>
              <a:gd name="connsiteX0" fmla="*/ 0 w 5137954"/>
              <a:gd name="connsiteY0" fmla="*/ 15925 h 2461397"/>
              <a:gd name="connsiteX1" fmla="*/ 5137954 w 5137954"/>
              <a:gd name="connsiteY1" fmla="*/ 0 h 2461397"/>
              <a:gd name="connsiteX2" fmla="*/ 3447151 w 5137954"/>
              <a:gd name="connsiteY2" fmla="*/ 2461397 h 2461397"/>
              <a:gd name="connsiteX3" fmla="*/ 253304 w 5137954"/>
              <a:gd name="connsiteY3" fmla="*/ 2461397 h 2461397"/>
              <a:gd name="connsiteX4" fmla="*/ 202263 w 5137954"/>
              <a:gd name="connsiteY4" fmla="*/ 2456252 h 2461397"/>
              <a:gd name="connsiteX5" fmla="*/ 0 w 5137954"/>
              <a:gd name="connsiteY5" fmla="*/ 2208084 h 2461397"/>
              <a:gd name="connsiteX6" fmla="*/ 0 w 5137954"/>
              <a:gd name="connsiteY6" fmla="*/ 15925 h 2461397"/>
              <a:gd name="connsiteX0" fmla="*/ 0 w 5137954"/>
              <a:gd name="connsiteY0" fmla="*/ 15925 h 2461397"/>
              <a:gd name="connsiteX1" fmla="*/ 5137954 w 5137954"/>
              <a:gd name="connsiteY1" fmla="*/ 0 h 2461397"/>
              <a:gd name="connsiteX2" fmla="*/ 5129743 w 5137954"/>
              <a:gd name="connsiteY2" fmla="*/ 2455097 h 2461397"/>
              <a:gd name="connsiteX3" fmla="*/ 253304 w 5137954"/>
              <a:gd name="connsiteY3" fmla="*/ 2461397 h 2461397"/>
              <a:gd name="connsiteX4" fmla="*/ 202263 w 5137954"/>
              <a:gd name="connsiteY4" fmla="*/ 2456252 h 2461397"/>
              <a:gd name="connsiteX5" fmla="*/ 0 w 5137954"/>
              <a:gd name="connsiteY5" fmla="*/ 2208084 h 2461397"/>
              <a:gd name="connsiteX6" fmla="*/ 0 w 5137954"/>
              <a:gd name="connsiteY6" fmla="*/ 15925 h 24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7954" h="2461397">
                <a:moveTo>
                  <a:pt x="0" y="15925"/>
                </a:moveTo>
                <a:lnTo>
                  <a:pt x="5137954" y="0"/>
                </a:lnTo>
                <a:lnTo>
                  <a:pt x="5129743" y="2455097"/>
                </a:lnTo>
                <a:lnTo>
                  <a:pt x="253304" y="2461397"/>
                </a:lnTo>
                <a:lnTo>
                  <a:pt x="202263" y="2456252"/>
                </a:lnTo>
                <a:cubicBezTo>
                  <a:pt x="86832" y="2432631"/>
                  <a:pt x="0" y="2330498"/>
                  <a:pt x="0" y="2208084"/>
                </a:cubicBezTo>
                <a:lnTo>
                  <a:pt x="0" y="1592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414A82-8300-43F5-8449-10B8D34A30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32722" y="4181794"/>
            <a:ext cx="5151143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nl-BE" noProof="0" dirty="0"/>
              <a:t>Object</a:t>
            </a:r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  <a:p>
            <a:pPr lvl="4"/>
            <a:endParaRPr lang="nl-BE" noProof="0" dirty="0"/>
          </a:p>
          <a:p>
            <a:pPr lvl="1"/>
            <a:endParaRPr lang="nl-BE" noProof="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55D1222-512A-4020-AE86-8C428804EA1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422381" y="4181794"/>
            <a:ext cx="5145732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nl-BE" noProof="0" dirty="0"/>
              <a:t>Object</a:t>
            </a:r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  <a:p>
            <a:pPr lvl="4"/>
            <a:endParaRPr lang="nl-BE" noProof="0" dirty="0"/>
          </a:p>
          <a:p>
            <a:pPr lvl="1"/>
            <a:endParaRPr lang="nl-BE" noProof="0" dirty="0"/>
          </a:p>
        </p:txBody>
      </p:sp>
      <p:sp>
        <p:nvSpPr>
          <p:cNvPr id="18" name="Picture Placeholder 20">
            <a:extLst>
              <a:ext uri="{FF2B5EF4-FFF2-40B4-BE49-F238E27FC236}">
                <a16:creationId xmlns:a16="http://schemas.microsoft.com/office/drawing/2014/main" id="{C5081F70-5BB7-4244-9760-58A4397C3E4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2723" y="620713"/>
            <a:ext cx="5151143" cy="2463866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  <a:gd name="connsiteX0" fmla="*/ 0 w 5093924"/>
              <a:gd name="connsiteY0" fmla="*/ 25375 h 2470847"/>
              <a:gd name="connsiteX1" fmla="*/ 5093924 w 5093924"/>
              <a:gd name="connsiteY1" fmla="*/ 0 h 2470847"/>
              <a:gd name="connsiteX2" fmla="*/ 3447151 w 5093924"/>
              <a:gd name="connsiteY2" fmla="*/ 2470847 h 2470847"/>
              <a:gd name="connsiteX3" fmla="*/ 253304 w 5093924"/>
              <a:gd name="connsiteY3" fmla="*/ 2470847 h 2470847"/>
              <a:gd name="connsiteX4" fmla="*/ 202263 w 5093924"/>
              <a:gd name="connsiteY4" fmla="*/ 2465702 h 2470847"/>
              <a:gd name="connsiteX5" fmla="*/ 0 w 5093924"/>
              <a:gd name="connsiteY5" fmla="*/ 2217534 h 2470847"/>
              <a:gd name="connsiteX6" fmla="*/ 0 w 5093924"/>
              <a:gd name="connsiteY6" fmla="*/ 25375 h 2470847"/>
              <a:gd name="connsiteX0" fmla="*/ 0 w 5137954"/>
              <a:gd name="connsiteY0" fmla="*/ 15925 h 2461397"/>
              <a:gd name="connsiteX1" fmla="*/ 5137954 w 5137954"/>
              <a:gd name="connsiteY1" fmla="*/ 0 h 2461397"/>
              <a:gd name="connsiteX2" fmla="*/ 3447151 w 5137954"/>
              <a:gd name="connsiteY2" fmla="*/ 2461397 h 2461397"/>
              <a:gd name="connsiteX3" fmla="*/ 253304 w 5137954"/>
              <a:gd name="connsiteY3" fmla="*/ 2461397 h 2461397"/>
              <a:gd name="connsiteX4" fmla="*/ 202263 w 5137954"/>
              <a:gd name="connsiteY4" fmla="*/ 2456252 h 2461397"/>
              <a:gd name="connsiteX5" fmla="*/ 0 w 5137954"/>
              <a:gd name="connsiteY5" fmla="*/ 2208084 h 2461397"/>
              <a:gd name="connsiteX6" fmla="*/ 0 w 5137954"/>
              <a:gd name="connsiteY6" fmla="*/ 15925 h 2461397"/>
              <a:gd name="connsiteX0" fmla="*/ 0 w 5137954"/>
              <a:gd name="connsiteY0" fmla="*/ 15925 h 2461397"/>
              <a:gd name="connsiteX1" fmla="*/ 5137954 w 5137954"/>
              <a:gd name="connsiteY1" fmla="*/ 0 h 2461397"/>
              <a:gd name="connsiteX2" fmla="*/ 5129743 w 5137954"/>
              <a:gd name="connsiteY2" fmla="*/ 2455097 h 2461397"/>
              <a:gd name="connsiteX3" fmla="*/ 253304 w 5137954"/>
              <a:gd name="connsiteY3" fmla="*/ 2461397 h 2461397"/>
              <a:gd name="connsiteX4" fmla="*/ 202263 w 5137954"/>
              <a:gd name="connsiteY4" fmla="*/ 2456252 h 2461397"/>
              <a:gd name="connsiteX5" fmla="*/ 0 w 5137954"/>
              <a:gd name="connsiteY5" fmla="*/ 2208084 h 2461397"/>
              <a:gd name="connsiteX6" fmla="*/ 0 w 5137954"/>
              <a:gd name="connsiteY6" fmla="*/ 15925 h 24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7954" h="2461397">
                <a:moveTo>
                  <a:pt x="0" y="15925"/>
                </a:moveTo>
                <a:lnTo>
                  <a:pt x="5137954" y="0"/>
                </a:lnTo>
                <a:lnTo>
                  <a:pt x="5129743" y="2455097"/>
                </a:lnTo>
                <a:lnTo>
                  <a:pt x="253304" y="2461397"/>
                </a:lnTo>
                <a:lnTo>
                  <a:pt x="202263" y="2456252"/>
                </a:lnTo>
                <a:cubicBezTo>
                  <a:pt x="86832" y="2432631"/>
                  <a:pt x="0" y="2330498"/>
                  <a:pt x="0" y="2208084"/>
                </a:cubicBezTo>
                <a:lnTo>
                  <a:pt x="0" y="1592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440509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>
          <p15:clr>
            <a:srgbClr val="FBAE40"/>
          </p15:clr>
        </p15:guide>
        <p15:guide id="2" pos="40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itel 1">
            <a:extLst>
              <a:ext uri="{FF2B5EF4-FFF2-40B4-BE49-F238E27FC236}">
                <a16:creationId xmlns:a16="http://schemas.microsoft.com/office/drawing/2014/main" id="{1948A336-DFA9-6348-B512-B2BBC75D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620713"/>
            <a:ext cx="10944226" cy="7917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Tijdelijke aanduiding voor dianummer 3">
            <a:extLst>
              <a:ext uri="{FF2B5EF4-FFF2-40B4-BE49-F238E27FC236}">
                <a16:creationId xmlns:a16="http://schemas.microsoft.com/office/drawing/2014/main" id="{ACEE07E0-D229-2548-A4C6-019956C3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3493" y="6339173"/>
            <a:ext cx="26446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AC20689-EFA5-1445-89C0-42F157738DE1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2212B-EACF-4AB5-8035-E9729BF5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516380"/>
            <a:ext cx="10944225" cy="47209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05" r:id="rId2"/>
    <p:sldLayoutId id="2147484118" r:id="rId3"/>
    <p:sldLayoutId id="2147484119" r:id="rId4"/>
    <p:sldLayoutId id="2147484120" r:id="rId5"/>
    <p:sldLayoutId id="2147484106" r:id="rId6"/>
    <p:sldLayoutId id="2147484107" r:id="rId7"/>
    <p:sldLayoutId id="2147484108" r:id="rId8"/>
    <p:sldLayoutId id="2147484121" r:id="rId9"/>
    <p:sldLayoutId id="2147484109" r:id="rId10"/>
    <p:sldLayoutId id="2147484110" r:id="rId11"/>
    <p:sldLayoutId id="2147484111" r:id="rId12"/>
    <p:sldLayoutId id="2147484116" r:id="rId13"/>
    <p:sldLayoutId id="2147484117" r:id="rId14"/>
    <p:sldLayoutId id="2147484113" r:id="rId15"/>
    <p:sldLayoutId id="2147484112" r:id="rId16"/>
    <p:sldLayoutId id="2147484102" r:id="rId17"/>
  </p:sldLayoutIdLst>
  <p:hf hdr="0"/>
  <p:txStyles>
    <p:titleStyle>
      <a:lvl1pPr algn="l" defTabSz="1217054" rtl="0" eaLnBrk="1" fontAlgn="base" hangingPunct="1">
        <a:spcBef>
          <a:spcPct val="0"/>
        </a:spcBef>
        <a:spcAft>
          <a:spcPct val="0"/>
        </a:spcAft>
        <a:defRPr sz="3800" b="1" i="0" kern="1200">
          <a:solidFill>
            <a:schemeClr val="accent2"/>
          </a:solidFill>
          <a:latin typeface="Calibri" panose="020F0502020204030204" pitchFamily="34" charset="0"/>
          <a:ea typeface="Verdana" charset="0"/>
          <a:cs typeface="Calibri" panose="020F0502020204030204" pitchFamily="34" charset="0"/>
        </a:defRPr>
      </a:lvl1pPr>
      <a:lvl2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682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§"/>
        <a:defRPr sz="2800" b="1" i="0" kern="1200">
          <a:solidFill>
            <a:schemeClr val="tx1"/>
          </a:solidFill>
          <a:latin typeface="+mn-lt"/>
          <a:ea typeface="Verdana" charset="0"/>
          <a:cs typeface="Calibri Light" panose="020F0302020204030204" pitchFamily="34" charset="0"/>
        </a:defRPr>
      </a:lvl1pPr>
      <a:lvl2pPr marL="628650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2pPr>
      <a:lvl3pPr marL="987425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3pPr>
      <a:lvl4pPr marL="13477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4pPr>
      <a:lvl5pPr marL="1700213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5pPr>
      <a:lvl6pPr marL="2076450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nl-BE" sz="1800" kern="1200" dirty="0" err="1" smtClean="0">
          <a:solidFill>
            <a:schemeClr val="tx1"/>
          </a:solidFill>
          <a:latin typeface="+mn-lt"/>
          <a:ea typeface="+mn-ea"/>
          <a:cs typeface="+mn-cs"/>
        </a:defRPr>
      </a:lvl7pPr>
      <a:lvl8pPr marL="2795587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160712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54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7654-B1F8-CB41-A11C-78EAAE0B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Money Tracker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9F27B-4FA1-1945-B3AE-2234EB3F5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5-Software Design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By Wout Van Uytsel and Ruben Nietvelt</a:t>
            </a:r>
          </a:p>
          <a:p>
            <a:r>
              <a:rPr lang="en-US" sz="2000" dirty="0"/>
              <a:t>17/01/2022</a:t>
            </a:r>
          </a:p>
        </p:txBody>
      </p:sp>
    </p:spTree>
    <p:extLst>
      <p:ext uri="{BB962C8B-B14F-4D97-AF65-F5344CB8AC3E}">
        <p14:creationId xmlns:p14="http://schemas.microsoft.com/office/powerpoint/2010/main" val="232380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afbeelding 10">
            <a:extLst>
              <a:ext uri="{FF2B5EF4-FFF2-40B4-BE49-F238E27FC236}">
                <a16:creationId xmlns:a16="http://schemas.microsoft.com/office/drawing/2014/main" id="{1EF826F9-09AD-784D-8098-BA37A0D1D8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3888" y="627478"/>
            <a:ext cx="10944225" cy="5609810"/>
          </a:xfr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72A8EC7-F0F1-1F43-B83F-6CE5A32F0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24765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8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Functionalities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Add</a:t>
            </a:r>
            <a:r>
              <a:rPr lang="nl-BE" dirty="0"/>
              <a:t>/</a:t>
            </a:r>
            <a:r>
              <a:rPr lang="nl-BE" dirty="0" err="1"/>
              <a:t>remove</a:t>
            </a:r>
            <a:r>
              <a:rPr lang="nl-BE" dirty="0"/>
              <a:t> user</a:t>
            </a:r>
          </a:p>
          <a:p>
            <a:r>
              <a:rPr lang="nl-BE" dirty="0" err="1"/>
              <a:t>Add</a:t>
            </a:r>
            <a:r>
              <a:rPr lang="nl-BE" dirty="0"/>
              <a:t> ticket</a:t>
            </a:r>
          </a:p>
          <a:p>
            <a:pPr lvl="1"/>
            <a:r>
              <a:rPr lang="nl-BE" dirty="0" err="1"/>
              <a:t>Requires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Type of ticket (</a:t>
            </a:r>
            <a:r>
              <a:rPr lang="nl-BE" dirty="0" err="1"/>
              <a:t>Airplane</a:t>
            </a:r>
            <a:r>
              <a:rPr lang="nl-BE" dirty="0"/>
              <a:t>, Restaurant,…)</a:t>
            </a:r>
          </a:p>
          <a:p>
            <a:pPr lvl="2"/>
            <a:r>
              <a:rPr lang="nl-BE" dirty="0"/>
              <a:t>Price of </a:t>
            </a:r>
            <a:r>
              <a:rPr lang="nl-BE" dirty="0" err="1"/>
              <a:t>the</a:t>
            </a:r>
            <a:r>
              <a:rPr lang="nl-BE" dirty="0"/>
              <a:t> ticket</a:t>
            </a:r>
          </a:p>
          <a:p>
            <a:pPr lvl="2"/>
            <a:r>
              <a:rPr lang="nl-BE" dirty="0"/>
              <a:t>Split </a:t>
            </a:r>
            <a:r>
              <a:rPr lang="nl-BE" dirty="0" err="1"/>
              <a:t>evenly</a:t>
            </a:r>
            <a:r>
              <a:rPr lang="nl-BE" dirty="0"/>
              <a:t> or </a:t>
            </a:r>
            <a:r>
              <a:rPr lang="nl-BE" dirty="0" err="1"/>
              <a:t>unevenly</a:t>
            </a:r>
            <a:r>
              <a:rPr lang="nl-BE" dirty="0"/>
              <a:t>?</a:t>
            </a:r>
          </a:p>
          <a:p>
            <a:pPr lvl="2"/>
            <a:r>
              <a:rPr lang="nl-BE" dirty="0" err="1"/>
              <a:t>Names</a:t>
            </a:r>
            <a:r>
              <a:rPr lang="nl-BE" dirty="0"/>
              <a:t> of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participants</a:t>
            </a:r>
            <a:endParaRPr lang="nl-BE" dirty="0"/>
          </a:p>
          <a:p>
            <a:r>
              <a:rPr lang="nl-BE" dirty="0" err="1"/>
              <a:t>Remove</a:t>
            </a:r>
            <a:r>
              <a:rPr lang="nl-BE" dirty="0"/>
              <a:t> ticket</a:t>
            </a:r>
          </a:p>
          <a:p>
            <a:r>
              <a:rPr lang="nl-BE" dirty="0" err="1"/>
              <a:t>Overview</a:t>
            </a:r>
            <a:r>
              <a:rPr lang="nl-BE" dirty="0"/>
              <a:t> of </a:t>
            </a:r>
            <a:r>
              <a:rPr lang="nl-BE" dirty="0" err="1"/>
              <a:t>all</a:t>
            </a:r>
            <a:r>
              <a:rPr lang="nl-BE" dirty="0"/>
              <a:t> tickets</a:t>
            </a:r>
          </a:p>
          <a:p>
            <a:r>
              <a:rPr lang="nl-BE" dirty="0"/>
              <a:t>Bill </a:t>
            </a:r>
            <a:r>
              <a:rPr lang="nl-BE" dirty="0" err="1"/>
              <a:t>overview</a:t>
            </a:r>
            <a:endParaRPr lang="nl-BE" dirty="0"/>
          </a:p>
          <a:p>
            <a:r>
              <a:rPr lang="nl-BE" dirty="0"/>
              <a:t>Transfer money </a:t>
            </a:r>
            <a:r>
              <a:rPr lang="nl-BE" dirty="0" err="1"/>
              <a:t>between</a:t>
            </a:r>
            <a:r>
              <a:rPr lang="nl-BE" dirty="0"/>
              <a:t> users</a:t>
            </a:r>
          </a:p>
          <a:p>
            <a:r>
              <a:rPr lang="nl-BE" dirty="0"/>
              <a:t>Dark </a:t>
            </a:r>
            <a:r>
              <a:rPr lang="nl-BE" dirty="0" err="1"/>
              <a:t>and</a:t>
            </a:r>
            <a:r>
              <a:rPr lang="nl-BE" dirty="0"/>
              <a:t> light mode</a:t>
            </a:r>
          </a:p>
          <a:p>
            <a:r>
              <a:rPr lang="nl-BE" dirty="0"/>
              <a:t>Tests</a:t>
            </a:r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91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Patterns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Singleton</a:t>
            </a:r>
          </a:p>
          <a:p>
            <a:pPr lvl="1"/>
            <a:r>
              <a:rPr lang="nl-BE"/>
              <a:t>Used for user and ticket database</a:t>
            </a:r>
          </a:p>
          <a:p>
            <a:r>
              <a:rPr lang="nl-BE"/>
              <a:t>Observer</a:t>
            </a:r>
            <a:endParaRPr lang="nl-BE" dirty="0"/>
          </a:p>
          <a:p>
            <a:pPr lvl="1"/>
            <a:r>
              <a:rPr lang="nl-BE"/>
              <a:t>Used for the GUI to automaticly refresh overviews</a:t>
            </a:r>
          </a:p>
          <a:p>
            <a:pPr lvl="1"/>
            <a:r>
              <a:rPr lang="nl-BE"/>
              <a:t>The observers watch the databases for change</a:t>
            </a:r>
          </a:p>
          <a:p>
            <a:r>
              <a:rPr lang="nl-BE"/>
              <a:t>Abstract </a:t>
            </a:r>
            <a:r>
              <a:rPr lang="nl-BE" dirty="0" err="1"/>
              <a:t>factory</a:t>
            </a:r>
            <a:endParaRPr lang="nl-BE" dirty="0"/>
          </a:p>
          <a:p>
            <a:pPr lvl="1"/>
            <a:r>
              <a:rPr lang="nl-BE"/>
              <a:t>Ticketfactory</a:t>
            </a:r>
          </a:p>
          <a:p>
            <a:r>
              <a:rPr lang="nl-BE"/>
              <a:t>MVC</a:t>
            </a:r>
            <a:endParaRPr lang="nl-BE" dirty="0"/>
          </a:p>
          <a:p>
            <a:pPr lvl="1"/>
            <a:r>
              <a:rPr lang="nl-BE"/>
              <a:t>GUI interacts through the controller</a:t>
            </a:r>
          </a:p>
          <a:p>
            <a:r>
              <a:rPr lang="nl-BE"/>
              <a:t>State </a:t>
            </a:r>
            <a:endParaRPr lang="nl-BE" dirty="0"/>
          </a:p>
          <a:p>
            <a:pPr lvl="1"/>
            <a:r>
              <a:rPr lang="nl-BE"/>
              <a:t>GUI has a light and dark theme</a:t>
            </a:r>
          </a:p>
          <a:p>
            <a:endParaRPr lang="nl-BE" dirty="0"/>
          </a:p>
          <a:p>
            <a:endParaRPr lang="nl-BE" dirty="0"/>
          </a:p>
          <a:p>
            <a:pPr lvl="1"/>
            <a:endParaRPr lang="nl-BE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267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case diagram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B9FEA86-8399-479C-B88B-10B234A25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395" y="1612642"/>
            <a:ext cx="7565548" cy="524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3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Class diagram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pPr lvl="1"/>
            <a:endParaRPr lang="nl-BE"/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E755FA8-949E-4779-AACE-AFEB86630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547" y="420941"/>
            <a:ext cx="7483132" cy="6367333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C95F6302-F04D-4576-BEBC-62A47425C8FE}"/>
              </a:ext>
            </a:extLst>
          </p:cNvPr>
          <p:cNvSpPr txBox="1"/>
          <p:nvPr/>
        </p:nvSpPr>
        <p:spPr>
          <a:xfrm>
            <a:off x="623888" y="4968804"/>
            <a:ext cx="2978333" cy="17354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GB" sz="2800" b="1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Let’s dive in…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GB" sz="2800" b="1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GB" sz="2800" b="1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6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DCB7844-3C7F-4BF1-8962-E93CD35F2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6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EBC9002-4E94-4D9B-9660-90619D5C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63" y="369070"/>
            <a:ext cx="5003800" cy="1385085"/>
          </a:xfrm>
        </p:spPr>
        <p:txBody>
          <a:bodyPr/>
          <a:lstStyle/>
          <a:p>
            <a:r>
              <a:rPr lang="en-GB" dirty="0"/>
              <a:t>Observers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EF1C9A6-2D1C-4962-A680-0FD9703A15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48107" y="4749282"/>
            <a:ext cx="5004000" cy="1469345"/>
          </a:xfrm>
        </p:spPr>
        <p:txBody>
          <a:bodyPr>
            <a:normAutofit/>
          </a:bodyPr>
          <a:lstStyle/>
          <a:p>
            <a:r>
              <a:rPr lang="en-GB" sz="1800" dirty="0"/>
              <a:t>Observers work with </a:t>
            </a:r>
            <a:r>
              <a:rPr lang="en-GB" sz="1800" dirty="0" err="1"/>
              <a:t>PropertychangeEvent</a:t>
            </a:r>
            <a:endParaRPr lang="en-GB" sz="1800" dirty="0"/>
          </a:p>
          <a:p>
            <a:r>
              <a:rPr lang="en-GB" sz="1800" dirty="0"/>
              <a:t>They implement the interface Observer</a:t>
            </a:r>
          </a:p>
          <a:p>
            <a:r>
              <a:rPr lang="en-GB" sz="1800" dirty="0"/>
              <a:t>Update the GUI</a:t>
            </a:r>
          </a:p>
          <a:p>
            <a:endParaRPr lang="en-GB" sz="18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3087B43-1957-47A9-A06B-69C75CC78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1" t="39178" r="25718" b="39627"/>
          <a:stretch/>
        </p:blipFill>
        <p:spPr>
          <a:xfrm>
            <a:off x="811763" y="1754155"/>
            <a:ext cx="10280689" cy="249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2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Sequence</a:t>
            </a:r>
            <a:r>
              <a:rPr lang="nl-BE" dirty="0"/>
              <a:t> diagram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calculating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bill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213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22D124E-1B99-4A3E-A3A5-94D190E3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620713"/>
            <a:ext cx="10944226" cy="791794"/>
          </a:xfrm>
        </p:spPr>
        <p:txBody>
          <a:bodyPr/>
          <a:lstStyle/>
          <a:p>
            <a:r>
              <a:rPr lang="en-US" dirty="0"/>
              <a:t>Varia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3EC8642-E3F0-449F-91AE-439989258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038E271-308C-2E46-A3EC-56326F9084CC}" type="slidenum">
              <a:rPr lang="nl-BE" smtClean="0"/>
              <a:pPr>
                <a:spcAft>
                  <a:spcPts val="600"/>
                </a:spcAft>
              </a:pPr>
              <a:t>8</a:t>
            </a:fld>
            <a:endParaRPr lang="nl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619333-6079-4ABB-8FE1-F22F942AC4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516380"/>
            <a:ext cx="10944225" cy="4720907"/>
          </a:xfrm>
        </p:spPr>
        <p:txBody>
          <a:bodyPr/>
          <a:lstStyle/>
          <a:p>
            <a:r>
              <a:rPr lang="en-US" dirty="0"/>
              <a:t>Made use of Github (Github, Github Projects, Pull requests,…)</a:t>
            </a:r>
          </a:p>
          <a:p>
            <a:r>
              <a:rPr lang="en-US" dirty="0"/>
              <a:t>Java doc for the whole project</a:t>
            </a:r>
          </a:p>
          <a:p>
            <a:r>
              <a:rPr lang="en-US" dirty="0"/>
              <a:t>Testing if text fields aren’t empty</a:t>
            </a:r>
          </a:p>
        </p:txBody>
      </p:sp>
    </p:spTree>
    <p:extLst>
      <p:ext uri="{BB962C8B-B14F-4D97-AF65-F5344CB8AC3E}">
        <p14:creationId xmlns:p14="http://schemas.microsoft.com/office/powerpoint/2010/main" val="86802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Demonstration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44382084"/>
      </p:ext>
    </p:extLst>
  </p:cSld>
  <p:clrMapOvr>
    <a:masterClrMapping/>
  </p:clrMapOvr>
</p:sld>
</file>

<file path=ppt/theme/theme1.xml><?xml version="1.0" encoding="utf-8"?>
<a:theme xmlns:a="http://schemas.openxmlformats.org/drawingml/2006/main" name="UAntwerpen-content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xmlns="" xmlns:p="http://schemas.openxmlformats.org/presentationml/2006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80000" tIns="180000" rIns="180000" bIns="180000" rtlCol="0" anchor="ctr"/>
      <a:lstStyle>
        <a:defPPr marL="0" indent="0" algn="ctr">
          <a:spcAft>
            <a:spcPts val="450"/>
          </a:spcAft>
          <a:buFont typeface="Arial" charset="0"/>
          <a:buNone/>
          <a:defRPr sz="1800" b="1" dirty="0" err="1" smtClean="0">
            <a:solidFill>
              <a:schemeClr val="bg1"/>
            </a:solidFill>
            <a:latin typeface="+mn-lt"/>
            <a:ea typeface="Verdana Regular" charset="0"/>
            <a:cs typeface="Verdana Regular" charset="0"/>
            <a:sym typeface="Securitas Sans Light" charset="0"/>
          </a:defRPr>
        </a:defPPr>
      </a:lst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indent="0" algn="l">
          <a:buFont typeface="Arial" panose="020B0604020202020204" pitchFamily="34" charset="0"/>
          <a:buNone/>
          <a:defRPr sz="2800" b="1" smtClean="0">
            <a:solidFill>
              <a:schemeClr val="tx1"/>
            </a:solidFill>
            <a:latin typeface="+mn-lt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dp_powerpoint" id="{FEF18948-FC9D-1340-AA00-430FBBA861E5}" vid="{591CA67A-998E-6049-B579-1B92244B0BFA}"/>
    </a:ext>
  </a:extLst>
</a:theme>
</file>

<file path=ppt/theme/theme2.xml><?xml version="1.0" encoding="utf-8"?>
<a:theme xmlns:a="http://schemas.openxmlformats.org/drawingml/2006/main" name="UAntwerpen_titleslides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C9875C091B247AB9617006510CC43" ma:contentTypeVersion="9" ma:contentTypeDescription="Een nieuw document maken." ma:contentTypeScope="" ma:versionID="6792b0d8b1b497ec7b6f2fc518ad6b71">
  <xsd:schema xmlns:xsd="http://www.w3.org/2001/XMLSchema" xmlns:xs="http://www.w3.org/2001/XMLSchema" xmlns:p="http://schemas.microsoft.com/office/2006/metadata/properties" xmlns:ns2="a09e4e9c-009f-4841-8876-57cddbde6e17" xmlns:ns3="e4e19ae9-58fe-4993-a35b-a8a84bb511ff" targetNamespace="http://schemas.microsoft.com/office/2006/metadata/properties" ma:root="true" ma:fieldsID="4e3ada4487ef8e46945618bd17b59294" ns2:_="" ns3:_="">
    <xsd:import namespace="a09e4e9c-009f-4841-8876-57cddbde6e17"/>
    <xsd:import namespace="e4e19ae9-58fe-4993-a35b-a8a84bb51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e4e9c-009f-4841-8876-57cddbde6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9ae9-58fe-4993-a35b-a8a84bb511f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6EDECA-2FC6-4CC6-BF57-774C7A66E7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A93269-0A2D-4449-AFE7-E8570D6EC4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449BF5-F7E1-46D5-B581-A176D4426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9e4e9c-009f-4841-8876-57cddbde6e17"/>
    <ds:schemaRef ds:uri="e4e19ae9-58fe-4993-a35b-a8a84bb511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vdp_powerpoint</Template>
  <TotalTime>4638</TotalTime>
  <Words>163</Words>
  <Application>Microsoft Office PowerPoint</Application>
  <PresentationFormat>Breedbeeld</PresentationFormat>
  <Paragraphs>63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ITC Officina Sans Std Book</vt:lpstr>
      <vt:lpstr>Trebuchet MS</vt:lpstr>
      <vt:lpstr>Verdana</vt:lpstr>
      <vt:lpstr>Wingdings</vt:lpstr>
      <vt:lpstr>UAntwerpen-content</vt:lpstr>
      <vt:lpstr>UAntwerpen_titleslides</vt:lpstr>
      <vt:lpstr>Money Tracker</vt:lpstr>
      <vt:lpstr>Functionalities</vt:lpstr>
      <vt:lpstr>Patterns</vt:lpstr>
      <vt:lpstr>Use case diagram</vt:lpstr>
      <vt:lpstr>Class diagram</vt:lpstr>
      <vt:lpstr>Observers</vt:lpstr>
      <vt:lpstr>Sequence diagram for calculating the bill</vt:lpstr>
      <vt:lpstr>Varia</vt:lpstr>
      <vt:lpstr>Demonstration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Wout Van Uytsel</cp:lastModifiedBy>
  <cp:revision>57</cp:revision>
  <dcterms:created xsi:type="dcterms:W3CDTF">2020-12-07T09:05:54Z</dcterms:created>
  <dcterms:modified xsi:type="dcterms:W3CDTF">2022-01-04T15:48:19Z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0x010100707C9875C091B247AB9617006510CC43</vt:lpwstr>
  </property>
</Properties>
</file>