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4"/>
    <p:sldMasterId id="2147484114" r:id="rId5"/>
  </p:sldMasterIdLst>
  <p:sldIdLst>
    <p:sldId id="257" r:id="rId6"/>
    <p:sldId id="260" r:id="rId7"/>
    <p:sldId id="259" r:id="rId8"/>
  </p:sldIdLst>
  <p:sldSz cx="12192000" cy="6858000"/>
  <p:notesSz cx="6805613" cy="9944100"/>
  <p:defaultTextStyle>
    <a:defPPr>
      <a:defRPr lang="nl-B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60958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121917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82875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243833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196">
          <p15:clr>
            <a:srgbClr val="A4A3A4"/>
          </p15:clr>
        </p15:guide>
        <p15:guide id="2" orient="horz" pos="3127">
          <p15:clr>
            <a:srgbClr val="A4A3A4"/>
          </p15:clr>
        </p15:guide>
        <p15:guide id="3" pos="197">
          <p15:clr>
            <a:srgbClr val="A4A3A4"/>
          </p15:clr>
        </p15:guide>
        <p15:guide id="4" pos="2144">
          <p15:clr>
            <a:srgbClr val="A4A3A4"/>
          </p15:clr>
        </p15:guide>
        <p15:guide id="5" pos="409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3" autoAdjust="0"/>
    <p:restoredTop sz="96357" autoAdjust="0"/>
  </p:normalViewPr>
  <p:slideViewPr>
    <p:cSldViewPr snapToGrid="0" snapToObjects="1" showGuides="1">
      <p:cViewPr varScale="1">
        <p:scale>
          <a:sx n="155" d="100"/>
          <a:sy n="155" d="100"/>
        </p:scale>
        <p:origin x="2724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>
        <p:guide orient="horz" pos="196"/>
        <p:guide orient="horz" pos="3127"/>
        <p:guide pos="197"/>
        <p:guide pos="2144"/>
        <p:guide pos="409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only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A766-FA6C-4E42-BAD1-58E378599F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1DCFB5-39F0-E04F-B592-B890194C07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5A4F71-3F20-42EB-95C9-52E7339E42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888" y="1516380"/>
            <a:ext cx="10944225" cy="4720907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8563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3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3DA42F-3FB6-ED4E-BB67-A10574D20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AA798DC2-15C2-744D-A0DA-FBAD9971D4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0411" y="3547641"/>
            <a:ext cx="3456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45C6B10F-3A7A-0A4C-A932-1D4E1382BFD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28097" y="3547641"/>
            <a:ext cx="3456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9" name="Tijdelijke aanduiding voor tekst 3">
            <a:extLst>
              <a:ext uri="{FF2B5EF4-FFF2-40B4-BE49-F238E27FC236}">
                <a16:creationId xmlns:a16="http://schemas.microsoft.com/office/drawing/2014/main" id="{999ECC60-AB72-8647-A135-FB0CF980826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724" y="3547641"/>
            <a:ext cx="3456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9EEB3BC6-5818-4244-A78C-1A7B9F04BE5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2722" y="643266"/>
            <a:ext cx="3456000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816787A9-2DFD-A54D-B3D1-B9387B7C893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380410" y="643266"/>
            <a:ext cx="3456000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2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13" name="Picture Placeholder 21">
            <a:extLst>
              <a:ext uri="{FF2B5EF4-FFF2-40B4-BE49-F238E27FC236}">
                <a16:creationId xmlns:a16="http://schemas.microsoft.com/office/drawing/2014/main" id="{B04326B7-E91B-9740-A418-C88B2E74C60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128097" y="643266"/>
            <a:ext cx="3456000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414A82-8300-43F5-8449-10B8D34A301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32723" y="4181794"/>
            <a:ext cx="3456000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55D1222-512A-4020-AE86-8C428804EA1D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380410" y="4181794"/>
            <a:ext cx="3456000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A007419B-9354-4CE8-81AF-E975BC83ACBC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8128097" y="4181794"/>
            <a:ext cx="3456000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2218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3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96712-8A94-CB4B-8CE6-B7A18FB19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5" name="Tijdelijke aanduiding voor afbeelding 33">
            <a:extLst>
              <a:ext uri="{FF2B5EF4-FFF2-40B4-BE49-F238E27FC236}">
                <a16:creationId xmlns:a16="http://schemas.microsoft.com/office/drawing/2014/main" id="{9BF78AC3-F061-4145-A432-3FB7391D0F0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14198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1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6" name="Tijdelijke aanduiding voor afbeelding 33">
            <a:extLst>
              <a:ext uri="{FF2B5EF4-FFF2-40B4-BE49-F238E27FC236}">
                <a16:creationId xmlns:a16="http://schemas.microsoft.com/office/drawing/2014/main" id="{AAA97E2B-5188-B740-8501-2BF96B4796A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260054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1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7" name="Tijdelijke aanduiding voor afbeelding 33">
            <a:extLst>
              <a:ext uri="{FF2B5EF4-FFF2-40B4-BE49-F238E27FC236}">
                <a16:creationId xmlns:a16="http://schemas.microsoft.com/office/drawing/2014/main" id="{6410F448-44B9-E245-8CA2-3AC4F6FCD9F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005909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1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9026212-289C-F34A-A4D7-E30D294D41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810" y="3704273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1" name="Tijdelijke aanduiding voor tekst 3">
            <a:extLst>
              <a:ext uri="{FF2B5EF4-FFF2-40B4-BE49-F238E27FC236}">
                <a16:creationId xmlns:a16="http://schemas.microsoft.com/office/drawing/2014/main" id="{642A680A-1625-824E-8281-465F0A135B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6376" y="3704273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466E1215-57EE-734D-95D4-32CDFD6B77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83593" y="3704273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66692AD7-78D2-4CCE-AF2E-3E0B2562ECF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30810" y="4248038"/>
            <a:ext cx="3438000" cy="1990800"/>
          </a:xfrm>
        </p:spPr>
        <p:txBody>
          <a:bodyPr>
            <a:normAutofit/>
          </a:bodyPr>
          <a:lstStyle>
            <a:lvl1pPr marL="182563" indent="-182563" algn="ctr">
              <a:defRPr sz="1600" b="0">
                <a:latin typeface="+mj-lt"/>
              </a:defRPr>
            </a:lvl1pPr>
            <a:lvl2pPr marL="360363" indent="-184150" algn="ctr">
              <a:defRPr sz="1400" b="0">
                <a:latin typeface="+mj-lt"/>
              </a:defRPr>
            </a:lvl2pPr>
            <a:lvl3pPr marL="536575" indent="-176213" algn="ctr">
              <a:defRPr sz="1200">
                <a:latin typeface="+mj-lt"/>
              </a:defRPr>
            </a:lvl3pPr>
            <a:lvl4pPr marL="719138" indent="-182563" algn="ctr">
              <a:defRPr sz="1100">
                <a:latin typeface="+mj-lt"/>
              </a:defRPr>
            </a:lvl4pPr>
            <a:lvl5pPr marL="895350" indent="-176213" algn="ctr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C120415-A1CE-44F6-BDB2-ECE056C8A73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383593" y="4248038"/>
            <a:ext cx="3438000" cy="1990800"/>
          </a:xfrm>
        </p:spPr>
        <p:txBody>
          <a:bodyPr>
            <a:normAutofit/>
          </a:bodyPr>
          <a:lstStyle>
            <a:lvl1pPr marL="182563" indent="-182563" algn="ctr">
              <a:defRPr sz="1600" b="0">
                <a:latin typeface="+mj-lt"/>
              </a:defRPr>
            </a:lvl1pPr>
            <a:lvl2pPr marL="360363" indent="-184150" algn="ctr">
              <a:defRPr sz="1400" b="0">
                <a:latin typeface="+mj-lt"/>
              </a:defRPr>
            </a:lvl2pPr>
            <a:lvl3pPr marL="536575" indent="-176213" algn="ctr">
              <a:defRPr sz="1200">
                <a:latin typeface="+mj-lt"/>
              </a:defRPr>
            </a:lvl3pPr>
            <a:lvl4pPr marL="719138" indent="-182563" algn="ctr">
              <a:defRPr sz="1100">
                <a:latin typeface="+mj-lt"/>
              </a:defRPr>
            </a:lvl4pPr>
            <a:lvl5pPr marL="895350" indent="-176213" algn="ctr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E18EDD4A-93E4-41E6-A00B-6EF03C4ACB6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136376" y="4248038"/>
            <a:ext cx="3438000" cy="1990800"/>
          </a:xfrm>
        </p:spPr>
        <p:txBody>
          <a:bodyPr>
            <a:normAutofit/>
          </a:bodyPr>
          <a:lstStyle>
            <a:lvl1pPr marL="182563" indent="-182563" algn="ctr">
              <a:defRPr sz="1600" b="0">
                <a:latin typeface="+mj-lt"/>
              </a:defRPr>
            </a:lvl1pPr>
            <a:lvl2pPr marL="360363" indent="-184150" algn="ctr">
              <a:defRPr sz="1400" b="0">
                <a:latin typeface="+mj-lt"/>
              </a:defRPr>
            </a:lvl2pPr>
            <a:lvl3pPr marL="536575" indent="-176213" algn="ctr">
              <a:defRPr sz="1200">
                <a:latin typeface="+mj-lt"/>
              </a:defRPr>
            </a:lvl3pPr>
            <a:lvl4pPr marL="719138" indent="-182563" algn="ctr">
              <a:defRPr sz="1100">
                <a:latin typeface="+mj-lt"/>
              </a:defRPr>
            </a:lvl4pPr>
            <a:lvl5pPr marL="895350" indent="-176213" algn="ctr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9231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6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64A23-42F4-0341-A372-ED0B454B6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5" name="Tijdelijke aanduiding voor afbeelding 33">
            <a:extLst>
              <a:ext uri="{FF2B5EF4-FFF2-40B4-BE49-F238E27FC236}">
                <a16:creationId xmlns:a16="http://schemas.microsoft.com/office/drawing/2014/main" id="{19D3F277-1732-274A-BDAC-F3BB5EB7334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664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7" name="Tijdelijke aanduiding voor afbeelding 33">
            <a:extLst>
              <a:ext uri="{FF2B5EF4-FFF2-40B4-BE49-F238E27FC236}">
                <a16:creationId xmlns:a16="http://schemas.microsoft.com/office/drawing/2014/main" id="{C73DE83C-1825-BF4A-A473-AF62420F8C6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10221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9" name="Tijdelijke aanduiding voor afbeelding 33">
            <a:extLst>
              <a:ext uri="{FF2B5EF4-FFF2-40B4-BE49-F238E27FC236}">
                <a16:creationId xmlns:a16="http://schemas.microsoft.com/office/drawing/2014/main" id="{64A41B62-3349-A641-9E85-33C3E278DD4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41330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88F6B30C-94E8-264F-86F5-31D0E47D7244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058585" y="1411391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261850B4-D4F1-234A-9F22-195572228DA4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802688" y="1411391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DCDD9BD6-DB58-C84C-BD3C-F9652F4D492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326874" y="1411391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15" name="Tijdelijke aanduiding voor afbeelding 33">
            <a:extLst>
              <a:ext uri="{FF2B5EF4-FFF2-40B4-BE49-F238E27FC236}">
                <a16:creationId xmlns:a16="http://schemas.microsoft.com/office/drawing/2014/main" id="{965879DE-F296-964E-A952-9184C5050E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30664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17" name="Tijdelijke aanduiding voor afbeelding 33">
            <a:extLst>
              <a:ext uri="{FF2B5EF4-FFF2-40B4-BE49-F238E27FC236}">
                <a16:creationId xmlns:a16="http://schemas.microsoft.com/office/drawing/2014/main" id="{D15EA347-33D1-EE4E-9464-3CF0EAE3C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410221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19" name="Tijdelijke aanduiding voor afbeelding 33">
            <a:extLst>
              <a:ext uri="{FF2B5EF4-FFF2-40B4-BE49-F238E27FC236}">
                <a16:creationId xmlns:a16="http://schemas.microsoft.com/office/drawing/2014/main" id="{4EC1974C-2EB3-274B-A88C-617CC7414E5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141330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20" name="Tijdelijke aanduiding voor inhoud 2">
            <a:extLst>
              <a:ext uri="{FF2B5EF4-FFF2-40B4-BE49-F238E27FC236}">
                <a16:creationId xmlns:a16="http://schemas.microsoft.com/office/drawing/2014/main" id="{330314A6-BF29-EC42-BF75-622C5286D534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5058585" y="3864133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21" name="Tijdelijke aanduiding voor inhoud 2">
            <a:extLst>
              <a:ext uri="{FF2B5EF4-FFF2-40B4-BE49-F238E27FC236}">
                <a16:creationId xmlns:a16="http://schemas.microsoft.com/office/drawing/2014/main" id="{D6D76FCC-D508-DD4F-BB82-48A5BCC54578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8802688" y="3864133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22" name="Tijdelijke aanduiding voor inhoud 2">
            <a:extLst>
              <a:ext uri="{FF2B5EF4-FFF2-40B4-BE49-F238E27FC236}">
                <a16:creationId xmlns:a16="http://schemas.microsoft.com/office/drawing/2014/main" id="{125E4E80-E44F-EA4F-8054-6AB42A8470B4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1326874" y="3864133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3528E721-8656-4BDD-B009-8819AFB97FC5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1339266" y="2133247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2C048C0B-E29D-49EF-80B5-29D0B0F479C0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1339266" y="4586421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5F680696-8F3B-4E74-B265-71DF36E09776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5070977" y="2133247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50B084AF-045B-4B49-8FBE-93ACB3E7F00A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8802688" y="2133247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D8E938A-1AD9-4373-BBFD-C7C066DAB3FA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5070977" y="4586421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0C6D1181-34A3-47D3-99A2-1B802126EDC5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8802688" y="4586421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166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3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96712-8A94-CB4B-8CE6-B7A18FB19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9026212-289C-F34A-A4D7-E30D294D41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810" y="1578459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Subtitle</a:t>
            </a:r>
          </a:p>
        </p:txBody>
      </p:sp>
      <p:sp>
        <p:nvSpPr>
          <p:cNvPr id="11" name="Tijdelijke aanduiding voor tekst 3">
            <a:extLst>
              <a:ext uri="{FF2B5EF4-FFF2-40B4-BE49-F238E27FC236}">
                <a16:creationId xmlns:a16="http://schemas.microsoft.com/office/drawing/2014/main" id="{642A680A-1625-824E-8281-465F0A135B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6376" y="1578459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466E1215-57EE-734D-95D4-32CDFD6B77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83593" y="1578459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66692AD7-78D2-4CCE-AF2E-3E0B2562ECF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30810" y="2122223"/>
            <a:ext cx="3438000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C120415-A1CE-44F6-BDB2-ECE056C8A73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383593" y="2122223"/>
            <a:ext cx="3438000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E18EDD4A-93E4-41E6-A00B-6EF03C4ACB6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136376" y="2122223"/>
            <a:ext cx="3438000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88162A-5A9D-4BDD-AC29-D36DAB7865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620713"/>
            <a:ext cx="10944226" cy="791794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8899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2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96712-8A94-CB4B-8CE6-B7A18FB19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9026212-289C-F34A-A4D7-E30D294D41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809" y="1578459"/>
            <a:ext cx="5307799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466E1215-57EE-734D-95D4-32CDFD6B77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53391" y="1578459"/>
            <a:ext cx="5307799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66692AD7-78D2-4CCE-AF2E-3E0B2562ECF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30809" y="2122223"/>
            <a:ext cx="5307799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C120415-A1CE-44F6-BDB2-ECE056C8A73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253391" y="2122223"/>
            <a:ext cx="5307799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88162A-5A9D-4BDD-AC29-D36DAB7865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620713"/>
            <a:ext cx="10944226" cy="791794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1797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-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06A4-C8C0-BA4F-A09B-9014BCE499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6E971-EE47-7745-ACA8-1DEF0415F3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jdelijke aanduiding voor grafiek 4">
            <a:extLst>
              <a:ext uri="{FF2B5EF4-FFF2-40B4-BE49-F238E27FC236}">
                <a16:creationId xmlns:a16="http://schemas.microsoft.com/office/drawing/2014/main" id="{967EE9E6-2701-5E4F-A341-5478485FBD82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623889" y="1578459"/>
            <a:ext cx="10944224" cy="465882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Arial" panose="020B0604020202020204" pitchFamily="34" charset="0"/>
              <a:buNone/>
              <a:tabLst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tabLst/>
              <a:defRPr/>
            </a:pPr>
            <a:r>
              <a:rPr lang="en-US" noProof="0"/>
              <a:t>Click the icon to add an object</a:t>
            </a:r>
          </a:p>
        </p:txBody>
      </p:sp>
    </p:spTree>
    <p:extLst>
      <p:ext uri="{BB962C8B-B14F-4D97-AF65-F5344CB8AC3E}">
        <p14:creationId xmlns:p14="http://schemas.microsoft.com/office/powerpoint/2010/main" val="3082753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chart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6014-7DB0-CF4A-88E9-463AB221A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45457A-9933-1149-9392-ABAF631B7C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jdelijke aanduiding voor grafiek 4">
            <a:extLst>
              <a:ext uri="{FF2B5EF4-FFF2-40B4-BE49-F238E27FC236}">
                <a16:creationId xmlns:a16="http://schemas.microsoft.com/office/drawing/2014/main" id="{3AF460E3-37FD-6B4C-86A1-EEC95DD40B34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623889" y="2760663"/>
            <a:ext cx="10944224" cy="34766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object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A507705-E8A5-0A44-A7D0-4ECFDD431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1690688"/>
            <a:ext cx="10936287" cy="885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83614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UAntwerpen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90802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titleredfu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itel 1">
            <a:extLst>
              <a:ext uri="{FF2B5EF4-FFF2-40B4-BE49-F238E27FC236}">
                <a16:creationId xmlns:a16="http://schemas.microsoft.com/office/drawing/2014/main" id="{7ABBDCB5-5D2A-8947-AEB8-B06A6093E3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2737623"/>
            <a:ext cx="10944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DBF08461-C600-4C47-803A-43BF0EAD9B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4471987"/>
            <a:ext cx="10944225" cy="1062037"/>
          </a:xfrm>
          <a:prstGeom prst="rect">
            <a:avLst/>
          </a:prstGeom>
        </p:spPr>
        <p:txBody>
          <a:bodyPr/>
          <a:lstStyle>
            <a:lvl1pPr algn="ctr"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2pPr>
            <a:lvl3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3pPr>
            <a:lvl4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4pPr>
            <a:lvl5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5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DB55F62-264C-6643-968D-4B048C7EF8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1600" y="1613587"/>
            <a:ext cx="18288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8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titl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AABACC8-28A2-D34B-8A1E-5CF7BA9005CC}"/>
              </a:ext>
            </a:extLst>
          </p:cNvPr>
          <p:cNvSpPr/>
          <p:nvPr userDrawn="1"/>
        </p:nvSpPr>
        <p:spPr>
          <a:xfrm>
            <a:off x="623888" y="627478"/>
            <a:ext cx="10954551" cy="5618356"/>
          </a:xfrm>
          <a:custGeom>
            <a:avLst/>
            <a:gdLst>
              <a:gd name="connsiteX0" fmla="*/ 0 w 10296525"/>
              <a:gd name="connsiteY0" fmla="*/ 0 h 4968875"/>
              <a:gd name="connsiteX1" fmla="*/ 10296525 w 10296525"/>
              <a:gd name="connsiteY1" fmla="*/ 0 h 4968875"/>
              <a:gd name="connsiteX2" fmla="*/ 10296525 w 10296525"/>
              <a:gd name="connsiteY2" fmla="*/ 4968875 h 4968875"/>
              <a:gd name="connsiteX3" fmla="*/ 253304 w 10296525"/>
              <a:gd name="connsiteY3" fmla="*/ 4968875 h 4968875"/>
              <a:gd name="connsiteX4" fmla="*/ 202263 w 10296525"/>
              <a:gd name="connsiteY4" fmla="*/ 4963730 h 4968875"/>
              <a:gd name="connsiteX5" fmla="*/ 0 w 10296525"/>
              <a:gd name="connsiteY5" fmla="*/ 4715562 h 4968875"/>
              <a:gd name="connsiteX6" fmla="*/ 0 w 10296525"/>
              <a:gd name="connsiteY6" fmla="*/ 0 h 4968875"/>
              <a:gd name="connsiteX0" fmla="*/ 0 w 10629811"/>
              <a:gd name="connsiteY0" fmla="*/ 0 h 4968875"/>
              <a:gd name="connsiteX1" fmla="*/ 10629811 w 10629811"/>
              <a:gd name="connsiteY1" fmla="*/ 8546 h 4968875"/>
              <a:gd name="connsiteX2" fmla="*/ 10296525 w 10629811"/>
              <a:gd name="connsiteY2" fmla="*/ 4968875 h 4968875"/>
              <a:gd name="connsiteX3" fmla="*/ 253304 w 10629811"/>
              <a:gd name="connsiteY3" fmla="*/ 4968875 h 4968875"/>
              <a:gd name="connsiteX4" fmla="*/ 202263 w 10629811"/>
              <a:gd name="connsiteY4" fmla="*/ 4963730 h 4968875"/>
              <a:gd name="connsiteX5" fmla="*/ 0 w 10629811"/>
              <a:gd name="connsiteY5" fmla="*/ 4715562 h 4968875"/>
              <a:gd name="connsiteX6" fmla="*/ 0 w 10629811"/>
              <a:gd name="connsiteY6" fmla="*/ 0 h 4968875"/>
              <a:gd name="connsiteX0" fmla="*/ 0 w 10629811"/>
              <a:gd name="connsiteY0" fmla="*/ 0 h 4977421"/>
              <a:gd name="connsiteX1" fmla="*/ 10629811 w 10629811"/>
              <a:gd name="connsiteY1" fmla="*/ 8546 h 4977421"/>
              <a:gd name="connsiteX2" fmla="*/ 10629811 w 10629811"/>
              <a:gd name="connsiteY2" fmla="*/ 4977421 h 4977421"/>
              <a:gd name="connsiteX3" fmla="*/ 253304 w 10629811"/>
              <a:gd name="connsiteY3" fmla="*/ 4968875 h 4977421"/>
              <a:gd name="connsiteX4" fmla="*/ 202263 w 10629811"/>
              <a:gd name="connsiteY4" fmla="*/ 4963730 h 4977421"/>
              <a:gd name="connsiteX5" fmla="*/ 0 w 10629811"/>
              <a:gd name="connsiteY5" fmla="*/ 4715562 h 4977421"/>
              <a:gd name="connsiteX6" fmla="*/ 0 w 10629811"/>
              <a:gd name="connsiteY6" fmla="*/ 0 h 4977421"/>
              <a:gd name="connsiteX0" fmla="*/ 8545 w 10629811"/>
              <a:gd name="connsiteY0" fmla="*/ 0 h 5618356"/>
              <a:gd name="connsiteX1" fmla="*/ 10629811 w 10629811"/>
              <a:gd name="connsiteY1" fmla="*/ 649481 h 5618356"/>
              <a:gd name="connsiteX2" fmla="*/ 10629811 w 10629811"/>
              <a:gd name="connsiteY2" fmla="*/ 5618356 h 5618356"/>
              <a:gd name="connsiteX3" fmla="*/ 253304 w 10629811"/>
              <a:gd name="connsiteY3" fmla="*/ 5609810 h 5618356"/>
              <a:gd name="connsiteX4" fmla="*/ 202263 w 10629811"/>
              <a:gd name="connsiteY4" fmla="*/ 5604665 h 5618356"/>
              <a:gd name="connsiteX5" fmla="*/ 0 w 10629811"/>
              <a:gd name="connsiteY5" fmla="*/ 5356497 h 5618356"/>
              <a:gd name="connsiteX6" fmla="*/ 8545 w 10629811"/>
              <a:gd name="connsiteY6" fmla="*/ 0 h 5618356"/>
              <a:gd name="connsiteX0" fmla="*/ 8545 w 10946005"/>
              <a:gd name="connsiteY0" fmla="*/ 0 h 5618356"/>
              <a:gd name="connsiteX1" fmla="*/ 10946005 w 10946005"/>
              <a:gd name="connsiteY1" fmla="*/ 8546 h 5618356"/>
              <a:gd name="connsiteX2" fmla="*/ 10629811 w 10946005"/>
              <a:gd name="connsiteY2" fmla="*/ 5618356 h 5618356"/>
              <a:gd name="connsiteX3" fmla="*/ 253304 w 10946005"/>
              <a:gd name="connsiteY3" fmla="*/ 5609810 h 5618356"/>
              <a:gd name="connsiteX4" fmla="*/ 202263 w 10946005"/>
              <a:gd name="connsiteY4" fmla="*/ 5604665 h 5618356"/>
              <a:gd name="connsiteX5" fmla="*/ 0 w 10946005"/>
              <a:gd name="connsiteY5" fmla="*/ 5356497 h 5618356"/>
              <a:gd name="connsiteX6" fmla="*/ 8545 w 10946005"/>
              <a:gd name="connsiteY6" fmla="*/ 0 h 5618356"/>
              <a:gd name="connsiteX0" fmla="*/ 8545 w 10954551"/>
              <a:gd name="connsiteY0" fmla="*/ 0 h 5618356"/>
              <a:gd name="connsiteX1" fmla="*/ 10946005 w 10954551"/>
              <a:gd name="connsiteY1" fmla="*/ 8546 h 5618356"/>
              <a:gd name="connsiteX2" fmla="*/ 10954551 w 10954551"/>
              <a:gd name="connsiteY2" fmla="*/ 5618356 h 5618356"/>
              <a:gd name="connsiteX3" fmla="*/ 253304 w 10954551"/>
              <a:gd name="connsiteY3" fmla="*/ 5609810 h 5618356"/>
              <a:gd name="connsiteX4" fmla="*/ 202263 w 10954551"/>
              <a:gd name="connsiteY4" fmla="*/ 5604665 h 5618356"/>
              <a:gd name="connsiteX5" fmla="*/ 0 w 10954551"/>
              <a:gd name="connsiteY5" fmla="*/ 5356497 h 5618356"/>
              <a:gd name="connsiteX6" fmla="*/ 8545 w 10954551"/>
              <a:gd name="connsiteY6" fmla="*/ 0 h 56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54551" h="5618356">
                <a:moveTo>
                  <a:pt x="8545" y="0"/>
                </a:moveTo>
                <a:lnTo>
                  <a:pt x="10946005" y="8546"/>
                </a:lnTo>
                <a:cubicBezTo>
                  <a:pt x="10948854" y="1878483"/>
                  <a:pt x="10951702" y="3748419"/>
                  <a:pt x="10954551" y="5618356"/>
                </a:cubicBez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BE" dirty="0"/>
          </a:p>
        </p:txBody>
      </p:sp>
      <p:sp>
        <p:nvSpPr>
          <p:cNvPr id="5" name="Tijdelijke aanduiding voor titel 1">
            <a:extLst>
              <a:ext uri="{FF2B5EF4-FFF2-40B4-BE49-F238E27FC236}">
                <a16:creationId xmlns:a16="http://schemas.microsoft.com/office/drawing/2014/main" id="{31D26ADD-50E0-864E-879F-AED5604BF2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453" y="2318879"/>
            <a:ext cx="109639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534ABFA-B94B-7346-9AA3-E2278EC84F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453" y="4071937"/>
            <a:ext cx="10963985" cy="1043343"/>
          </a:xfrm>
          <a:prstGeom prst="rect">
            <a:avLst/>
          </a:prstGeom>
        </p:spPr>
        <p:txBody>
          <a:bodyPr/>
          <a:lstStyle>
            <a:lvl1pPr algn="ctr"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2pPr>
            <a:lvl3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3pPr>
            <a:lvl4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4pPr>
            <a:lvl5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5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AEBF5C9-24F6-2548-BEBB-C64A9D33F8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6429781"/>
            <a:ext cx="772299" cy="2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8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B9851-093E-A241-B582-F0998CFFF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tel 4">
            <a:extLst>
              <a:ext uri="{FF2B5EF4-FFF2-40B4-BE49-F238E27FC236}">
                <a16:creationId xmlns:a16="http://schemas.microsoft.com/office/drawing/2014/main" id="{041CBA9C-BD5E-424C-93BC-60164869E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4313" y="620713"/>
            <a:ext cx="5003800" cy="1385085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Picture Placeholder 32">
            <a:extLst>
              <a:ext uri="{FF2B5EF4-FFF2-40B4-BE49-F238E27FC236}">
                <a16:creationId xmlns:a16="http://schemas.microsoft.com/office/drawing/2014/main" id="{971C9B50-FEE3-1047-A14B-9C8C2F5D606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9" y="620713"/>
            <a:ext cx="5145732" cy="5616575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5732" h="5616575">
                <a:moveTo>
                  <a:pt x="0" y="0"/>
                </a:moveTo>
                <a:lnTo>
                  <a:pt x="5145732" y="0"/>
                </a:lnTo>
                <a:lnTo>
                  <a:pt x="514573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 dirty="0"/>
              <a:t>Click the icon to add an image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0C433-47C4-4D3D-A245-AA41DF75B6E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564313" y="2271713"/>
            <a:ext cx="5004000" cy="3965575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791485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wit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9">
            <a:extLst>
              <a:ext uri="{FF2B5EF4-FFF2-40B4-BE49-F238E27FC236}">
                <a16:creationId xmlns:a16="http://schemas.microsoft.com/office/drawing/2014/main" id="{C3132F7D-D063-1C4B-8D0F-49AC33221A4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888" y="627478"/>
            <a:ext cx="10944225" cy="5609810"/>
          </a:xfrm>
          <a:custGeom>
            <a:avLst/>
            <a:gdLst>
              <a:gd name="connsiteX0" fmla="*/ 8545 w 10944225"/>
              <a:gd name="connsiteY0" fmla="*/ 0 h 5609810"/>
              <a:gd name="connsiteX1" fmla="*/ 10944225 w 10944225"/>
              <a:gd name="connsiteY1" fmla="*/ 8545 h 5609810"/>
              <a:gd name="connsiteX2" fmla="*/ 10944225 w 10944225"/>
              <a:gd name="connsiteY2" fmla="*/ 5609810 h 5609810"/>
              <a:gd name="connsiteX3" fmla="*/ 253304 w 10944225"/>
              <a:gd name="connsiteY3" fmla="*/ 5609810 h 5609810"/>
              <a:gd name="connsiteX4" fmla="*/ 202263 w 10944225"/>
              <a:gd name="connsiteY4" fmla="*/ 5604665 h 5609810"/>
              <a:gd name="connsiteX5" fmla="*/ 0 w 10944225"/>
              <a:gd name="connsiteY5" fmla="*/ 5356497 h 5609810"/>
              <a:gd name="connsiteX6" fmla="*/ 8545 w 10944225"/>
              <a:gd name="connsiteY6" fmla="*/ 0 h 560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4225" h="5609810">
                <a:moveTo>
                  <a:pt x="8545" y="0"/>
                </a:moveTo>
                <a:lnTo>
                  <a:pt x="10944225" y="8545"/>
                </a:lnTo>
                <a:lnTo>
                  <a:pt x="10944225" y="5609810"/>
                </a:ln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3398203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99222-05DA-F24F-99F4-A098BCC40D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888" y="627478"/>
            <a:ext cx="10944225" cy="5609810"/>
          </a:xfrm>
          <a:custGeom>
            <a:avLst/>
            <a:gdLst>
              <a:gd name="connsiteX0" fmla="*/ 8545 w 10944225"/>
              <a:gd name="connsiteY0" fmla="*/ 0 h 5609810"/>
              <a:gd name="connsiteX1" fmla="*/ 10944225 w 10944225"/>
              <a:gd name="connsiteY1" fmla="*/ 8545 h 5609810"/>
              <a:gd name="connsiteX2" fmla="*/ 10944225 w 10944225"/>
              <a:gd name="connsiteY2" fmla="*/ 5609810 h 5609810"/>
              <a:gd name="connsiteX3" fmla="*/ 253304 w 10944225"/>
              <a:gd name="connsiteY3" fmla="*/ 5609810 h 5609810"/>
              <a:gd name="connsiteX4" fmla="*/ 202263 w 10944225"/>
              <a:gd name="connsiteY4" fmla="*/ 5604665 h 5609810"/>
              <a:gd name="connsiteX5" fmla="*/ 0 w 10944225"/>
              <a:gd name="connsiteY5" fmla="*/ 5356497 h 5609810"/>
              <a:gd name="connsiteX6" fmla="*/ 8545 w 10944225"/>
              <a:gd name="connsiteY6" fmla="*/ 0 h 560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4225" h="5609810">
                <a:moveTo>
                  <a:pt x="8545" y="0"/>
                </a:moveTo>
                <a:lnTo>
                  <a:pt x="10944225" y="8545"/>
                </a:lnTo>
                <a:lnTo>
                  <a:pt x="10944225" y="5609810"/>
                </a:ln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E4E724A-7707-FC4D-9250-E06299DC6B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6429781"/>
            <a:ext cx="772299" cy="2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901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3">
            <a:extLst>
              <a:ext uri="{FF2B5EF4-FFF2-40B4-BE49-F238E27FC236}">
                <a16:creationId xmlns:a16="http://schemas.microsoft.com/office/drawing/2014/main" id="{BF020726-1AA6-EE4D-9CD8-9B40673609E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4" name="Tijdelijke aanduiding voor tekst 5">
            <a:extLst>
              <a:ext uri="{FF2B5EF4-FFF2-40B4-BE49-F238E27FC236}">
                <a16:creationId xmlns:a16="http://schemas.microsoft.com/office/drawing/2014/main" id="{89753A3A-E019-254C-9677-C9C519017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06518" y="3613790"/>
            <a:ext cx="3761595" cy="7286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First Name Name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4D01101A-4B64-9146-92CB-AB7133B61F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05738" y="1500371"/>
            <a:ext cx="3762375" cy="1945955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10921906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quoteand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09DBE046-B8F3-D840-ABA8-37DDBE8E14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888" y="627478"/>
            <a:ext cx="10944225" cy="5609810"/>
          </a:xfrm>
          <a:custGeom>
            <a:avLst/>
            <a:gdLst>
              <a:gd name="connsiteX0" fmla="*/ 8545 w 10944225"/>
              <a:gd name="connsiteY0" fmla="*/ 0 h 5609810"/>
              <a:gd name="connsiteX1" fmla="*/ 10944225 w 10944225"/>
              <a:gd name="connsiteY1" fmla="*/ 8545 h 5609810"/>
              <a:gd name="connsiteX2" fmla="*/ 10944225 w 10944225"/>
              <a:gd name="connsiteY2" fmla="*/ 5609810 h 5609810"/>
              <a:gd name="connsiteX3" fmla="*/ 253304 w 10944225"/>
              <a:gd name="connsiteY3" fmla="*/ 5609810 h 5609810"/>
              <a:gd name="connsiteX4" fmla="*/ 202263 w 10944225"/>
              <a:gd name="connsiteY4" fmla="*/ 5604665 h 5609810"/>
              <a:gd name="connsiteX5" fmla="*/ 0 w 10944225"/>
              <a:gd name="connsiteY5" fmla="*/ 5356497 h 5609810"/>
              <a:gd name="connsiteX6" fmla="*/ 8545 w 10944225"/>
              <a:gd name="connsiteY6" fmla="*/ 0 h 560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4225" h="5609810">
                <a:moveTo>
                  <a:pt x="8545" y="0"/>
                </a:moveTo>
                <a:lnTo>
                  <a:pt x="10944225" y="8545"/>
                </a:lnTo>
                <a:lnTo>
                  <a:pt x="10944225" y="5609810"/>
                </a:ln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4" name="Tijdelijke aanduiding voor tekst 5">
            <a:extLst>
              <a:ext uri="{FF2B5EF4-FFF2-40B4-BE49-F238E27FC236}">
                <a16:creationId xmlns:a16="http://schemas.microsoft.com/office/drawing/2014/main" id="{29C33EA9-EAA8-554B-9770-EC4BF96CD4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06519" y="3613790"/>
            <a:ext cx="3415735" cy="7286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First Name Name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9A2A5195-C3FC-3548-A159-FD845F8D8A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05739" y="1500371"/>
            <a:ext cx="3416443" cy="194595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Quote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8CAD106-4265-F948-934E-A324A44476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6429781"/>
            <a:ext cx="772299" cy="2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7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Antwerpen_wide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B9851-093E-A241-B582-F0998CFFF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tel 4">
            <a:extLst>
              <a:ext uri="{FF2B5EF4-FFF2-40B4-BE49-F238E27FC236}">
                <a16:creationId xmlns:a16="http://schemas.microsoft.com/office/drawing/2014/main" id="{041CBA9C-BD5E-424C-93BC-60164869E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81369" y="620713"/>
            <a:ext cx="2486743" cy="1385085"/>
          </a:xfrm>
        </p:spPr>
        <p:txBody>
          <a:bodyPr/>
          <a:lstStyle>
            <a:lvl1pPr>
              <a:defRPr b="1" i="0"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nl-BE" noProof="0" dirty="0"/>
          </a:p>
        </p:txBody>
      </p:sp>
      <p:sp>
        <p:nvSpPr>
          <p:cNvPr id="9" name="Picture Placeholder 32">
            <a:extLst>
              <a:ext uri="{FF2B5EF4-FFF2-40B4-BE49-F238E27FC236}">
                <a16:creationId xmlns:a16="http://schemas.microsoft.com/office/drawing/2014/main" id="{971C9B50-FEE3-1047-A14B-9C8C2F5D606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9" y="620714"/>
            <a:ext cx="7888932" cy="5620106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  <a:gd name="connsiteX0" fmla="*/ 0 w 7140465"/>
              <a:gd name="connsiteY0" fmla="*/ 0 h 5616575"/>
              <a:gd name="connsiteX1" fmla="*/ 7140465 w 7140465"/>
              <a:gd name="connsiteY1" fmla="*/ 3530 h 5616575"/>
              <a:gd name="connsiteX2" fmla="*/ 5145732 w 7140465"/>
              <a:gd name="connsiteY2" fmla="*/ 5616575 h 5616575"/>
              <a:gd name="connsiteX3" fmla="*/ 253304 w 7140465"/>
              <a:gd name="connsiteY3" fmla="*/ 5616575 h 5616575"/>
              <a:gd name="connsiteX4" fmla="*/ 202263 w 7140465"/>
              <a:gd name="connsiteY4" fmla="*/ 5611430 h 5616575"/>
              <a:gd name="connsiteX5" fmla="*/ 0 w 7140465"/>
              <a:gd name="connsiteY5" fmla="*/ 5363262 h 5616575"/>
              <a:gd name="connsiteX6" fmla="*/ 0 w 7140465"/>
              <a:gd name="connsiteY6" fmla="*/ 0 h 5616575"/>
              <a:gd name="connsiteX0" fmla="*/ 0 w 7895993"/>
              <a:gd name="connsiteY0" fmla="*/ 1 h 5616576"/>
              <a:gd name="connsiteX1" fmla="*/ 7895993 w 7895993"/>
              <a:gd name="connsiteY1" fmla="*/ 0 h 5616576"/>
              <a:gd name="connsiteX2" fmla="*/ 5145732 w 7895993"/>
              <a:gd name="connsiteY2" fmla="*/ 5616576 h 5616576"/>
              <a:gd name="connsiteX3" fmla="*/ 253304 w 7895993"/>
              <a:gd name="connsiteY3" fmla="*/ 5616576 h 5616576"/>
              <a:gd name="connsiteX4" fmla="*/ 202263 w 7895993"/>
              <a:gd name="connsiteY4" fmla="*/ 5611431 h 5616576"/>
              <a:gd name="connsiteX5" fmla="*/ 0 w 7895993"/>
              <a:gd name="connsiteY5" fmla="*/ 5363263 h 5616576"/>
              <a:gd name="connsiteX6" fmla="*/ 0 w 7895993"/>
              <a:gd name="connsiteY6" fmla="*/ 1 h 5616576"/>
              <a:gd name="connsiteX0" fmla="*/ 0 w 7888932"/>
              <a:gd name="connsiteY0" fmla="*/ 0 h 5616575"/>
              <a:gd name="connsiteX1" fmla="*/ 7888932 w 7888932"/>
              <a:gd name="connsiteY1" fmla="*/ 3530 h 5616575"/>
              <a:gd name="connsiteX2" fmla="*/ 5145732 w 7888932"/>
              <a:gd name="connsiteY2" fmla="*/ 5616575 h 5616575"/>
              <a:gd name="connsiteX3" fmla="*/ 253304 w 7888932"/>
              <a:gd name="connsiteY3" fmla="*/ 5616575 h 5616575"/>
              <a:gd name="connsiteX4" fmla="*/ 202263 w 7888932"/>
              <a:gd name="connsiteY4" fmla="*/ 5611430 h 5616575"/>
              <a:gd name="connsiteX5" fmla="*/ 0 w 7888932"/>
              <a:gd name="connsiteY5" fmla="*/ 5363262 h 5616575"/>
              <a:gd name="connsiteX6" fmla="*/ 0 w 7888932"/>
              <a:gd name="connsiteY6" fmla="*/ 0 h 5616575"/>
              <a:gd name="connsiteX0" fmla="*/ 0 w 7888932"/>
              <a:gd name="connsiteY0" fmla="*/ 0 h 5620106"/>
              <a:gd name="connsiteX1" fmla="*/ 7888932 w 7888932"/>
              <a:gd name="connsiteY1" fmla="*/ 3530 h 5620106"/>
              <a:gd name="connsiteX2" fmla="*/ 7885402 w 7888932"/>
              <a:gd name="connsiteY2" fmla="*/ 5620106 h 5620106"/>
              <a:gd name="connsiteX3" fmla="*/ 253304 w 7888932"/>
              <a:gd name="connsiteY3" fmla="*/ 5616575 h 5620106"/>
              <a:gd name="connsiteX4" fmla="*/ 202263 w 7888932"/>
              <a:gd name="connsiteY4" fmla="*/ 5611430 h 5620106"/>
              <a:gd name="connsiteX5" fmla="*/ 0 w 7888932"/>
              <a:gd name="connsiteY5" fmla="*/ 5363262 h 5620106"/>
              <a:gd name="connsiteX6" fmla="*/ 0 w 7888932"/>
              <a:gd name="connsiteY6" fmla="*/ 0 h 562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88932" h="5620106">
                <a:moveTo>
                  <a:pt x="0" y="0"/>
                </a:moveTo>
                <a:lnTo>
                  <a:pt x="7888932" y="3530"/>
                </a:lnTo>
                <a:cubicBezTo>
                  <a:pt x="7887755" y="1875722"/>
                  <a:pt x="7886579" y="3747914"/>
                  <a:pt x="7885402" y="5620106"/>
                </a:cubicBez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 dirty="0"/>
              <a:t>Click the icon to add an image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0C433-47C4-4D3D-A245-AA41DF75B6E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081369" y="2271713"/>
            <a:ext cx="2486944" cy="3965575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l-BE" noProof="0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4197717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3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UAntwerpen_wide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B9851-093E-A241-B582-F0998CFFF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tel 4">
            <a:extLst>
              <a:ext uri="{FF2B5EF4-FFF2-40B4-BE49-F238E27FC236}">
                <a16:creationId xmlns:a16="http://schemas.microsoft.com/office/drawing/2014/main" id="{041CBA9C-BD5E-424C-93BC-60164869E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9" y="620713"/>
            <a:ext cx="10944224" cy="1385085"/>
          </a:xfrm>
        </p:spPr>
        <p:txBody>
          <a:bodyPr/>
          <a:lstStyle>
            <a:lvl1pPr>
              <a:defRPr b="1" i="0"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nl-BE" noProof="0" dirty="0"/>
          </a:p>
        </p:txBody>
      </p:sp>
      <p:sp>
        <p:nvSpPr>
          <p:cNvPr id="9" name="Picture Placeholder 32">
            <a:extLst>
              <a:ext uri="{FF2B5EF4-FFF2-40B4-BE49-F238E27FC236}">
                <a16:creationId xmlns:a16="http://schemas.microsoft.com/office/drawing/2014/main" id="{971C9B50-FEE3-1047-A14B-9C8C2F5D606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90" y="1376364"/>
            <a:ext cx="10948997" cy="4864456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  <a:gd name="connsiteX0" fmla="*/ 0 w 7140465"/>
              <a:gd name="connsiteY0" fmla="*/ 0 h 5616575"/>
              <a:gd name="connsiteX1" fmla="*/ 7140465 w 7140465"/>
              <a:gd name="connsiteY1" fmla="*/ 3530 h 5616575"/>
              <a:gd name="connsiteX2" fmla="*/ 5145732 w 7140465"/>
              <a:gd name="connsiteY2" fmla="*/ 5616575 h 5616575"/>
              <a:gd name="connsiteX3" fmla="*/ 253304 w 7140465"/>
              <a:gd name="connsiteY3" fmla="*/ 5616575 h 5616575"/>
              <a:gd name="connsiteX4" fmla="*/ 202263 w 7140465"/>
              <a:gd name="connsiteY4" fmla="*/ 5611430 h 5616575"/>
              <a:gd name="connsiteX5" fmla="*/ 0 w 7140465"/>
              <a:gd name="connsiteY5" fmla="*/ 5363262 h 5616575"/>
              <a:gd name="connsiteX6" fmla="*/ 0 w 7140465"/>
              <a:gd name="connsiteY6" fmla="*/ 0 h 5616575"/>
              <a:gd name="connsiteX0" fmla="*/ 0 w 7895993"/>
              <a:gd name="connsiteY0" fmla="*/ 1 h 5616576"/>
              <a:gd name="connsiteX1" fmla="*/ 7895993 w 7895993"/>
              <a:gd name="connsiteY1" fmla="*/ 0 h 5616576"/>
              <a:gd name="connsiteX2" fmla="*/ 5145732 w 7895993"/>
              <a:gd name="connsiteY2" fmla="*/ 5616576 h 5616576"/>
              <a:gd name="connsiteX3" fmla="*/ 253304 w 7895993"/>
              <a:gd name="connsiteY3" fmla="*/ 5616576 h 5616576"/>
              <a:gd name="connsiteX4" fmla="*/ 202263 w 7895993"/>
              <a:gd name="connsiteY4" fmla="*/ 5611431 h 5616576"/>
              <a:gd name="connsiteX5" fmla="*/ 0 w 7895993"/>
              <a:gd name="connsiteY5" fmla="*/ 5363263 h 5616576"/>
              <a:gd name="connsiteX6" fmla="*/ 0 w 7895993"/>
              <a:gd name="connsiteY6" fmla="*/ 1 h 5616576"/>
              <a:gd name="connsiteX0" fmla="*/ 0 w 7888932"/>
              <a:gd name="connsiteY0" fmla="*/ 0 h 5616575"/>
              <a:gd name="connsiteX1" fmla="*/ 7888932 w 7888932"/>
              <a:gd name="connsiteY1" fmla="*/ 3530 h 5616575"/>
              <a:gd name="connsiteX2" fmla="*/ 5145732 w 7888932"/>
              <a:gd name="connsiteY2" fmla="*/ 5616575 h 5616575"/>
              <a:gd name="connsiteX3" fmla="*/ 253304 w 7888932"/>
              <a:gd name="connsiteY3" fmla="*/ 5616575 h 5616575"/>
              <a:gd name="connsiteX4" fmla="*/ 202263 w 7888932"/>
              <a:gd name="connsiteY4" fmla="*/ 5611430 h 5616575"/>
              <a:gd name="connsiteX5" fmla="*/ 0 w 7888932"/>
              <a:gd name="connsiteY5" fmla="*/ 5363262 h 5616575"/>
              <a:gd name="connsiteX6" fmla="*/ 0 w 7888932"/>
              <a:gd name="connsiteY6" fmla="*/ 0 h 5616575"/>
              <a:gd name="connsiteX0" fmla="*/ 0 w 7888932"/>
              <a:gd name="connsiteY0" fmla="*/ 0 h 5620106"/>
              <a:gd name="connsiteX1" fmla="*/ 7888932 w 7888932"/>
              <a:gd name="connsiteY1" fmla="*/ 3530 h 5620106"/>
              <a:gd name="connsiteX2" fmla="*/ 7885402 w 7888932"/>
              <a:gd name="connsiteY2" fmla="*/ 5620106 h 5620106"/>
              <a:gd name="connsiteX3" fmla="*/ 253304 w 7888932"/>
              <a:gd name="connsiteY3" fmla="*/ 5616575 h 5620106"/>
              <a:gd name="connsiteX4" fmla="*/ 202263 w 7888932"/>
              <a:gd name="connsiteY4" fmla="*/ 5611430 h 5620106"/>
              <a:gd name="connsiteX5" fmla="*/ 0 w 7888932"/>
              <a:gd name="connsiteY5" fmla="*/ 5363262 h 5620106"/>
              <a:gd name="connsiteX6" fmla="*/ 0 w 7888932"/>
              <a:gd name="connsiteY6" fmla="*/ 0 h 5620106"/>
              <a:gd name="connsiteX0" fmla="*/ 0 w 10006355"/>
              <a:gd name="connsiteY0" fmla="*/ 0 h 5620106"/>
              <a:gd name="connsiteX1" fmla="*/ 7888932 w 10006355"/>
              <a:gd name="connsiteY1" fmla="*/ 3530 h 5620106"/>
              <a:gd name="connsiteX2" fmla="*/ 10006355 w 10006355"/>
              <a:gd name="connsiteY2" fmla="*/ 5620106 h 5620106"/>
              <a:gd name="connsiteX3" fmla="*/ 253304 w 10006355"/>
              <a:gd name="connsiteY3" fmla="*/ 5616575 h 5620106"/>
              <a:gd name="connsiteX4" fmla="*/ 202263 w 10006355"/>
              <a:gd name="connsiteY4" fmla="*/ 5611430 h 5620106"/>
              <a:gd name="connsiteX5" fmla="*/ 0 w 10006355"/>
              <a:gd name="connsiteY5" fmla="*/ 5363262 h 5620106"/>
              <a:gd name="connsiteX6" fmla="*/ 0 w 10006355"/>
              <a:gd name="connsiteY6" fmla="*/ 0 h 5620106"/>
              <a:gd name="connsiteX0" fmla="*/ 0 w 10947314"/>
              <a:gd name="connsiteY0" fmla="*/ 0 h 5620106"/>
              <a:gd name="connsiteX1" fmla="*/ 7888932 w 10947314"/>
              <a:gd name="connsiteY1" fmla="*/ 3530 h 5620106"/>
              <a:gd name="connsiteX2" fmla="*/ 10947314 w 10947314"/>
              <a:gd name="connsiteY2" fmla="*/ 5620106 h 5620106"/>
              <a:gd name="connsiteX3" fmla="*/ 253304 w 10947314"/>
              <a:gd name="connsiteY3" fmla="*/ 5616575 h 5620106"/>
              <a:gd name="connsiteX4" fmla="*/ 202263 w 10947314"/>
              <a:gd name="connsiteY4" fmla="*/ 5611430 h 5620106"/>
              <a:gd name="connsiteX5" fmla="*/ 0 w 10947314"/>
              <a:gd name="connsiteY5" fmla="*/ 5363262 h 5620106"/>
              <a:gd name="connsiteX6" fmla="*/ 0 w 10947314"/>
              <a:gd name="connsiteY6" fmla="*/ 0 h 5620106"/>
              <a:gd name="connsiteX0" fmla="*/ 0 w 10947315"/>
              <a:gd name="connsiteY0" fmla="*/ 0 h 5620106"/>
              <a:gd name="connsiteX1" fmla="*/ 10148806 w 10947315"/>
              <a:gd name="connsiteY1" fmla="*/ 3530 h 5620106"/>
              <a:gd name="connsiteX2" fmla="*/ 10947314 w 10947315"/>
              <a:gd name="connsiteY2" fmla="*/ 5620106 h 5620106"/>
              <a:gd name="connsiteX3" fmla="*/ 253304 w 10947315"/>
              <a:gd name="connsiteY3" fmla="*/ 5616575 h 5620106"/>
              <a:gd name="connsiteX4" fmla="*/ 202263 w 10947315"/>
              <a:gd name="connsiteY4" fmla="*/ 5611430 h 5620106"/>
              <a:gd name="connsiteX5" fmla="*/ 0 w 10947315"/>
              <a:gd name="connsiteY5" fmla="*/ 5363262 h 5620106"/>
              <a:gd name="connsiteX6" fmla="*/ 0 w 10947315"/>
              <a:gd name="connsiteY6" fmla="*/ 0 h 5620106"/>
              <a:gd name="connsiteX0" fmla="*/ 0 w 10952172"/>
              <a:gd name="connsiteY0" fmla="*/ 0 h 5620106"/>
              <a:gd name="connsiteX1" fmla="*/ 10952172 w 10952172"/>
              <a:gd name="connsiteY1" fmla="*/ 3530 h 5620106"/>
              <a:gd name="connsiteX2" fmla="*/ 10947314 w 10952172"/>
              <a:gd name="connsiteY2" fmla="*/ 5620106 h 5620106"/>
              <a:gd name="connsiteX3" fmla="*/ 253304 w 10952172"/>
              <a:gd name="connsiteY3" fmla="*/ 5616575 h 5620106"/>
              <a:gd name="connsiteX4" fmla="*/ 202263 w 10952172"/>
              <a:gd name="connsiteY4" fmla="*/ 5611430 h 5620106"/>
              <a:gd name="connsiteX5" fmla="*/ 0 w 10952172"/>
              <a:gd name="connsiteY5" fmla="*/ 5363262 h 5620106"/>
              <a:gd name="connsiteX6" fmla="*/ 0 w 10952172"/>
              <a:gd name="connsiteY6" fmla="*/ 0 h 5620106"/>
              <a:gd name="connsiteX0" fmla="*/ 0 w 10952172"/>
              <a:gd name="connsiteY0" fmla="*/ 0 h 5620106"/>
              <a:gd name="connsiteX1" fmla="*/ 10952172 w 10952172"/>
              <a:gd name="connsiteY1" fmla="*/ 3530 h 5620106"/>
              <a:gd name="connsiteX2" fmla="*/ 10947314 w 10952172"/>
              <a:gd name="connsiteY2" fmla="*/ 5620106 h 5620106"/>
              <a:gd name="connsiteX3" fmla="*/ 253304 w 10952172"/>
              <a:gd name="connsiteY3" fmla="*/ 5616575 h 5620106"/>
              <a:gd name="connsiteX4" fmla="*/ 202263 w 10952172"/>
              <a:gd name="connsiteY4" fmla="*/ 5611430 h 5620106"/>
              <a:gd name="connsiteX5" fmla="*/ 0 w 10952172"/>
              <a:gd name="connsiteY5" fmla="*/ 5363262 h 5620106"/>
              <a:gd name="connsiteX6" fmla="*/ 0 w 10952172"/>
              <a:gd name="connsiteY6" fmla="*/ 0 h 5620106"/>
              <a:gd name="connsiteX0" fmla="*/ 0 w 10948997"/>
              <a:gd name="connsiteY0" fmla="*/ 0 h 5620106"/>
              <a:gd name="connsiteX1" fmla="*/ 10948997 w 10948997"/>
              <a:gd name="connsiteY1" fmla="*/ 759180 h 5620106"/>
              <a:gd name="connsiteX2" fmla="*/ 10947314 w 10948997"/>
              <a:gd name="connsiteY2" fmla="*/ 5620106 h 5620106"/>
              <a:gd name="connsiteX3" fmla="*/ 253304 w 10948997"/>
              <a:gd name="connsiteY3" fmla="*/ 5616575 h 5620106"/>
              <a:gd name="connsiteX4" fmla="*/ 202263 w 10948997"/>
              <a:gd name="connsiteY4" fmla="*/ 5611430 h 5620106"/>
              <a:gd name="connsiteX5" fmla="*/ 0 w 10948997"/>
              <a:gd name="connsiteY5" fmla="*/ 5363262 h 5620106"/>
              <a:gd name="connsiteX6" fmla="*/ 0 w 10948997"/>
              <a:gd name="connsiteY6" fmla="*/ 0 h 5620106"/>
              <a:gd name="connsiteX0" fmla="*/ 3175 w 10948997"/>
              <a:gd name="connsiteY0" fmla="*/ 0 h 4864456"/>
              <a:gd name="connsiteX1" fmla="*/ 10948997 w 10948997"/>
              <a:gd name="connsiteY1" fmla="*/ 3530 h 4864456"/>
              <a:gd name="connsiteX2" fmla="*/ 10947314 w 10948997"/>
              <a:gd name="connsiteY2" fmla="*/ 4864456 h 4864456"/>
              <a:gd name="connsiteX3" fmla="*/ 253304 w 10948997"/>
              <a:gd name="connsiteY3" fmla="*/ 4860925 h 4864456"/>
              <a:gd name="connsiteX4" fmla="*/ 202263 w 10948997"/>
              <a:gd name="connsiteY4" fmla="*/ 4855780 h 4864456"/>
              <a:gd name="connsiteX5" fmla="*/ 0 w 10948997"/>
              <a:gd name="connsiteY5" fmla="*/ 4607612 h 4864456"/>
              <a:gd name="connsiteX6" fmla="*/ 3175 w 10948997"/>
              <a:gd name="connsiteY6" fmla="*/ 0 h 486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8997" h="4864456">
                <a:moveTo>
                  <a:pt x="3175" y="0"/>
                </a:moveTo>
                <a:lnTo>
                  <a:pt x="10948997" y="3530"/>
                </a:lnTo>
                <a:cubicBezTo>
                  <a:pt x="10946568" y="2811818"/>
                  <a:pt x="10948491" y="2992264"/>
                  <a:pt x="10947314" y="4864456"/>
                </a:cubicBezTo>
                <a:lnTo>
                  <a:pt x="253304" y="4860925"/>
                </a:lnTo>
                <a:lnTo>
                  <a:pt x="202263" y="4855780"/>
                </a:lnTo>
                <a:cubicBezTo>
                  <a:pt x="86832" y="4832159"/>
                  <a:pt x="0" y="4730026"/>
                  <a:pt x="0" y="4607612"/>
                </a:cubicBezTo>
                <a:cubicBezTo>
                  <a:pt x="1058" y="3071741"/>
                  <a:pt x="2117" y="1535871"/>
                  <a:pt x="3175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 dirty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1438747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360">
          <p15:clr>
            <a:srgbClr val="FBAE40"/>
          </p15:clr>
        </p15:guide>
        <p15:guide id="2" orient="horz" pos="86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Antwerpen_2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B9851-093E-A241-B582-F0998CFFF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tel 4">
            <a:extLst>
              <a:ext uri="{FF2B5EF4-FFF2-40B4-BE49-F238E27FC236}">
                <a16:creationId xmlns:a16="http://schemas.microsoft.com/office/drawing/2014/main" id="{041CBA9C-BD5E-424C-93BC-60164869E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22379" y="620713"/>
            <a:ext cx="5145734" cy="1385085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nl-BE" noProof="0" dirty="0"/>
          </a:p>
        </p:txBody>
      </p:sp>
      <p:sp>
        <p:nvSpPr>
          <p:cNvPr id="9" name="Picture Placeholder 32">
            <a:extLst>
              <a:ext uri="{FF2B5EF4-FFF2-40B4-BE49-F238E27FC236}">
                <a16:creationId xmlns:a16="http://schemas.microsoft.com/office/drawing/2014/main" id="{971C9B50-FEE3-1047-A14B-9C8C2F5D606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9" y="620713"/>
            <a:ext cx="5145732" cy="5616575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5732" h="5616575">
                <a:moveTo>
                  <a:pt x="0" y="0"/>
                </a:moveTo>
                <a:lnTo>
                  <a:pt x="5145732" y="0"/>
                </a:lnTo>
                <a:lnTo>
                  <a:pt x="514573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 dirty="0"/>
              <a:t>Click the icon to add an image</a:t>
            </a:r>
          </a:p>
        </p:txBody>
      </p:sp>
      <p:sp>
        <p:nvSpPr>
          <p:cNvPr id="8" name="Picture Placeholder 32">
            <a:extLst>
              <a:ext uri="{FF2B5EF4-FFF2-40B4-BE49-F238E27FC236}">
                <a16:creationId xmlns:a16="http://schemas.microsoft.com/office/drawing/2014/main" id="{5A60CE7B-6F94-47E9-B422-DD08E70AFF6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422379" y="2010282"/>
            <a:ext cx="5145732" cy="4227006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  <a:gd name="connsiteX0" fmla="*/ 0 w 5145732"/>
              <a:gd name="connsiteY0" fmla="*/ 0 h 5616575"/>
              <a:gd name="connsiteX1" fmla="*/ 5145732 w 5145732"/>
              <a:gd name="connsiteY1" fmla="*/ 1494263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  <a:gd name="connsiteX6" fmla="*/ 0 w 5145732"/>
              <a:gd name="connsiteY6" fmla="*/ 0 h 5616575"/>
              <a:gd name="connsiteX0" fmla="*/ 0 w 5145732"/>
              <a:gd name="connsiteY0" fmla="*/ 0 h 5616575"/>
              <a:gd name="connsiteX1" fmla="*/ 5145732 w 5145732"/>
              <a:gd name="connsiteY1" fmla="*/ 1390445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  <a:gd name="connsiteX6" fmla="*/ 0 w 5145732"/>
              <a:gd name="connsiteY6" fmla="*/ 0 h 5616575"/>
              <a:gd name="connsiteX0" fmla="*/ 0 w 5145732"/>
              <a:gd name="connsiteY0" fmla="*/ 142872 h 4226130"/>
              <a:gd name="connsiteX1" fmla="*/ 5145732 w 5145732"/>
              <a:gd name="connsiteY1" fmla="*/ 0 h 4226130"/>
              <a:gd name="connsiteX2" fmla="*/ 5145732 w 5145732"/>
              <a:gd name="connsiteY2" fmla="*/ 4226130 h 4226130"/>
              <a:gd name="connsiteX3" fmla="*/ 253304 w 5145732"/>
              <a:gd name="connsiteY3" fmla="*/ 4226130 h 4226130"/>
              <a:gd name="connsiteX4" fmla="*/ 202263 w 5145732"/>
              <a:gd name="connsiteY4" fmla="*/ 4220985 h 4226130"/>
              <a:gd name="connsiteX5" fmla="*/ 0 w 5145732"/>
              <a:gd name="connsiteY5" fmla="*/ 3972817 h 4226130"/>
              <a:gd name="connsiteX6" fmla="*/ 0 w 5145732"/>
              <a:gd name="connsiteY6" fmla="*/ 142872 h 4226130"/>
              <a:gd name="connsiteX0" fmla="*/ 0 w 5145732"/>
              <a:gd name="connsiteY0" fmla="*/ 0 h 4227006"/>
              <a:gd name="connsiteX1" fmla="*/ 5145732 w 5145732"/>
              <a:gd name="connsiteY1" fmla="*/ 876 h 4227006"/>
              <a:gd name="connsiteX2" fmla="*/ 5145732 w 5145732"/>
              <a:gd name="connsiteY2" fmla="*/ 4227006 h 4227006"/>
              <a:gd name="connsiteX3" fmla="*/ 253304 w 5145732"/>
              <a:gd name="connsiteY3" fmla="*/ 4227006 h 4227006"/>
              <a:gd name="connsiteX4" fmla="*/ 202263 w 5145732"/>
              <a:gd name="connsiteY4" fmla="*/ 4221861 h 4227006"/>
              <a:gd name="connsiteX5" fmla="*/ 0 w 5145732"/>
              <a:gd name="connsiteY5" fmla="*/ 3973693 h 4227006"/>
              <a:gd name="connsiteX6" fmla="*/ 0 w 5145732"/>
              <a:gd name="connsiteY6" fmla="*/ 0 h 422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45732" h="4227006">
                <a:moveTo>
                  <a:pt x="0" y="0"/>
                </a:moveTo>
                <a:lnTo>
                  <a:pt x="5145732" y="876"/>
                </a:lnTo>
                <a:lnTo>
                  <a:pt x="5145732" y="4227006"/>
                </a:lnTo>
                <a:lnTo>
                  <a:pt x="253304" y="4227006"/>
                </a:lnTo>
                <a:lnTo>
                  <a:pt x="202263" y="4221861"/>
                </a:lnTo>
                <a:cubicBezTo>
                  <a:pt x="86832" y="4198240"/>
                  <a:pt x="0" y="4096107"/>
                  <a:pt x="0" y="3973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 dirty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403156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image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5">
            <a:extLst>
              <a:ext uri="{FF2B5EF4-FFF2-40B4-BE49-F238E27FC236}">
                <a16:creationId xmlns:a16="http://schemas.microsoft.com/office/drawing/2014/main" id="{B12DC5D2-C15B-384E-ACE3-F0E40CA5B41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19850" y="3790950"/>
            <a:ext cx="4679950" cy="7286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First Name Surname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8C578B-3D4D-A146-A851-282B51A240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9850" y="1550988"/>
            <a:ext cx="5148263" cy="20097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40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FontTx/>
              <a:buNone/>
              <a:defRPr b="1" i="0">
                <a:latin typeface="ITC Officina Sans Std Book" panose="020B0506040203020204" pitchFamily="34" charset="77"/>
              </a:defRPr>
            </a:lvl2pPr>
            <a:lvl3pPr>
              <a:buFontTx/>
              <a:buNone/>
              <a:defRPr b="1" i="0">
                <a:latin typeface="ITC Officina Sans Std Book" panose="020B0506040203020204" pitchFamily="34" charset="77"/>
              </a:defRPr>
            </a:lvl3pPr>
            <a:lvl4pPr>
              <a:buFontTx/>
              <a:buNone/>
              <a:defRPr b="1" i="0">
                <a:latin typeface="ITC Officina Sans Std Book" panose="020B0506040203020204" pitchFamily="34" charset="77"/>
              </a:defRPr>
            </a:lvl4pPr>
            <a:lvl5pPr>
              <a:buFontTx/>
              <a:buNone/>
              <a:defRPr b="1" i="0">
                <a:latin typeface="ITC Officina Sans Std Book" panose="020B0506040203020204" pitchFamily="34" charset="77"/>
              </a:defRPr>
            </a:lvl5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8" name="Picture Placeholder 32">
            <a:extLst>
              <a:ext uri="{FF2B5EF4-FFF2-40B4-BE49-F238E27FC236}">
                <a16:creationId xmlns:a16="http://schemas.microsoft.com/office/drawing/2014/main" id="{EC1F9A97-4534-9843-B646-D059D7C6C13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9" y="620713"/>
            <a:ext cx="5145732" cy="5616575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5732" h="5616575">
                <a:moveTo>
                  <a:pt x="0" y="0"/>
                </a:moveTo>
                <a:lnTo>
                  <a:pt x="5145732" y="0"/>
                </a:lnTo>
                <a:lnTo>
                  <a:pt x="514573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5BB1C7-FC5A-B946-BB68-C1CE13FA7270}"/>
              </a:ext>
            </a:extLst>
          </p:cNvPr>
          <p:cNvSpPr txBox="1"/>
          <p:nvPr userDrawn="1"/>
        </p:nvSpPr>
        <p:spPr>
          <a:xfrm>
            <a:off x="7758545" y="1939636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1600" b="0" i="0" noProof="0">
              <a:latin typeface="ITC Officina Sans Std Book" panose="020B0506040203020204" pitchFamily="34" charset="77"/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383AC61-44D7-9E4C-BDF1-D20A908A63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9850" y="620713"/>
            <a:ext cx="457550" cy="432593"/>
          </a:xfrm>
          <a:prstGeom prst="rect">
            <a:avLst/>
          </a:prstGeom>
        </p:spPr>
      </p:pic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E144AFC-D904-4FB6-B919-055F696512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23493" y="6339173"/>
            <a:ext cx="2644619" cy="365125"/>
          </a:xfrm>
        </p:spPr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64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small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6F1C0-FB41-374F-96D7-91F7C4144D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9356378E-A322-0148-887E-E179D9487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7825" y="620713"/>
            <a:ext cx="7380287" cy="1524317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Tijdelijke aanduiding voor inhoud 19">
            <a:extLst>
              <a:ext uri="{FF2B5EF4-FFF2-40B4-BE49-F238E27FC236}">
                <a16:creationId xmlns:a16="http://schemas.microsoft.com/office/drawing/2014/main" id="{FF5D94AB-D4EB-5448-86E3-3EB6A7057B5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187825" y="2386148"/>
            <a:ext cx="7380287" cy="3851139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Object</a:t>
            </a:r>
          </a:p>
        </p:txBody>
      </p:sp>
      <p:sp>
        <p:nvSpPr>
          <p:cNvPr id="6" name="Picture Placeholder 24">
            <a:extLst>
              <a:ext uri="{FF2B5EF4-FFF2-40B4-BE49-F238E27FC236}">
                <a16:creationId xmlns:a16="http://schemas.microsoft.com/office/drawing/2014/main" id="{05F3210C-E25C-49BA-8304-80C4D9940D8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23888" y="620713"/>
            <a:ext cx="2596742" cy="5616575"/>
          </a:xfrm>
          <a:custGeom>
            <a:avLst/>
            <a:gdLst>
              <a:gd name="connsiteX0" fmla="*/ 0 w 2596742"/>
              <a:gd name="connsiteY0" fmla="*/ 0 h 5616575"/>
              <a:gd name="connsiteX1" fmla="*/ 2596742 w 2596742"/>
              <a:gd name="connsiteY1" fmla="*/ 0 h 5616575"/>
              <a:gd name="connsiteX2" fmla="*/ 2596742 w 2596742"/>
              <a:gd name="connsiteY2" fmla="*/ 5616575 h 5616575"/>
              <a:gd name="connsiteX3" fmla="*/ 253304 w 2596742"/>
              <a:gd name="connsiteY3" fmla="*/ 5616575 h 5616575"/>
              <a:gd name="connsiteX4" fmla="*/ 202263 w 2596742"/>
              <a:gd name="connsiteY4" fmla="*/ 5611430 h 5616575"/>
              <a:gd name="connsiteX5" fmla="*/ 0 w 2596742"/>
              <a:gd name="connsiteY5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6742" h="5616575">
                <a:moveTo>
                  <a:pt x="0" y="0"/>
                </a:moveTo>
                <a:lnTo>
                  <a:pt x="2596742" y="0"/>
                </a:lnTo>
                <a:lnTo>
                  <a:pt x="259674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nl-NL" dirty="0"/>
              <a:t>Click </a:t>
            </a:r>
            <a:r>
              <a:rPr lang="nl-NL" dirty="0" err="1"/>
              <a:t>the</a:t>
            </a:r>
            <a:r>
              <a:rPr lang="nl-NL" dirty="0"/>
              <a:t> icon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6733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wide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888CD-A307-4440-9DD3-B7D11E6E03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83767035-9902-FC49-AC72-35DC514AC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3981389"/>
            <a:ext cx="10934529" cy="665480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Tijdelijke aanduiding voor inhoud 19">
            <a:extLst>
              <a:ext uri="{FF2B5EF4-FFF2-40B4-BE49-F238E27FC236}">
                <a16:creationId xmlns:a16="http://schemas.microsoft.com/office/drawing/2014/main" id="{A4040A68-34E6-9A48-9414-CDB50C7EDBA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3888" y="4857371"/>
            <a:ext cx="10934529" cy="1379915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Object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9E92B83-A16B-FC4F-BC12-7624D8F2371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8" y="620713"/>
            <a:ext cx="10934529" cy="3150175"/>
          </a:xfrm>
          <a:custGeom>
            <a:avLst/>
            <a:gdLst>
              <a:gd name="connsiteX0" fmla="*/ 0 w 10934529"/>
              <a:gd name="connsiteY0" fmla="*/ 0 h 3150175"/>
              <a:gd name="connsiteX1" fmla="*/ 10934529 w 10934529"/>
              <a:gd name="connsiteY1" fmla="*/ 0 h 3150175"/>
              <a:gd name="connsiteX2" fmla="*/ 10934529 w 10934529"/>
              <a:gd name="connsiteY2" fmla="*/ 3150175 h 3150175"/>
              <a:gd name="connsiteX3" fmla="*/ 253304 w 10934529"/>
              <a:gd name="connsiteY3" fmla="*/ 3150175 h 3150175"/>
              <a:gd name="connsiteX4" fmla="*/ 202263 w 10934529"/>
              <a:gd name="connsiteY4" fmla="*/ 3145030 h 3150175"/>
              <a:gd name="connsiteX5" fmla="*/ 0 w 10934529"/>
              <a:gd name="connsiteY5" fmla="*/ 2896862 h 315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4529" h="3150175">
                <a:moveTo>
                  <a:pt x="0" y="0"/>
                </a:moveTo>
                <a:lnTo>
                  <a:pt x="10934529" y="0"/>
                </a:lnTo>
                <a:lnTo>
                  <a:pt x="10934529" y="3150175"/>
                </a:lnTo>
                <a:lnTo>
                  <a:pt x="253304" y="3150175"/>
                </a:lnTo>
                <a:lnTo>
                  <a:pt x="202263" y="3145030"/>
                </a:lnTo>
                <a:cubicBezTo>
                  <a:pt x="86832" y="3121409"/>
                  <a:pt x="0" y="3019276"/>
                  <a:pt x="0" y="289686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360649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Antwerpen_3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3DA42F-3FB6-ED4E-BB67-A10574D20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AA798DC2-15C2-744D-A0DA-FBAD9971D4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2382" y="3547641"/>
            <a:ext cx="5136894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BE" noProof="0" dirty="0" err="1"/>
              <a:t>Subtitle</a:t>
            </a:r>
            <a:endParaRPr lang="nl-BE" noProof="0" dirty="0"/>
          </a:p>
        </p:txBody>
      </p:sp>
      <p:sp>
        <p:nvSpPr>
          <p:cNvPr id="9" name="Tijdelijke aanduiding voor tekst 3">
            <a:extLst>
              <a:ext uri="{FF2B5EF4-FFF2-40B4-BE49-F238E27FC236}">
                <a16:creationId xmlns:a16="http://schemas.microsoft.com/office/drawing/2014/main" id="{999ECC60-AB72-8647-A135-FB0CF980826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723" y="3547641"/>
            <a:ext cx="5136895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BE" noProof="0" dirty="0" err="1"/>
              <a:t>Subtitle</a:t>
            </a:r>
            <a:endParaRPr lang="nl-BE" noProof="0" dirty="0"/>
          </a:p>
        </p:txBody>
      </p:sp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816787A9-2DFD-A54D-B3D1-B9387B7C893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22381" y="627326"/>
            <a:ext cx="5151143" cy="2463866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  <a:gd name="connsiteX0" fmla="*/ 0 w 5093924"/>
              <a:gd name="connsiteY0" fmla="*/ 25375 h 2470847"/>
              <a:gd name="connsiteX1" fmla="*/ 5093924 w 5093924"/>
              <a:gd name="connsiteY1" fmla="*/ 0 h 2470847"/>
              <a:gd name="connsiteX2" fmla="*/ 3447151 w 5093924"/>
              <a:gd name="connsiteY2" fmla="*/ 2470847 h 2470847"/>
              <a:gd name="connsiteX3" fmla="*/ 253304 w 5093924"/>
              <a:gd name="connsiteY3" fmla="*/ 2470847 h 2470847"/>
              <a:gd name="connsiteX4" fmla="*/ 202263 w 5093924"/>
              <a:gd name="connsiteY4" fmla="*/ 2465702 h 2470847"/>
              <a:gd name="connsiteX5" fmla="*/ 0 w 5093924"/>
              <a:gd name="connsiteY5" fmla="*/ 2217534 h 2470847"/>
              <a:gd name="connsiteX6" fmla="*/ 0 w 5093924"/>
              <a:gd name="connsiteY6" fmla="*/ 25375 h 2470847"/>
              <a:gd name="connsiteX0" fmla="*/ 0 w 5137954"/>
              <a:gd name="connsiteY0" fmla="*/ 15925 h 2461397"/>
              <a:gd name="connsiteX1" fmla="*/ 5137954 w 5137954"/>
              <a:gd name="connsiteY1" fmla="*/ 0 h 2461397"/>
              <a:gd name="connsiteX2" fmla="*/ 3447151 w 5137954"/>
              <a:gd name="connsiteY2" fmla="*/ 2461397 h 2461397"/>
              <a:gd name="connsiteX3" fmla="*/ 253304 w 5137954"/>
              <a:gd name="connsiteY3" fmla="*/ 2461397 h 2461397"/>
              <a:gd name="connsiteX4" fmla="*/ 202263 w 5137954"/>
              <a:gd name="connsiteY4" fmla="*/ 2456252 h 2461397"/>
              <a:gd name="connsiteX5" fmla="*/ 0 w 5137954"/>
              <a:gd name="connsiteY5" fmla="*/ 2208084 h 2461397"/>
              <a:gd name="connsiteX6" fmla="*/ 0 w 5137954"/>
              <a:gd name="connsiteY6" fmla="*/ 15925 h 2461397"/>
              <a:gd name="connsiteX0" fmla="*/ 0 w 5137954"/>
              <a:gd name="connsiteY0" fmla="*/ 15925 h 2461397"/>
              <a:gd name="connsiteX1" fmla="*/ 5137954 w 5137954"/>
              <a:gd name="connsiteY1" fmla="*/ 0 h 2461397"/>
              <a:gd name="connsiteX2" fmla="*/ 5129743 w 5137954"/>
              <a:gd name="connsiteY2" fmla="*/ 2455097 h 2461397"/>
              <a:gd name="connsiteX3" fmla="*/ 253304 w 5137954"/>
              <a:gd name="connsiteY3" fmla="*/ 2461397 h 2461397"/>
              <a:gd name="connsiteX4" fmla="*/ 202263 w 5137954"/>
              <a:gd name="connsiteY4" fmla="*/ 2456252 h 2461397"/>
              <a:gd name="connsiteX5" fmla="*/ 0 w 5137954"/>
              <a:gd name="connsiteY5" fmla="*/ 2208084 h 2461397"/>
              <a:gd name="connsiteX6" fmla="*/ 0 w 5137954"/>
              <a:gd name="connsiteY6" fmla="*/ 15925 h 24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37954" h="2461397">
                <a:moveTo>
                  <a:pt x="0" y="15925"/>
                </a:moveTo>
                <a:lnTo>
                  <a:pt x="5137954" y="0"/>
                </a:lnTo>
                <a:lnTo>
                  <a:pt x="5129743" y="2455097"/>
                </a:lnTo>
                <a:lnTo>
                  <a:pt x="253304" y="2461397"/>
                </a:lnTo>
                <a:lnTo>
                  <a:pt x="202263" y="2456252"/>
                </a:lnTo>
                <a:cubicBezTo>
                  <a:pt x="86832" y="2432631"/>
                  <a:pt x="0" y="2330498"/>
                  <a:pt x="0" y="2208084"/>
                </a:cubicBezTo>
                <a:lnTo>
                  <a:pt x="0" y="1592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2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 dirty="0"/>
              <a:t>Click the icon to add an image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414A82-8300-43F5-8449-10B8D34A301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32722" y="4181794"/>
            <a:ext cx="5151143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nl-BE" noProof="0" dirty="0"/>
              <a:t>Object</a:t>
            </a:r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  <a:p>
            <a:pPr lvl="4"/>
            <a:endParaRPr lang="nl-BE" noProof="0" dirty="0"/>
          </a:p>
          <a:p>
            <a:pPr lvl="1"/>
            <a:endParaRPr lang="nl-BE" noProof="0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55D1222-512A-4020-AE86-8C428804EA1D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422381" y="4181794"/>
            <a:ext cx="5145732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nl-BE" noProof="0" dirty="0"/>
              <a:t>Object</a:t>
            </a:r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  <a:p>
            <a:pPr lvl="4"/>
            <a:endParaRPr lang="nl-BE" noProof="0" dirty="0"/>
          </a:p>
          <a:p>
            <a:pPr lvl="1"/>
            <a:endParaRPr lang="nl-BE" noProof="0" dirty="0"/>
          </a:p>
        </p:txBody>
      </p:sp>
      <p:sp>
        <p:nvSpPr>
          <p:cNvPr id="18" name="Picture Placeholder 20">
            <a:extLst>
              <a:ext uri="{FF2B5EF4-FFF2-40B4-BE49-F238E27FC236}">
                <a16:creationId xmlns:a16="http://schemas.microsoft.com/office/drawing/2014/main" id="{C5081F70-5BB7-4244-9760-58A4397C3E4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2723" y="620713"/>
            <a:ext cx="5151143" cy="2463866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  <a:gd name="connsiteX0" fmla="*/ 0 w 5093924"/>
              <a:gd name="connsiteY0" fmla="*/ 25375 h 2470847"/>
              <a:gd name="connsiteX1" fmla="*/ 5093924 w 5093924"/>
              <a:gd name="connsiteY1" fmla="*/ 0 h 2470847"/>
              <a:gd name="connsiteX2" fmla="*/ 3447151 w 5093924"/>
              <a:gd name="connsiteY2" fmla="*/ 2470847 h 2470847"/>
              <a:gd name="connsiteX3" fmla="*/ 253304 w 5093924"/>
              <a:gd name="connsiteY3" fmla="*/ 2470847 h 2470847"/>
              <a:gd name="connsiteX4" fmla="*/ 202263 w 5093924"/>
              <a:gd name="connsiteY4" fmla="*/ 2465702 h 2470847"/>
              <a:gd name="connsiteX5" fmla="*/ 0 w 5093924"/>
              <a:gd name="connsiteY5" fmla="*/ 2217534 h 2470847"/>
              <a:gd name="connsiteX6" fmla="*/ 0 w 5093924"/>
              <a:gd name="connsiteY6" fmla="*/ 25375 h 2470847"/>
              <a:gd name="connsiteX0" fmla="*/ 0 w 5137954"/>
              <a:gd name="connsiteY0" fmla="*/ 15925 h 2461397"/>
              <a:gd name="connsiteX1" fmla="*/ 5137954 w 5137954"/>
              <a:gd name="connsiteY1" fmla="*/ 0 h 2461397"/>
              <a:gd name="connsiteX2" fmla="*/ 3447151 w 5137954"/>
              <a:gd name="connsiteY2" fmla="*/ 2461397 h 2461397"/>
              <a:gd name="connsiteX3" fmla="*/ 253304 w 5137954"/>
              <a:gd name="connsiteY3" fmla="*/ 2461397 h 2461397"/>
              <a:gd name="connsiteX4" fmla="*/ 202263 w 5137954"/>
              <a:gd name="connsiteY4" fmla="*/ 2456252 h 2461397"/>
              <a:gd name="connsiteX5" fmla="*/ 0 w 5137954"/>
              <a:gd name="connsiteY5" fmla="*/ 2208084 h 2461397"/>
              <a:gd name="connsiteX6" fmla="*/ 0 w 5137954"/>
              <a:gd name="connsiteY6" fmla="*/ 15925 h 2461397"/>
              <a:gd name="connsiteX0" fmla="*/ 0 w 5137954"/>
              <a:gd name="connsiteY0" fmla="*/ 15925 h 2461397"/>
              <a:gd name="connsiteX1" fmla="*/ 5137954 w 5137954"/>
              <a:gd name="connsiteY1" fmla="*/ 0 h 2461397"/>
              <a:gd name="connsiteX2" fmla="*/ 5129743 w 5137954"/>
              <a:gd name="connsiteY2" fmla="*/ 2455097 h 2461397"/>
              <a:gd name="connsiteX3" fmla="*/ 253304 w 5137954"/>
              <a:gd name="connsiteY3" fmla="*/ 2461397 h 2461397"/>
              <a:gd name="connsiteX4" fmla="*/ 202263 w 5137954"/>
              <a:gd name="connsiteY4" fmla="*/ 2456252 h 2461397"/>
              <a:gd name="connsiteX5" fmla="*/ 0 w 5137954"/>
              <a:gd name="connsiteY5" fmla="*/ 2208084 h 2461397"/>
              <a:gd name="connsiteX6" fmla="*/ 0 w 5137954"/>
              <a:gd name="connsiteY6" fmla="*/ 15925 h 24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37954" h="2461397">
                <a:moveTo>
                  <a:pt x="0" y="15925"/>
                </a:moveTo>
                <a:lnTo>
                  <a:pt x="5137954" y="0"/>
                </a:lnTo>
                <a:lnTo>
                  <a:pt x="5129743" y="2455097"/>
                </a:lnTo>
                <a:lnTo>
                  <a:pt x="253304" y="2461397"/>
                </a:lnTo>
                <a:lnTo>
                  <a:pt x="202263" y="2456252"/>
                </a:lnTo>
                <a:cubicBezTo>
                  <a:pt x="86832" y="2432631"/>
                  <a:pt x="0" y="2330498"/>
                  <a:pt x="0" y="2208084"/>
                </a:cubicBezTo>
                <a:lnTo>
                  <a:pt x="0" y="1592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2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 dirty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440509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6">
          <p15:clr>
            <a:srgbClr val="FBAE40"/>
          </p15:clr>
        </p15:guide>
        <p15:guide id="2" pos="40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itel 1">
            <a:extLst>
              <a:ext uri="{FF2B5EF4-FFF2-40B4-BE49-F238E27FC236}">
                <a16:creationId xmlns:a16="http://schemas.microsoft.com/office/drawing/2014/main" id="{1948A336-DFA9-6348-B512-B2BBC75D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620713"/>
            <a:ext cx="10944226" cy="79179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Tijdelijke aanduiding voor dianummer 3">
            <a:extLst>
              <a:ext uri="{FF2B5EF4-FFF2-40B4-BE49-F238E27FC236}">
                <a16:creationId xmlns:a16="http://schemas.microsoft.com/office/drawing/2014/main" id="{ACEE07E0-D229-2548-A4C6-019956C34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23493" y="6339173"/>
            <a:ext cx="26446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AC20689-EFA5-1445-89C0-42F157738DE1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6429781"/>
            <a:ext cx="772299" cy="22525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2212B-EACF-4AB5-8035-E9729BF53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1516380"/>
            <a:ext cx="10944225" cy="47209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05" r:id="rId2"/>
    <p:sldLayoutId id="2147484118" r:id="rId3"/>
    <p:sldLayoutId id="2147484119" r:id="rId4"/>
    <p:sldLayoutId id="2147484120" r:id="rId5"/>
    <p:sldLayoutId id="2147484106" r:id="rId6"/>
    <p:sldLayoutId id="2147484107" r:id="rId7"/>
    <p:sldLayoutId id="2147484108" r:id="rId8"/>
    <p:sldLayoutId id="2147484121" r:id="rId9"/>
    <p:sldLayoutId id="2147484109" r:id="rId10"/>
    <p:sldLayoutId id="2147484110" r:id="rId11"/>
    <p:sldLayoutId id="2147484111" r:id="rId12"/>
    <p:sldLayoutId id="2147484116" r:id="rId13"/>
    <p:sldLayoutId id="2147484117" r:id="rId14"/>
    <p:sldLayoutId id="2147484113" r:id="rId15"/>
    <p:sldLayoutId id="2147484112" r:id="rId16"/>
    <p:sldLayoutId id="2147484102" r:id="rId17"/>
  </p:sldLayoutIdLst>
  <p:hf hdr="0"/>
  <p:txStyles>
    <p:titleStyle>
      <a:lvl1pPr algn="l" defTabSz="1217054" rtl="0" eaLnBrk="1" fontAlgn="base" hangingPunct="1">
        <a:spcBef>
          <a:spcPct val="0"/>
        </a:spcBef>
        <a:spcAft>
          <a:spcPct val="0"/>
        </a:spcAft>
        <a:defRPr sz="3800" b="1" i="0" kern="1200">
          <a:solidFill>
            <a:schemeClr val="accent2"/>
          </a:solidFill>
          <a:latin typeface="Calibri" panose="020F0502020204030204" pitchFamily="34" charset="0"/>
          <a:ea typeface="Verdana" charset="0"/>
          <a:cs typeface="Calibri" panose="020F0502020204030204" pitchFamily="34" charset="0"/>
        </a:defRPr>
      </a:lvl1pPr>
      <a:lvl2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68288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§"/>
        <a:defRPr sz="2800" b="1" i="0" kern="1200">
          <a:solidFill>
            <a:schemeClr val="tx1"/>
          </a:solidFill>
          <a:latin typeface="+mn-lt"/>
          <a:ea typeface="Verdana" charset="0"/>
          <a:cs typeface="Calibri Light" panose="020F0302020204030204" pitchFamily="34" charset="0"/>
        </a:defRPr>
      </a:lvl1pPr>
      <a:lvl2pPr marL="628650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2pPr>
      <a:lvl3pPr marL="987425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3pPr>
      <a:lvl4pPr marL="1347788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4pPr>
      <a:lvl5pPr marL="1700213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5pPr>
      <a:lvl6pPr marL="2076450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575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nl-BE" sz="1800" kern="1200" dirty="0" err="1" smtClean="0">
          <a:solidFill>
            <a:schemeClr val="tx1"/>
          </a:solidFill>
          <a:latin typeface="+mn-lt"/>
          <a:ea typeface="+mn-ea"/>
          <a:cs typeface="+mn-cs"/>
        </a:defRPr>
      </a:lvl7pPr>
      <a:lvl8pPr marL="2795587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160712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3" userDrawn="1">
          <p15:clr>
            <a:srgbClr val="F26B43"/>
          </p15:clr>
        </p15:guide>
        <p15:guide id="2" pos="7287" userDrawn="1">
          <p15:clr>
            <a:srgbClr val="F26B43"/>
          </p15:clr>
        </p15:guide>
        <p15:guide id="3" orient="horz" pos="391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54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1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7654-B1F8-CB41-A11C-78EAAE0B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Money Tracker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9F27B-4FA1-1945-B3AE-2234EB3F59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Wout</a:t>
            </a:r>
            <a:r>
              <a:rPr lang="en-US" dirty="0"/>
              <a:t> Van </a:t>
            </a:r>
            <a:r>
              <a:rPr lang="en-US" dirty="0" err="1"/>
              <a:t>Uytsel</a:t>
            </a:r>
            <a:r>
              <a:rPr lang="en-US" dirty="0"/>
              <a:t> and Ruben Nietvelt</a:t>
            </a:r>
          </a:p>
        </p:txBody>
      </p:sp>
    </p:spTree>
    <p:extLst>
      <p:ext uri="{BB962C8B-B14F-4D97-AF65-F5344CB8AC3E}">
        <p14:creationId xmlns:p14="http://schemas.microsoft.com/office/powerpoint/2010/main" val="232380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5D900-736E-48F4-9DCB-2AE85967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54DB78D-69B1-4FB1-AB1F-E0C4356DE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4209DF-6D80-4C21-9C78-AA989DE946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091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jdelijke aanduiding voor afbeelding 10">
            <a:extLst>
              <a:ext uri="{FF2B5EF4-FFF2-40B4-BE49-F238E27FC236}">
                <a16:creationId xmlns:a16="http://schemas.microsoft.com/office/drawing/2014/main" id="{1EF826F9-09AD-784D-8098-BA37A0D1D86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3888" y="627478"/>
            <a:ext cx="10944225" cy="5609810"/>
          </a:xfr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172A8EC7-F0F1-1F43-B83F-6CE5A32F0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2476500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87325"/>
      </p:ext>
    </p:extLst>
  </p:cSld>
  <p:clrMapOvr>
    <a:masterClrMapping/>
  </p:clrMapOvr>
</p:sld>
</file>

<file path=ppt/theme/theme1.xml><?xml version="1.0" encoding="utf-8"?>
<a:theme xmlns:a="http://schemas.openxmlformats.org/drawingml/2006/main" name="UAntwerpen-content">
  <a:themeElements>
    <a:clrScheme name="Kleuren_universiteitAntwerpen">
      <a:dk1>
        <a:srgbClr val="002E65"/>
      </a:dk1>
      <a:lt1>
        <a:srgbClr val="FFFFFF"/>
      </a:lt1>
      <a:dk2>
        <a:srgbClr val="002E65"/>
      </a:dk2>
      <a:lt2>
        <a:srgbClr val="BBCCCC"/>
      </a:lt2>
      <a:accent1>
        <a:srgbClr val="002E65"/>
      </a:accent1>
      <a:accent2>
        <a:srgbClr val="EA2C38"/>
      </a:accent2>
      <a:accent3>
        <a:srgbClr val="44B8F3"/>
      </a:accent3>
      <a:accent4>
        <a:srgbClr val="ADA500"/>
      </a:accent4>
      <a:accent5>
        <a:srgbClr val="AC242A"/>
      </a:accent5>
      <a:accent6>
        <a:srgbClr val="65A812"/>
      </a:accent6>
      <a:hlink>
        <a:srgbClr val="006CA9"/>
      </a:hlink>
      <a:folHlink>
        <a:srgbClr val="B1009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xtLst>
          <a:ext uri="{91240B29-F687-4f45-9708-019B960494DF}">
            <a14:hiddenLine xmlns:a14="http://schemas.microsoft.com/office/drawing/2010/main" xmlns="" xmlns:p="http://schemas.openxmlformats.org/presentationml/2006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lIns="180000" tIns="180000" rIns="180000" bIns="180000" rtlCol="0" anchor="ctr"/>
      <a:lstStyle>
        <a:defPPr marL="0" indent="0" algn="ctr">
          <a:spcAft>
            <a:spcPts val="450"/>
          </a:spcAft>
          <a:buFont typeface="Arial" charset="0"/>
          <a:buNone/>
          <a:defRPr sz="1800" b="1" dirty="0" err="1" smtClean="0">
            <a:solidFill>
              <a:schemeClr val="bg1"/>
            </a:solidFill>
            <a:latin typeface="+mn-lt"/>
            <a:ea typeface="Verdana Regular" charset="0"/>
            <a:cs typeface="Verdana Regular" charset="0"/>
            <a:sym typeface="Securitas Sans Light" charset="0"/>
          </a:defRPr>
        </a:defPPr>
      </a:lstStyle>
    </a:spDef>
    <a:lnDef>
      <a:spPr>
        <a:ln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0" indent="0" algn="l">
          <a:buFont typeface="Arial" panose="020B0604020202020204" pitchFamily="34" charset="0"/>
          <a:buNone/>
          <a:defRPr sz="2800" b="1" smtClean="0">
            <a:solidFill>
              <a:schemeClr val="tx1"/>
            </a:solidFill>
            <a:latin typeface="+mn-lt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dp_powerpoint" id="{FEF18948-FC9D-1340-AA00-430FBBA861E5}" vid="{591CA67A-998E-6049-B579-1B92244B0BFA}"/>
    </a:ext>
  </a:extLst>
</a:theme>
</file>

<file path=ppt/theme/theme2.xml><?xml version="1.0" encoding="utf-8"?>
<a:theme xmlns:a="http://schemas.openxmlformats.org/drawingml/2006/main" name="UAntwerpen_titleslides">
  <a:themeElements>
    <a:clrScheme name="Kleuren_universiteitAntwerpen">
      <a:dk1>
        <a:srgbClr val="002E65"/>
      </a:dk1>
      <a:lt1>
        <a:srgbClr val="FFFFFF"/>
      </a:lt1>
      <a:dk2>
        <a:srgbClr val="002E65"/>
      </a:dk2>
      <a:lt2>
        <a:srgbClr val="BBCCCC"/>
      </a:lt2>
      <a:accent1>
        <a:srgbClr val="002E65"/>
      </a:accent1>
      <a:accent2>
        <a:srgbClr val="EA2C38"/>
      </a:accent2>
      <a:accent3>
        <a:srgbClr val="44B8F3"/>
      </a:accent3>
      <a:accent4>
        <a:srgbClr val="ADA500"/>
      </a:accent4>
      <a:accent5>
        <a:srgbClr val="AC242A"/>
      </a:accent5>
      <a:accent6>
        <a:srgbClr val="65A812"/>
      </a:accent6>
      <a:hlink>
        <a:srgbClr val="006CA9"/>
      </a:hlink>
      <a:folHlink>
        <a:srgbClr val="B1009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7C9875C091B247AB9617006510CC43" ma:contentTypeVersion="9" ma:contentTypeDescription="Een nieuw document maken." ma:contentTypeScope="" ma:versionID="6792b0d8b1b497ec7b6f2fc518ad6b71">
  <xsd:schema xmlns:xsd="http://www.w3.org/2001/XMLSchema" xmlns:xs="http://www.w3.org/2001/XMLSchema" xmlns:p="http://schemas.microsoft.com/office/2006/metadata/properties" xmlns:ns2="a09e4e9c-009f-4841-8876-57cddbde6e17" xmlns:ns3="e4e19ae9-58fe-4993-a35b-a8a84bb511ff" targetNamespace="http://schemas.microsoft.com/office/2006/metadata/properties" ma:root="true" ma:fieldsID="4e3ada4487ef8e46945618bd17b59294" ns2:_="" ns3:_="">
    <xsd:import namespace="a09e4e9c-009f-4841-8876-57cddbde6e17"/>
    <xsd:import namespace="e4e19ae9-58fe-4993-a35b-a8a84bb511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9e4e9c-009f-4841-8876-57cddbde6e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19ae9-58fe-4993-a35b-a8a84bb511f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D6EDECA-2FC6-4CC6-BF57-774C7A66E7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A93269-0A2D-4449-AFE7-E8570D6EC4C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4449BF5-F7E1-46D5-B581-A176D4426B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9e4e9c-009f-4841-8876-57cddbde6e17"/>
    <ds:schemaRef ds:uri="e4e19ae9-58fe-4993-a35b-a8a84bb511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vdp_powerpoint</Template>
  <TotalTime>4583</TotalTime>
  <Words>10</Words>
  <Application>Microsoft Office PowerPoint</Application>
  <PresentationFormat>Breedbeeld</PresentationFormat>
  <Paragraphs>3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2</vt:i4>
      </vt:variant>
      <vt:variant>
        <vt:lpstr>Diatitels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ITC Officina Sans Std Book</vt:lpstr>
      <vt:lpstr>Trebuchet MS</vt:lpstr>
      <vt:lpstr>Verdana</vt:lpstr>
      <vt:lpstr>Wingdings</vt:lpstr>
      <vt:lpstr>UAntwerpen-content</vt:lpstr>
      <vt:lpstr>UAntwerpen_titleslides</vt:lpstr>
      <vt:lpstr>Money Tracker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Ruben</cp:lastModifiedBy>
  <cp:revision>53</cp:revision>
  <dcterms:created xsi:type="dcterms:W3CDTF">2020-12-07T09:05:54Z</dcterms:created>
  <dcterms:modified xsi:type="dcterms:W3CDTF">2022-01-02T09:04:53Z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0x010100707C9875C091B247AB9617006510CC43</vt:lpwstr>
  </property>
</Properties>
</file>