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Wachter" initials="RW" lastIdx="2" clrIdx="0">
    <p:extLst>
      <p:ext uri="{19B8F6BF-5375-455C-9EA6-DF929625EA0E}">
        <p15:presenceInfo xmlns:p15="http://schemas.microsoft.com/office/powerpoint/2012/main" userId="16253643bde94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6C13D-DD67-44AE-864F-CBE6434C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A6A5FF-16FB-4F30-9043-DBD1AD397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18060-D68D-4F87-903B-F6849339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A265A-9611-4443-9398-2041DAED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DEF23-69F9-4C4A-8AD8-1E8DF036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93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FB0E5-EC2B-45D5-8FAF-4AFBEDC7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FDA3B4-1528-4BA4-A974-6AD97B95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AA08C-C8D6-4B24-A547-D3909C28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12135-3E3B-4C90-A490-4D982924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02EB6-77C3-48CB-8FE9-A0D0641A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17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D700C8-9738-476A-8C7A-A43290528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A9427F-CEB4-42E5-B151-809AF805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2EB97-D7E3-4E7F-9CB7-B52F0DCF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5BF3D-C526-4197-9325-C66C3C7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231E-F7F1-4F7D-9894-1634CBC2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407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CBDDE-01D3-41F4-9035-84EC1CF4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74F99-E1D2-47BC-8772-728DA37B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8269D-D44E-44A2-8A68-D3DF72A6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9D393-EB26-4C9A-9E71-4034D912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01CCD-86C5-41FA-A5FE-1BE3C54A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243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3CB27-E9D7-4C88-9010-09FC048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DA51B-3A4D-4BC6-B63A-FECDC1D9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9D620-CDD9-4A59-8CF3-A9CDC183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00EFC-05E0-4ABE-BBA3-1AC24926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52465-43C9-400A-BBCB-ADF8D71A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50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F6B5C-F94B-4541-BED0-CBE7DA5F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23A5D-2D83-4FE9-AD4D-565E4E15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0294A2-8324-4B77-8C83-5125A422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0642B-990C-40C8-A14F-2E0E0E0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59C0A1-28AD-4973-BA1C-85F64E7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9B9F50-B8DE-4AD3-9C68-3C3C253B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87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79E9E-7FFB-4FDB-B7CB-2E71637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A4AFE-A2A7-4C93-A540-521B1DE9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405D-6F68-4C0B-BD18-374E42DE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3A2821-C39C-441F-8BD9-F49DAF4BE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3033A0-C9F6-4790-BFA0-8845AADAC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F61CA7-1CE1-47E4-8BB3-3AFF853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B48128-9DF5-4941-90CD-F1FA5409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DA6CA6-DB7C-4609-B61E-A9C53A88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1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E0B1D-84DA-409D-8A9C-E516B93C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726CB2-20FE-4BAD-B42C-2F06DA9A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F59F65-F357-4B50-B9DB-1F065AC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3979CA-1459-4DB1-9297-D4CB775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AAF0BA-31A1-42F7-AA7D-F2D8E63B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C7325-F913-43FF-9193-00F269C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2471D-C5FF-4847-979F-890622F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B1193-419F-4AD0-9A67-75F4D16A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A2D3F-D1E4-46F5-A1F3-33207E72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D177E-F668-494B-BF46-5A854E29E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86F9F-074E-499D-BAE9-10041906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A3520-5F07-4108-B555-97FDBA7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4C656-7563-4E0E-846D-5A506D2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34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C3750-0AAA-4EE5-8B58-4674B0A1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B2EC57-6DF1-4938-AEC6-EAE9C8628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FD578-EE8C-4AD2-A3B0-4E15ECD0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ABFB0-206F-4BF4-BCC4-F6A9356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9369F-BD7C-4440-876C-54BF02F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CAAAB-1B96-4627-B6EF-584DE9DC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808C38-6852-4201-8EDC-C49DE383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DC0D3-F0CD-4ECE-BEA1-BA319E34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E4240-4CBE-4BEE-B829-E41122B2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2AC4-8BB5-4EA8-A8FD-BF72AD4BC0D4}" type="datetimeFigureOut">
              <a:rPr lang="de-AT" smtClean="0"/>
              <a:t>08.12.2021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1E387-120B-4635-B92B-8D329E47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F828D-9338-4C88-A1D4-CCF29A782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ADFE-F5F7-4047-946F-FF38ADB267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0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BC192B17-E27B-4C1B-96CB-9BA258D30A2B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27282C3F-0851-4030-A254-E5A58BE9DAD6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27" name="Round Same Side Corner Rectangle 4">
              <a:extLst>
                <a:ext uri="{FF2B5EF4-FFF2-40B4-BE49-F238E27FC236}">
                  <a16:creationId xmlns:a16="http://schemas.microsoft.com/office/drawing/2014/main" id="{E6D1FB09-50BD-4F29-AA1B-79EF41FE36EB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5">
              <a:extLst>
                <a:ext uri="{FF2B5EF4-FFF2-40B4-BE49-F238E27FC236}">
                  <a16:creationId xmlns:a16="http://schemas.microsoft.com/office/drawing/2014/main" id="{CFEF774F-3EA0-4A54-A820-95834CFC84D0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">
              <a:extLst>
                <a:ext uri="{FF2B5EF4-FFF2-40B4-BE49-F238E27FC236}">
                  <a16:creationId xmlns:a16="http://schemas.microsoft.com/office/drawing/2014/main" id="{98677F6D-064B-467A-9E9C-65EB21FFA39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48">
              <a:extLst>
                <a:ext uri="{FF2B5EF4-FFF2-40B4-BE49-F238E27FC236}">
                  <a16:creationId xmlns:a16="http://schemas.microsoft.com/office/drawing/2014/main" id="{B547FB99-96B6-480A-9F03-494696DEBA24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46D4D2C4-9D50-4B60-B17A-C9443F6C7C95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8018BE07-B11E-407D-9F71-55EBBC41FFA0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DE1186FA-64FD-48A4-A4DD-66F84B2E6B41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33" name="Parallelogram 10">
                <a:extLst>
                  <a:ext uri="{FF2B5EF4-FFF2-40B4-BE49-F238E27FC236}">
                    <a16:creationId xmlns:a16="http://schemas.microsoft.com/office/drawing/2014/main" id="{D9816C86-2AF3-4FA0-97A6-93CA4D530510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arallelogram 11">
                <a:extLst>
                  <a:ext uri="{FF2B5EF4-FFF2-40B4-BE49-F238E27FC236}">
                    <a16:creationId xmlns:a16="http://schemas.microsoft.com/office/drawing/2014/main" id="{15863E03-6CEC-4DF2-8A30-0ED23688AB37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9">
              <a:extLst>
                <a:ext uri="{FF2B5EF4-FFF2-40B4-BE49-F238E27FC236}">
                  <a16:creationId xmlns:a16="http://schemas.microsoft.com/office/drawing/2014/main" id="{8336AFE4-7CA7-4C69-BA81-4C94C58F91CD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6">
            <a:extLst>
              <a:ext uri="{FF2B5EF4-FFF2-40B4-BE49-F238E27FC236}">
                <a16:creationId xmlns:a16="http://schemas.microsoft.com/office/drawing/2014/main" id="{5FD74C2D-5ECA-4162-BD3A-F233EEAE0E1C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7CEC3613-D965-402A-B6B2-698C1D0424FC}"/>
              </a:ext>
            </a:extLst>
          </p:cNvPr>
          <p:cNvSpPr/>
          <p:nvPr/>
        </p:nvSpPr>
        <p:spPr>
          <a:xfrm>
            <a:off x="2284192" y="589821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9A7BCD5-FBCB-45FD-B0D9-38E3EE3F3662}"/>
              </a:ext>
            </a:extLst>
          </p:cNvPr>
          <p:cNvCxnSpPr>
            <a:cxnSpLocks/>
          </p:cNvCxnSpPr>
          <p:nvPr/>
        </p:nvCxnSpPr>
        <p:spPr>
          <a:xfrm flipH="1">
            <a:off x="5844297" y="704099"/>
            <a:ext cx="1" cy="567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6452883F-0485-4303-8F0A-2058766D6AB6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Player </a:t>
            </a:r>
            <a:r>
              <a:rPr lang="de-AT" dirty="0" err="1"/>
              <a:t>Movements</a:t>
            </a:r>
            <a:r>
              <a:rPr lang="de-AT" dirty="0"/>
              <a:t>				Player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67" name="Start Button">
            <a:hlinkClick r:id="rId2" action="ppaction://hlinksldjump"/>
            <a:extLst>
              <a:ext uri="{FF2B5EF4-FFF2-40B4-BE49-F238E27FC236}">
                <a16:creationId xmlns:a16="http://schemas.microsoft.com/office/drawing/2014/main" id="{BCC68363-E129-4846-B434-060DDA827D18}"/>
              </a:ext>
            </a:extLst>
          </p:cNvPr>
          <p:cNvSpPr/>
          <p:nvPr/>
        </p:nvSpPr>
        <p:spPr>
          <a:xfrm>
            <a:off x="4435049" y="2769182"/>
            <a:ext cx="2818495" cy="1171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</a:rPr>
              <a:t>Start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4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CD287CC-89ED-4FBE-BE94-36642BBC5E9A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0B68ED-68C0-4792-AB5A-432BDA047B2A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6" name="Round Same Side Corner Rectangle 4">
              <a:extLst>
                <a:ext uri="{FF2B5EF4-FFF2-40B4-BE49-F238E27FC236}">
                  <a16:creationId xmlns:a16="http://schemas.microsoft.com/office/drawing/2014/main" id="{93039D61-963E-4CF9-A624-6F57BEA0056F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0DF8DE0-C472-43F2-910F-11679C60D9C5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A80FCBC-AEE2-409D-84CD-E4C40F14C60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8">
              <a:extLst>
                <a:ext uri="{FF2B5EF4-FFF2-40B4-BE49-F238E27FC236}">
                  <a16:creationId xmlns:a16="http://schemas.microsoft.com/office/drawing/2014/main" id="{E1AA11C9-760E-4D89-AC25-24E36239B54C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86D8BDD-DDBB-47EC-AF46-1ACA0C27009E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BACE639-9C07-4577-B855-D99D36BD77BD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2122DBF0-6EEE-4FA0-88FC-0383816A629E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2" name="Parallelogram 10">
                <a:extLst>
                  <a:ext uri="{FF2B5EF4-FFF2-40B4-BE49-F238E27FC236}">
                    <a16:creationId xmlns:a16="http://schemas.microsoft.com/office/drawing/2014/main" id="{62D5D477-6167-4B22-BCDD-83F63A78BB8B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1">
                <a:extLst>
                  <a:ext uri="{FF2B5EF4-FFF2-40B4-BE49-F238E27FC236}">
                    <a16:creationId xmlns:a16="http://schemas.microsoft.com/office/drawing/2014/main" id="{6C661078-5AE0-43E4-8267-8B688A1918F1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A70F2C2-777D-41A5-B128-A05678698954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474E5C5C-5510-4905-9C4E-B9DD6C03FFE2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E29E746-1E9A-415D-A40F-438E0F9FE9CD}"/>
              </a:ext>
            </a:extLst>
          </p:cNvPr>
          <p:cNvSpPr/>
          <p:nvPr/>
        </p:nvSpPr>
        <p:spPr>
          <a:xfrm>
            <a:off x="2284192" y="589821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F195EC-4801-4AEB-9EDB-5D59A3A114A7}"/>
              </a:ext>
            </a:extLst>
          </p:cNvPr>
          <p:cNvCxnSpPr>
            <a:cxnSpLocks/>
          </p:cNvCxnSpPr>
          <p:nvPr/>
        </p:nvCxnSpPr>
        <p:spPr>
          <a:xfrm flipH="1">
            <a:off x="5844297" y="704099"/>
            <a:ext cx="1" cy="567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1F7D33F-5ACE-4750-9D9F-A13B5779CEE3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	Player </a:t>
            </a:r>
            <a:r>
              <a:rPr lang="de-AT" dirty="0" err="1"/>
              <a:t>Movements</a:t>
            </a:r>
            <a:r>
              <a:rPr lang="de-AT" dirty="0"/>
              <a:t>			Player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DDD8E739-976F-4489-915A-D4726F36F78A}"/>
              </a:ext>
            </a:extLst>
          </p:cNvPr>
          <p:cNvSpPr/>
          <p:nvPr/>
        </p:nvSpPr>
        <p:spPr>
          <a:xfrm>
            <a:off x="2618857" y="1320745"/>
            <a:ext cx="2572276" cy="4350590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You clicked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A32225F-074D-43FF-BEB6-1D46F2C8123F}"/>
              </a:ext>
            </a:extLst>
          </p:cNvPr>
          <p:cNvSpPr/>
          <p:nvPr/>
        </p:nvSpPr>
        <p:spPr>
          <a:xfrm>
            <a:off x="2618857" y="2775797"/>
            <a:ext cx="2562964" cy="696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Move #1</a:t>
            </a:r>
          </a:p>
        </p:txBody>
      </p:sp>
      <p:sp>
        <p:nvSpPr>
          <p:cNvPr id="42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FB065DB0-473C-4B77-9C27-C48BFD936EB9}"/>
              </a:ext>
            </a:extLst>
          </p:cNvPr>
          <p:cNvSpPr/>
          <p:nvPr/>
        </p:nvSpPr>
        <p:spPr>
          <a:xfrm>
            <a:off x="3128924" y="4257188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Submit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E9735519-40F6-43C3-8474-448BF7AC2779}"/>
              </a:ext>
            </a:extLst>
          </p:cNvPr>
          <p:cNvSpPr/>
          <p:nvPr/>
        </p:nvSpPr>
        <p:spPr>
          <a:xfrm>
            <a:off x="2101758" y="6020189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26" name="ADD Button">
            <a:hlinkClick r:id="rId4" action="ppaction://hlinksldjump"/>
            <a:extLst>
              <a:ext uri="{FF2B5EF4-FFF2-40B4-BE49-F238E27FC236}">
                <a16:creationId xmlns:a16="http://schemas.microsoft.com/office/drawing/2014/main" id="{5C37BDBF-ED30-4000-9AEA-646D5F273F4D}"/>
              </a:ext>
            </a:extLst>
          </p:cNvPr>
          <p:cNvSpPr/>
          <p:nvPr/>
        </p:nvSpPr>
        <p:spPr>
          <a:xfrm>
            <a:off x="5004983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Help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877D596F-F131-46F5-A0ED-9A1FC538E0EC}"/>
              </a:ext>
            </a:extLst>
          </p:cNvPr>
          <p:cNvSpPr/>
          <p:nvPr/>
        </p:nvSpPr>
        <p:spPr>
          <a:xfrm>
            <a:off x="7908208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3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CD287CC-89ED-4FBE-BE94-36642BBC5E9A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0B68ED-68C0-4792-AB5A-432BDA047B2A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6" name="Round Same Side Corner Rectangle 4">
              <a:extLst>
                <a:ext uri="{FF2B5EF4-FFF2-40B4-BE49-F238E27FC236}">
                  <a16:creationId xmlns:a16="http://schemas.microsoft.com/office/drawing/2014/main" id="{93039D61-963E-4CF9-A624-6F57BEA0056F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0DF8DE0-C472-43F2-910F-11679C60D9C5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A80FCBC-AEE2-409D-84CD-E4C40F14C60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8">
              <a:extLst>
                <a:ext uri="{FF2B5EF4-FFF2-40B4-BE49-F238E27FC236}">
                  <a16:creationId xmlns:a16="http://schemas.microsoft.com/office/drawing/2014/main" id="{E1AA11C9-760E-4D89-AC25-24E36239B54C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86D8BDD-DDBB-47EC-AF46-1ACA0C27009E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BACE639-9C07-4577-B855-D99D36BD77BD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2122DBF0-6EEE-4FA0-88FC-0383816A629E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2" name="Parallelogram 10">
                <a:extLst>
                  <a:ext uri="{FF2B5EF4-FFF2-40B4-BE49-F238E27FC236}">
                    <a16:creationId xmlns:a16="http://schemas.microsoft.com/office/drawing/2014/main" id="{62D5D477-6167-4B22-BCDD-83F63A78BB8B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1">
                <a:extLst>
                  <a:ext uri="{FF2B5EF4-FFF2-40B4-BE49-F238E27FC236}">
                    <a16:creationId xmlns:a16="http://schemas.microsoft.com/office/drawing/2014/main" id="{6C661078-5AE0-43E4-8267-8B688A1918F1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A70F2C2-777D-41A5-B128-A05678698954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474E5C5C-5510-4905-9C4E-B9DD6C03FFE2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E29E746-1E9A-415D-A40F-438E0F9FE9CD}"/>
              </a:ext>
            </a:extLst>
          </p:cNvPr>
          <p:cNvSpPr/>
          <p:nvPr/>
        </p:nvSpPr>
        <p:spPr>
          <a:xfrm>
            <a:off x="2284193" y="632694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F195EC-4801-4AEB-9EDB-5D59A3A114A7}"/>
              </a:ext>
            </a:extLst>
          </p:cNvPr>
          <p:cNvCxnSpPr>
            <a:cxnSpLocks/>
          </p:cNvCxnSpPr>
          <p:nvPr/>
        </p:nvCxnSpPr>
        <p:spPr>
          <a:xfrm flipH="1">
            <a:off x="5844297" y="704099"/>
            <a:ext cx="1" cy="567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1F7D33F-5ACE-4750-9D9F-A13B5779CEE3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	Player </a:t>
            </a:r>
            <a:r>
              <a:rPr lang="de-AT" dirty="0" err="1"/>
              <a:t>Movements</a:t>
            </a:r>
            <a:r>
              <a:rPr lang="de-AT" dirty="0"/>
              <a:t>			Player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DDD8E739-976F-4489-915A-D4726F36F78A}"/>
              </a:ext>
            </a:extLst>
          </p:cNvPr>
          <p:cNvSpPr/>
          <p:nvPr/>
        </p:nvSpPr>
        <p:spPr>
          <a:xfrm>
            <a:off x="2618857" y="1317708"/>
            <a:ext cx="2572276" cy="4353627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You clicked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A32225F-074D-43FF-BEB6-1D46F2C8123F}"/>
              </a:ext>
            </a:extLst>
          </p:cNvPr>
          <p:cNvSpPr/>
          <p:nvPr/>
        </p:nvSpPr>
        <p:spPr>
          <a:xfrm>
            <a:off x="2618857" y="2775797"/>
            <a:ext cx="2562964" cy="696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Move #2</a:t>
            </a:r>
          </a:p>
        </p:txBody>
      </p:sp>
      <p:sp>
        <p:nvSpPr>
          <p:cNvPr id="42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FB065DB0-473C-4B77-9C27-C48BFD936EB9}"/>
              </a:ext>
            </a:extLst>
          </p:cNvPr>
          <p:cNvSpPr/>
          <p:nvPr/>
        </p:nvSpPr>
        <p:spPr>
          <a:xfrm>
            <a:off x="3128924" y="4257188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Submit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51170CF-2004-4E0B-9EC3-104CFE0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901" y="1375940"/>
            <a:ext cx="2750081" cy="497904"/>
          </a:xfrm>
        </p:spPr>
        <p:txBody>
          <a:bodyPr>
            <a:normAutofit/>
          </a:bodyPr>
          <a:lstStyle/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#1</a:t>
            </a:r>
          </a:p>
        </p:txBody>
      </p:sp>
      <p:sp>
        <p:nvSpPr>
          <p:cNvPr id="22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B759D13E-D090-4E13-98BD-C28074AF5E41}"/>
              </a:ext>
            </a:extLst>
          </p:cNvPr>
          <p:cNvSpPr/>
          <p:nvPr/>
        </p:nvSpPr>
        <p:spPr>
          <a:xfrm>
            <a:off x="2101758" y="6020189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23" name="ADD Button">
            <a:hlinkClick r:id="rId4" action="ppaction://hlinksldjump"/>
            <a:extLst>
              <a:ext uri="{FF2B5EF4-FFF2-40B4-BE49-F238E27FC236}">
                <a16:creationId xmlns:a16="http://schemas.microsoft.com/office/drawing/2014/main" id="{02E5E37E-1484-4D03-9E3C-4B4763AAE6C6}"/>
              </a:ext>
            </a:extLst>
          </p:cNvPr>
          <p:cNvSpPr/>
          <p:nvPr/>
        </p:nvSpPr>
        <p:spPr>
          <a:xfrm>
            <a:off x="5004983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Help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C5094E95-D0A8-4859-9370-47C3F4056692}"/>
              </a:ext>
            </a:extLst>
          </p:cNvPr>
          <p:cNvSpPr/>
          <p:nvPr/>
        </p:nvSpPr>
        <p:spPr>
          <a:xfrm>
            <a:off x="7908208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CD287CC-89ED-4FBE-BE94-36642BBC5E9A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0B68ED-68C0-4792-AB5A-432BDA047B2A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6" name="Round Same Side Corner Rectangle 4">
              <a:extLst>
                <a:ext uri="{FF2B5EF4-FFF2-40B4-BE49-F238E27FC236}">
                  <a16:creationId xmlns:a16="http://schemas.microsoft.com/office/drawing/2014/main" id="{93039D61-963E-4CF9-A624-6F57BEA0056F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0DF8DE0-C472-43F2-910F-11679C60D9C5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A80FCBC-AEE2-409D-84CD-E4C40F14C60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8">
              <a:extLst>
                <a:ext uri="{FF2B5EF4-FFF2-40B4-BE49-F238E27FC236}">
                  <a16:creationId xmlns:a16="http://schemas.microsoft.com/office/drawing/2014/main" id="{E1AA11C9-760E-4D89-AC25-24E36239B54C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86D8BDD-DDBB-47EC-AF46-1ACA0C27009E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BACE639-9C07-4577-B855-D99D36BD77BD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2122DBF0-6EEE-4FA0-88FC-0383816A629E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2" name="Parallelogram 10">
                <a:extLst>
                  <a:ext uri="{FF2B5EF4-FFF2-40B4-BE49-F238E27FC236}">
                    <a16:creationId xmlns:a16="http://schemas.microsoft.com/office/drawing/2014/main" id="{62D5D477-6167-4B22-BCDD-83F63A78BB8B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1">
                <a:extLst>
                  <a:ext uri="{FF2B5EF4-FFF2-40B4-BE49-F238E27FC236}">
                    <a16:creationId xmlns:a16="http://schemas.microsoft.com/office/drawing/2014/main" id="{6C661078-5AE0-43E4-8267-8B688A1918F1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A70F2C2-777D-41A5-B128-A05678698954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474E5C5C-5510-4905-9C4E-B9DD6C03FFE2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E29E746-1E9A-415D-A40F-438E0F9FE9CD}"/>
              </a:ext>
            </a:extLst>
          </p:cNvPr>
          <p:cNvSpPr/>
          <p:nvPr/>
        </p:nvSpPr>
        <p:spPr>
          <a:xfrm>
            <a:off x="2284193" y="632694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F195EC-4801-4AEB-9EDB-5D59A3A114A7}"/>
              </a:ext>
            </a:extLst>
          </p:cNvPr>
          <p:cNvCxnSpPr>
            <a:cxnSpLocks/>
          </p:cNvCxnSpPr>
          <p:nvPr/>
        </p:nvCxnSpPr>
        <p:spPr>
          <a:xfrm flipH="1">
            <a:off x="5844297" y="704099"/>
            <a:ext cx="1" cy="567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1F7D33F-5ACE-4750-9D9F-A13B5779CEE3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	Player </a:t>
            </a:r>
            <a:r>
              <a:rPr lang="de-AT" dirty="0" err="1"/>
              <a:t>Movements</a:t>
            </a:r>
            <a:r>
              <a:rPr lang="de-AT" dirty="0"/>
              <a:t>			Player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DDD8E739-976F-4489-915A-D4726F36F78A}"/>
              </a:ext>
            </a:extLst>
          </p:cNvPr>
          <p:cNvSpPr/>
          <p:nvPr/>
        </p:nvSpPr>
        <p:spPr>
          <a:xfrm>
            <a:off x="2618857" y="1313831"/>
            <a:ext cx="2572276" cy="4357503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You clicked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A32225F-074D-43FF-BEB6-1D46F2C8123F}"/>
              </a:ext>
            </a:extLst>
          </p:cNvPr>
          <p:cNvSpPr/>
          <p:nvPr/>
        </p:nvSpPr>
        <p:spPr>
          <a:xfrm>
            <a:off x="2618857" y="2775797"/>
            <a:ext cx="2562964" cy="696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Move #3</a:t>
            </a:r>
          </a:p>
        </p:txBody>
      </p:sp>
      <p:sp>
        <p:nvSpPr>
          <p:cNvPr id="42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FB065DB0-473C-4B77-9C27-C48BFD936EB9}"/>
              </a:ext>
            </a:extLst>
          </p:cNvPr>
          <p:cNvSpPr/>
          <p:nvPr/>
        </p:nvSpPr>
        <p:spPr>
          <a:xfrm>
            <a:off x="3128924" y="4257188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Submit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51170CF-2004-4E0B-9EC3-104CFE0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69" y="1402816"/>
            <a:ext cx="2882293" cy="497904"/>
          </a:xfrm>
        </p:spPr>
        <p:txBody>
          <a:bodyPr>
            <a:noAutofit/>
          </a:bodyPr>
          <a:lstStyle/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#1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84B32A2-01B0-446C-916B-EEB87772ED54}"/>
              </a:ext>
            </a:extLst>
          </p:cNvPr>
          <p:cNvSpPr txBox="1">
            <a:spLocks/>
          </p:cNvSpPr>
          <p:nvPr/>
        </p:nvSpPr>
        <p:spPr>
          <a:xfrm>
            <a:off x="6171268" y="1745266"/>
            <a:ext cx="2882293" cy="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#2</a:t>
            </a:r>
          </a:p>
        </p:txBody>
      </p:sp>
      <p:sp>
        <p:nvSpPr>
          <p:cNvPr id="24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A497606D-8E09-4A56-9044-EC1371B99BB1}"/>
              </a:ext>
            </a:extLst>
          </p:cNvPr>
          <p:cNvSpPr/>
          <p:nvPr/>
        </p:nvSpPr>
        <p:spPr>
          <a:xfrm>
            <a:off x="2101758" y="6020189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25" name="ADD Button">
            <a:hlinkClick r:id="rId4" action="ppaction://hlinksldjump"/>
            <a:extLst>
              <a:ext uri="{FF2B5EF4-FFF2-40B4-BE49-F238E27FC236}">
                <a16:creationId xmlns:a16="http://schemas.microsoft.com/office/drawing/2014/main" id="{17701BBB-0CC4-47D5-9D46-FCE615EC08D7}"/>
              </a:ext>
            </a:extLst>
          </p:cNvPr>
          <p:cNvSpPr/>
          <p:nvPr/>
        </p:nvSpPr>
        <p:spPr>
          <a:xfrm>
            <a:off x="5004983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Help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ABF6B762-FDC1-44CC-9C81-82295E801DD3}"/>
              </a:ext>
            </a:extLst>
          </p:cNvPr>
          <p:cNvSpPr/>
          <p:nvPr/>
        </p:nvSpPr>
        <p:spPr>
          <a:xfrm>
            <a:off x="7908208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CD287CC-89ED-4FBE-BE94-36642BBC5E9A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0B68ED-68C0-4792-AB5A-432BDA047B2A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6" name="Round Same Side Corner Rectangle 4">
              <a:extLst>
                <a:ext uri="{FF2B5EF4-FFF2-40B4-BE49-F238E27FC236}">
                  <a16:creationId xmlns:a16="http://schemas.microsoft.com/office/drawing/2014/main" id="{93039D61-963E-4CF9-A624-6F57BEA0056F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0DF8DE0-C472-43F2-910F-11679C60D9C5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A80FCBC-AEE2-409D-84CD-E4C40F14C60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8">
              <a:extLst>
                <a:ext uri="{FF2B5EF4-FFF2-40B4-BE49-F238E27FC236}">
                  <a16:creationId xmlns:a16="http://schemas.microsoft.com/office/drawing/2014/main" id="{E1AA11C9-760E-4D89-AC25-24E36239B54C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86D8BDD-DDBB-47EC-AF46-1ACA0C27009E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BACE639-9C07-4577-B855-D99D36BD77BD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2122DBF0-6EEE-4FA0-88FC-0383816A629E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2" name="Parallelogram 10">
                <a:extLst>
                  <a:ext uri="{FF2B5EF4-FFF2-40B4-BE49-F238E27FC236}">
                    <a16:creationId xmlns:a16="http://schemas.microsoft.com/office/drawing/2014/main" id="{62D5D477-6167-4B22-BCDD-83F63A78BB8B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1">
                <a:extLst>
                  <a:ext uri="{FF2B5EF4-FFF2-40B4-BE49-F238E27FC236}">
                    <a16:creationId xmlns:a16="http://schemas.microsoft.com/office/drawing/2014/main" id="{6C661078-5AE0-43E4-8267-8B688A1918F1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A70F2C2-777D-41A5-B128-A05678698954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474E5C5C-5510-4905-9C4E-B9DD6C03FFE2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E29E746-1E9A-415D-A40F-438E0F9FE9CD}"/>
              </a:ext>
            </a:extLst>
          </p:cNvPr>
          <p:cNvSpPr/>
          <p:nvPr/>
        </p:nvSpPr>
        <p:spPr>
          <a:xfrm>
            <a:off x="2284193" y="632694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F195EC-4801-4AEB-9EDB-5D59A3A114A7}"/>
              </a:ext>
            </a:extLst>
          </p:cNvPr>
          <p:cNvCxnSpPr>
            <a:cxnSpLocks/>
          </p:cNvCxnSpPr>
          <p:nvPr/>
        </p:nvCxnSpPr>
        <p:spPr>
          <a:xfrm flipH="1">
            <a:off x="5844297" y="704099"/>
            <a:ext cx="1" cy="567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1F7D33F-5ACE-4750-9D9F-A13B5779CEE3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	Player </a:t>
            </a:r>
            <a:r>
              <a:rPr lang="de-AT" dirty="0" err="1"/>
              <a:t>Movements</a:t>
            </a:r>
            <a:r>
              <a:rPr lang="de-AT" dirty="0"/>
              <a:t>			Player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DDD8E739-976F-4489-915A-D4726F36F78A}"/>
              </a:ext>
            </a:extLst>
          </p:cNvPr>
          <p:cNvSpPr/>
          <p:nvPr/>
        </p:nvSpPr>
        <p:spPr>
          <a:xfrm>
            <a:off x="2609545" y="1320745"/>
            <a:ext cx="2572276" cy="434031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You clicked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A32225F-074D-43FF-BEB6-1D46F2C8123F}"/>
              </a:ext>
            </a:extLst>
          </p:cNvPr>
          <p:cNvSpPr/>
          <p:nvPr/>
        </p:nvSpPr>
        <p:spPr>
          <a:xfrm>
            <a:off x="2618857" y="2775797"/>
            <a:ext cx="2562964" cy="696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Move #4</a:t>
            </a:r>
          </a:p>
        </p:txBody>
      </p:sp>
      <p:sp>
        <p:nvSpPr>
          <p:cNvPr id="42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FB065DB0-473C-4B77-9C27-C48BFD936EB9}"/>
              </a:ext>
            </a:extLst>
          </p:cNvPr>
          <p:cNvSpPr/>
          <p:nvPr/>
        </p:nvSpPr>
        <p:spPr>
          <a:xfrm>
            <a:off x="3128924" y="4257188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Submit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51170CF-2004-4E0B-9EC3-104CFE0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69" y="1402816"/>
            <a:ext cx="2882293" cy="497904"/>
          </a:xfrm>
        </p:spPr>
        <p:txBody>
          <a:bodyPr>
            <a:noAutofit/>
          </a:bodyPr>
          <a:lstStyle/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#1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84B32A2-01B0-446C-916B-EEB87772ED54}"/>
              </a:ext>
            </a:extLst>
          </p:cNvPr>
          <p:cNvSpPr txBox="1">
            <a:spLocks/>
          </p:cNvSpPr>
          <p:nvPr/>
        </p:nvSpPr>
        <p:spPr>
          <a:xfrm>
            <a:off x="6171268" y="1745266"/>
            <a:ext cx="2882293" cy="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#2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02AF0D9-B924-43B6-8C92-8C7CCA275C45}"/>
              </a:ext>
            </a:extLst>
          </p:cNvPr>
          <p:cNvSpPr txBox="1">
            <a:spLocks/>
          </p:cNvSpPr>
          <p:nvPr/>
        </p:nvSpPr>
        <p:spPr>
          <a:xfrm>
            <a:off x="6167904" y="2060744"/>
            <a:ext cx="2882293" cy="49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dirty="0"/>
              <a:t>Name, </a:t>
            </a:r>
            <a:r>
              <a:rPr lang="de-AT" sz="1800" dirty="0" err="1"/>
              <a:t>Prediction</a:t>
            </a:r>
            <a:r>
              <a:rPr lang="de-AT" sz="1800" dirty="0"/>
              <a:t> #3</a:t>
            </a:r>
          </a:p>
        </p:txBody>
      </p:sp>
      <p:sp>
        <p:nvSpPr>
          <p:cNvPr id="26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F7511761-D4BB-4B2B-8898-5070D2A50A2F}"/>
              </a:ext>
            </a:extLst>
          </p:cNvPr>
          <p:cNvSpPr/>
          <p:nvPr/>
        </p:nvSpPr>
        <p:spPr>
          <a:xfrm>
            <a:off x="2101758" y="6020189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27" name="ADD Button">
            <a:hlinkClick r:id="rId3" action="ppaction://hlinksldjump"/>
            <a:extLst>
              <a:ext uri="{FF2B5EF4-FFF2-40B4-BE49-F238E27FC236}">
                <a16:creationId xmlns:a16="http://schemas.microsoft.com/office/drawing/2014/main" id="{66F46396-026B-45BE-A2FD-CD60C3E08BE5}"/>
              </a:ext>
            </a:extLst>
          </p:cNvPr>
          <p:cNvSpPr/>
          <p:nvPr/>
        </p:nvSpPr>
        <p:spPr>
          <a:xfrm>
            <a:off x="5004983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Help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21E5EE0C-AAE6-40A3-B7CF-E84F25E93673}"/>
              </a:ext>
            </a:extLst>
          </p:cNvPr>
          <p:cNvSpPr/>
          <p:nvPr/>
        </p:nvSpPr>
        <p:spPr>
          <a:xfrm>
            <a:off x="7908208" y="600035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2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CD287CC-89ED-4FBE-BE94-36642BBC5E9A}"/>
              </a:ext>
            </a:extLst>
          </p:cNvPr>
          <p:cNvSpPr/>
          <p:nvPr/>
        </p:nvSpPr>
        <p:spPr>
          <a:xfrm>
            <a:off x="2164448" y="241129"/>
            <a:ext cx="7265851" cy="622743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30B68ED-68C0-4792-AB5A-432BDA047B2A}"/>
              </a:ext>
            </a:extLst>
          </p:cNvPr>
          <p:cNvGrpSpPr/>
          <p:nvPr/>
        </p:nvGrpSpPr>
        <p:grpSpPr>
          <a:xfrm>
            <a:off x="8297956" y="315412"/>
            <a:ext cx="1000132" cy="186172"/>
            <a:chOff x="3571868" y="1214422"/>
            <a:chExt cx="1000132" cy="186172"/>
          </a:xfrm>
        </p:grpSpPr>
        <p:sp>
          <p:nvSpPr>
            <p:cNvPr id="6" name="Round Same Side Corner Rectangle 4">
              <a:extLst>
                <a:ext uri="{FF2B5EF4-FFF2-40B4-BE49-F238E27FC236}">
                  <a16:creationId xmlns:a16="http://schemas.microsoft.com/office/drawing/2014/main" id="{93039D61-963E-4CF9-A624-6F57BEA0056F}"/>
                </a:ext>
              </a:extLst>
            </p:cNvPr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0DF8DE0-C472-43F2-910F-11679C60D9C5}"/>
                </a:ext>
              </a:extLst>
            </p:cNvPr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A80FCBC-AEE2-409D-84CD-E4C40F14C609}"/>
                </a:ext>
              </a:extLst>
            </p:cNvPr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8">
              <a:extLst>
                <a:ext uri="{FF2B5EF4-FFF2-40B4-BE49-F238E27FC236}">
                  <a16:creationId xmlns:a16="http://schemas.microsoft.com/office/drawing/2014/main" id="{E1AA11C9-760E-4D89-AC25-24E36239B54C}"/>
                </a:ext>
              </a:extLst>
            </p:cNvPr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86D8BDD-DDBB-47EC-AF46-1ACA0C27009E}"/>
                  </a:ext>
                </a:extLst>
              </p:cNvPr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BACE639-9C07-4577-B855-D99D36BD77BD}"/>
                  </a:ext>
                </a:extLst>
              </p:cNvPr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2122DBF0-6EEE-4FA0-88FC-0383816A629E}"/>
                </a:ext>
              </a:extLst>
            </p:cNvPr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2" name="Parallelogram 10">
                <a:extLst>
                  <a:ext uri="{FF2B5EF4-FFF2-40B4-BE49-F238E27FC236}">
                    <a16:creationId xmlns:a16="http://schemas.microsoft.com/office/drawing/2014/main" id="{62D5D477-6167-4B22-BCDD-83F63A78BB8B}"/>
                  </a:ext>
                </a:extLst>
              </p:cNvPr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1">
                <a:extLst>
                  <a:ext uri="{FF2B5EF4-FFF2-40B4-BE49-F238E27FC236}">
                    <a16:creationId xmlns:a16="http://schemas.microsoft.com/office/drawing/2014/main" id="{6C661078-5AE0-43E4-8267-8B688A1918F1}"/>
                  </a:ext>
                </a:extLst>
              </p:cNvPr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A70F2C2-777D-41A5-B128-A05678698954}"/>
                </a:ext>
              </a:extLst>
            </p:cNvPr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474E5C5C-5510-4905-9C4E-B9DD6C03FFE2}"/>
              </a:ext>
            </a:extLst>
          </p:cNvPr>
          <p:cNvSpPr txBox="1"/>
          <p:nvPr/>
        </p:nvSpPr>
        <p:spPr>
          <a:xfrm>
            <a:off x="2359712" y="24512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Player Chess Predictor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E29E746-1E9A-415D-A40F-438E0F9FE9CD}"/>
              </a:ext>
            </a:extLst>
          </p:cNvPr>
          <p:cNvSpPr/>
          <p:nvPr/>
        </p:nvSpPr>
        <p:spPr>
          <a:xfrm>
            <a:off x="2270589" y="632694"/>
            <a:ext cx="7013895" cy="5678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F7D33F-5ACE-4750-9D9F-A13B5779CEE3}"/>
              </a:ext>
            </a:extLst>
          </p:cNvPr>
          <p:cNvSpPr/>
          <p:nvPr/>
        </p:nvSpPr>
        <p:spPr>
          <a:xfrm>
            <a:off x="2270589" y="576672"/>
            <a:ext cx="7159710" cy="3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			</a:t>
            </a:r>
            <a:r>
              <a:rPr lang="de-AT" dirty="0" err="1"/>
              <a:t>Documentation</a:t>
            </a:r>
            <a:endParaRPr lang="de-AT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C7E706A4-AFF8-40A6-ADBA-8F106A24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239" y="2610988"/>
            <a:ext cx="4738137" cy="1318935"/>
          </a:xfrm>
        </p:spPr>
        <p:txBody>
          <a:bodyPr>
            <a:noAutofit/>
          </a:bodyPr>
          <a:lstStyle/>
          <a:p>
            <a:r>
              <a:rPr lang="de-AT" sz="1800" dirty="0"/>
              <a:t>	</a:t>
            </a:r>
            <a:r>
              <a:rPr lang="de-AT" sz="3200" dirty="0" err="1"/>
              <a:t>Documentation</a:t>
            </a:r>
            <a:r>
              <a:rPr lang="de-AT" sz="3200" dirty="0"/>
              <a:t> Text</a:t>
            </a:r>
          </a:p>
        </p:txBody>
      </p:sp>
      <p:sp>
        <p:nvSpPr>
          <p:cNvPr id="27" name="ADD Button">
            <a:hlinkClick r:id="rId2" action="ppaction://hlinksldjump"/>
            <a:extLst>
              <a:ext uri="{FF2B5EF4-FFF2-40B4-BE49-F238E27FC236}">
                <a16:creationId xmlns:a16="http://schemas.microsoft.com/office/drawing/2014/main" id="{52BBDC8C-AB9E-46CE-8C99-7422743F7B01}"/>
              </a:ext>
            </a:extLst>
          </p:cNvPr>
          <p:cNvSpPr/>
          <p:nvPr/>
        </p:nvSpPr>
        <p:spPr>
          <a:xfrm>
            <a:off x="2124774" y="6098946"/>
            <a:ext cx="1542829" cy="44837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Return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Name, Prediction #1</vt:lpstr>
      <vt:lpstr>Name, Prediction #1</vt:lpstr>
      <vt:lpstr>Name, Prediction #1</vt:lpstr>
      <vt:lpstr> Documentation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Wachter</dc:creator>
  <cp:lastModifiedBy>Roman Wachter</cp:lastModifiedBy>
  <cp:revision>1</cp:revision>
  <dcterms:created xsi:type="dcterms:W3CDTF">2021-12-08T14:13:10Z</dcterms:created>
  <dcterms:modified xsi:type="dcterms:W3CDTF">2021-12-08T14:47:34Z</dcterms:modified>
</cp:coreProperties>
</file>