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9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30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07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0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4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0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1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1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70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UMG</a:t>
            </a:r>
            <a:br>
              <a:rPr lang="es-ES" dirty="0" smtClean="0"/>
            </a:br>
            <a:r>
              <a:rPr lang="es-ES" dirty="0" smtClean="0"/>
              <a:t>ANALISIS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PRUEBA DE VERSIONAMIENTO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MARCO TULIO WOCINCO</a:t>
            </a:r>
          </a:p>
          <a:p>
            <a:r>
              <a:rPr lang="es-ES" smtClean="0"/>
              <a:t>0907-15-7071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2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8300" y="495300"/>
            <a:ext cx="9296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Sentencias de </a:t>
            </a:r>
            <a:r>
              <a:rPr lang="es-ES" sz="4400" b="1" dirty="0" err="1" smtClean="0"/>
              <a:t>git</a:t>
            </a:r>
            <a:endParaRPr lang="es-ES" sz="4400" b="1" dirty="0" smtClean="0"/>
          </a:p>
          <a:p>
            <a:pPr algn="ctr"/>
            <a:endParaRPr lang="es-ES" sz="4400" b="1" dirty="0"/>
          </a:p>
          <a:p>
            <a:pPr lvl="0" algn="just"/>
            <a:r>
              <a:rPr lang="es-ES" sz="3600" b="1" dirty="0" smtClean="0"/>
              <a:t>1. GIT </a:t>
            </a:r>
            <a:r>
              <a:rPr lang="es-ES" sz="3600" b="1" dirty="0"/>
              <a:t>CONFIG</a:t>
            </a:r>
          </a:p>
          <a:p>
            <a:pPr algn="just"/>
            <a:r>
              <a:rPr lang="es-ES" sz="3600" dirty="0"/>
              <a:t>Este comando se usa para para establecer una configuración especifica de usuario como por ejemplo el caso del Email.</a:t>
            </a:r>
          </a:p>
          <a:p>
            <a:pPr algn="just"/>
            <a:r>
              <a:rPr lang="es-ES" sz="3600" u="sng" dirty="0"/>
              <a:t>Ejemplo:</a:t>
            </a:r>
          </a:p>
          <a:p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–global </a:t>
            </a:r>
            <a:r>
              <a:rPr lang="en-US" sz="3600" dirty="0" err="1"/>
              <a:t>user.email</a:t>
            </a:r>
            <a:r>
              <a:rPr lang="en-US" sz="3600" dirty="0"/>
              <a:t> wocinco@gmail.com</a:t>
            </a:r>
            <a:endParaRPr lang="es-ES" sz="3600" dirty="0"/>
          </a:p>
          <a:p>
            <a:pPr algn="just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220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41157" y="864974"/>
            <a:ext cx="8328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600" dirty="0" smtClean="0"/>
              <a:t>2. GIT </a:t>
            </a:r>
            <a:r>
              <a:rPr lang="es-ES" sz="3600" dirty="0"/>
              <a:t>ADD</a:t>
            </a:r>
          </a:p>
          <a:p>
            <a:r>
              <a:rPr lang="es-ES" sz="3600" dirty="0"/>
              <a:t>Este comando puede ser usado para </a:t>
            </a:r>
            <a:r>
              <a:rPr lang="es-ES" sz="3600" dirty="0" err="1"/>
              <a:t>agrefar</a:t>
            </a:r>
            <a:r>
              <a:rPr lang="es-ES" sz="3600" dirty="0"/>
              <a:t> archivos al </a:t>
            </a:r>
            <a:r>
              <a:rPr lang="es-ES" sz="3600" dirty="0" err="1"/>
              <a:t>index</a:t>
            </a:r>
            <a:r>
              <a:rPr lang="es-ES" sz="3600" dirty="0"/>
              <a:t> como por ejemplo el archivo que se uso la vez pasada prueba.txt</a:t>
            </a:r>
          </a:p>
          <a:p>
            <a:r>
              <a:rPr lang="es-ES" sz="3600" dirty="0"/>
              <a:t>Ejemplo:</a:t>
            </a:r>
          </a:p>
          <a:p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prueba.txt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1789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5107" y="1382113"/>
            <a:ext cx="8596668" cy="3880773"/>
          </a:xfrm>
        </p:spPr>
        <p:txBody>
          <a:bodyPr>
            <a:noAutofit/>
          </a:bodyPr>
          <a:lstStyle/>
          <a:p>
            <a:pPr lvl="0" algn="ctr"/>
            <a:r>
              <a:rPr lang="es-ES" sz="4000" dirty="0" smtClean="0"/>
              <a:t>3. GIT </a:t>
            </a:r>
            <a:r>
              <a:rPr lang="es-ES" sz="4000" dirty="0"/>
              <a:t>COMMIT</a:t>
            </a:r>
          </a:p>
          <a:p>
            <a:r>
              <a:rPr lang="es-ES" sz="4000" dirty="0"/>
              <a:t>este comando se usa para cambiar la cabecera.</a:t>
            </a:r>
          </a:p>
          <a:p>
            <a:r>
              <a:rPr lang="es-ES" sz="4000" dirty="0"/>
              <a:t>Ejemplo:</a:t>
            </a:r>
          </a:p>
          <a:p>
            <a:r>
              <a:rPr lang="es-ES" sz="4000" dirty="0" err="1"/>
              <a:t>Git</a:t>
            </a:r>
            <a:r>
              <a:rPr lang="es-ES" sz="4000" dirty="0"/>
              <a:t> </a:t>
            </a:r>
            <a:r>
              <a:rPr lang="es-ES" sz="4000" dirty="0" err="1"/>
              <a:t>commit</a:t>
            </a:r>
            <a:r>
              <a:rPr lang="es-ES" sz="4000" dirty="0"/>
              <a:t> –m “es un mensaje de prueba”</a:t>
            </a:r>
          </a:p>
        </p:txBody>
      </p:sp>
    </p:spTree>
    <p:extLst>
      <p:ext uri="{BB962C8B-B14F-4D97-AF65-F5344CB8AC3E}">
        <p14:creationId xmlns:p14="http://schemas.microsoft.com/office/powerpoint/2010/main" val="291940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5810" y="1369757"/>
            <a:ext cx="8596668" cy="3880773"/>
          </a:xfrm>
        </p:spPr>
        <p:txBody>
          <a:bodyPr>
            <a:normAutofit/>
          </a:bodyPr>
          <a:lstStyle/>
          <a:p>
            <a:pPr lvl="0" algn="ctr"/>
            <a:r>
              <a:rPr lang="es-ES" sz="3600" dirty="0" smtClean="0"/>
              <a:t>4. GIT </a:t>
            </a:r>
            <a:r>
              <a:rPr lang="es-ES" sz="3600" dirty="0"/>
              <a:t>STATUS</a:t>
            </a:r>
          </a:p>
          <a:p>
            <a:r>
              <a:rPr lang="es-ES" sz="3600" dirty="0"/>
              <a:t>Este comando sirve para saber la lista de los archivos que se han cambiado a lo largo de un tiempo.</a:t>
            </a:r>
          </a:p>
          <a:p>
            <a:r>
              <a:rPr lang="es-ES" sz="3600" dirty="0"/>
              <a:t>Ejemplo :</a:t>
            </a:r>
          </a:p>
          <a:p>
            <a:r>
              <a:rPr lang="es-ES" sz="3600" dirty="0" err="1"/>
              <a:t>Git</a:t>
            </a:r>
            <a:r>
              <a:rPr lang="es-ES" sz="3600" dirty="0"/>
              <a:t> status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8289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4599" y="1394471"/>
            <a:ext cx="8596668" cy="3880773"/>
          </a:xfrm>
        </p:spPr>
        <p:txBody>
          <a:bodyPr>
            <a:noAutofit/>
          </a:bodyPr>
          <a:lstStyle/>
          <a:p>
            <a:pPr lvl="0" algn="ctr"/>
            <a:r>
              <a:rPr lang="es-ES" sz="4000" dirty="0" smtClean="0"/>
              <a:t>5. GIT </a:t>
            </a:r>
            <a:r>
              <a:rPr lang="es-ES" sz="4000" dirty="0"/>
              <a:t>CHECKOUT</a:t>
            </a:r>
          </a:p>
          <a:p>
            <a:r>
              <a:rPr lang="es-ES" sz="4000" dirty="0"/>
              <a:t>Este comando se puede usar para crear ramas o cambiar entre ellas.</a:t>
            </a:r>
          </a:p>
          <a:p>
            <a:r>
              <a:rPr lang="en-US" sz="4000" dirty="0" err="1"/>
              <a:t>Ejemplo</a:t>
            </a:r>
            <a:r>
              <a:rPr lang="en-US" sz="4000" dirty="0"/>
              <a:t>:</a:t>
            </a:r>
            <a:endParaRPr lang="es-ES" sz="4000" dirty="0"/>
          </a:p>
          <a:p>
            <a:r>
              <a:rPr lang="en-US" sz="4000" dirty="0"/>
              <a:t>Command </a:t>
            </a:r>
            <a:r>
              <a:rPr lang="en-US" sz="4000" dirty="0" err="1"/>
              <a:t>git</a:t>
            </a:r>
            <a:r>
              <a:rPr lang="en-US" sz="4000" dirty="0"/>
              <a:t> checkout –b &lt;branch-name&gt;</a:t>
            </a:r>
            <a:endParaRPr lang="es-ES" sz="4000" dirty="0"/>
          </a:p>
          <a:p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536075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156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UMG ANALISIS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Wocinco Enriquez</dc:creator>
  <cp:lastModifiedBy>Wocinco Enriquez</cp:lastModifiedBy>
  <cp:revision>6</cp:revision>
  <dcterms:created xsi:type="dcterms:W3CDTF">2018-10-13T17:27:27Z</dcterms:created>
  <dcterms:modified xsi:type="dcterms:W3CDTF">2018-10-13T18:31:33Z</dcterms:modified>
</cp:coreProperties>
</file>