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331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94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1967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918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305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9073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569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08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01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41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01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12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16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64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13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10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370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638300" y="495300"/>
            <a:ext cx="92964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/>
              <a:t>Sentencias de </a:t>
            </a:r>
            <a:r>
              <a:rPr lang="es-ES" sz="4400" b="1" dirty="0" err="1" smtClean="0"/>
              <a:t>git</a:t>
            </a:r>
            <a:endParaRPr lang="es-ES" sz="4400" b="1" dirty="0" smtClean="0"/>
          </a:p>
          <a:p>
            <a:pPr algn="ctr"/>
            <a:endParaRPr lang="es-ES" sz="4400" b="1" dirty="0"/>
          </a:p>
          <a:p>
            <a:pPr lvl="0" algn="just"/>
            <a:r>
              <a:rPr lang="es-ES" sz="3600" b="1" dirty="0" smtClean="0"/>
              <a:t>1. GIT </a:t>
            </a:r>
            <a:r>
              <a:rPr lang="es-ES" sz="3600" b="1" dirty="0"/>
              <a:t>CONFIG</a:t>
            </a:r>
          </a:p>
          <a:p>
            <a:pPr algn="just"/>
            <a:r>
              <a:rPr lang="es-ES" sz="3600" dirty="0"/>
              <a:t>Este comando se usa para para establecer una configuración especifica de usuario como por ejemplo el caso del Email.</a:t>
            </a:r>
          </a:p>
          <a:p>
            <a:pPr algn="just"/>
            <a:r>
              <a:rPr lang="es-ES" sz="3600" u="sng" dirty="0"/>
              <a:t>Ejemplo:</a:t>
            </a:r>
          </a:p>
          <a:p>
            <a:r>
              <a:rPr lang="en-US" sz="3600" dirty="0" err="1"/>
              <a:t>Git</a:t>
            </a:r>
            <a:r>
              <a:rPr lang="en-US" sz="3600" dirty="0"/>
              <a:t> </a:t>
            </a:r>
            <a:r>
              <a:rPr lang="en-US" sz="3600" dirty="0" err="1"/>
              <a:t>config</a:t>
            </a:r>
            <a:r>
              <a:rPr lang="en-US" sz="3600" dirty="0"/>
              <a:t> –global </a:t>
            </a:r>
            <a:r>
              <a:rPr lang="en-US" sz="3600" dirty="0" err="1"/>
              <a:t>user.email</a:t>
            </a:r>
            <a:r>
              <a:rPr lang="en-US" sz="3600" dirty="0"/>
              <a:t> wocinco@gmail.com</a:t>
            </a:r>
            <a:endParaRPr lang="es-ES" sz="3600" dirty="0"/>
          </a:p>
          <a:p>
            <a:pPr algn="just"/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1220914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35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Wocinco Enriquez</dc:creator>
  <cp:lastModifiedBy>Wocinco Enriquez</cp:lastModifiedBy>
  <cp:revision>2</cp:revision>
  <dcterms:created xsi:type="dcterms:W3CDTF">2018-10-13T17:27:27Z</dcterms:created>
  <dcterms:modified xsi:type="dcterms:W3CDTF">2018-10-13T17:55:42Z</dcterms:modified>
</cp:coreProperties>
</file>