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331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940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196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891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305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9073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8569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08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01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413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5011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122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316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9647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13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3101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B1C17-D926-4C99-BD13-2BEC5F6EF999}" type="datetimeFigureOut">
              <a:rPr lang="es-ES" smtClean="0"/>
              <a:t>13/10/2018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BC705-109E-4475-8227-FEAB721C992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370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638300" y="495300"/>
            <a:ext cx="92964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400" b="1" dirty="0" smtClean="0"/>
              <a:t>Sentencias de </a:t>
            </a:r>
            <a:r>
              <a:rPr lang="es-ES" sz="4400" b="1" dirty="0" err="1" smtClean="0"/>
              <a:t>git</a:t>
            </a:r>
            <a:endParaRPr lang="es-ES" sz="4400" b="1" dirty="0" smtClean="0"/>
          </a:p>
          <a:p>
            <a:pPr algn="ctr"/>
            <a:endParaRPr lang="es-ES" sz="4400" b="1" dirty="0"/>
          </a:p>
          <a:p>
            <a:pPr lvl="0" algn="just"/>
            <a:r>
              <a:rPr lang="es-ES" sz="3600" b="1" dirty="0" smtClean="0"/>
              <a:t>1. GIT </a:t>
            </a:r>
            <a:r>
              <a:rPr lang="es-ES" sz="3600" b="1" dirty="0"/>
              <a:t>CONFIG</a:t>
            </a:r>
          </a:p>
          <a:p>
            <a:pPr algn="just"/>
            <a:r>
              <a:rPr lang="es-ES" sz="3600" dirty="0"/>
              <a:t>Este comando se usa para para establecer una configuración especifica de usuario como por ejemplo el caso del Email.</a:t>
            </a:r>
          </a:p>
          <a:p>
            <a:pPr algn="just"/>
            <a:r>
              <a:rPr lang="es-ES" sz="3600" u="sng" dirty="0"/>
              <a:t>Ejemplo:</a:t>
            </a:r>
          </a:p>
          <a:p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err="1"/>
              <a:t>config</a:t>
            </a:r>
            <a:r>
              <a:rPr lang="en-US" sz="3600" dirty="0"/>
              <a:t> –global </a:t>
            </a:r>
            <a:r>
              <a:rPr lang="en-US" sz="3600" dirty="0" err="1"/>
              <a:t>user.email</a:t>
            </a:r>
            <a:r>
              <a:rPr lang="en-US" sz="3600" dirty="0"/>
              <a:t> wocinco@gmail.com</a:t>
            </a:r>
            <a:endParaRPr lang="es-ES" sz="3600" dirty="0"/>
          </a:p>
          <a:p>
            <a:pPr algn="just"/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112209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841157" y="864974"/>
            <a:ext cx="83284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s-ES" sz="3600" dirty="0" smtClean="0"/>
              <a:t>2. GIT </a:t>
            </a:r>
            <a:r>
              <a:rPr lang="es-ES" sz="3600" dirty="0"/>
              <a:t>ADD</a:t>
            </a:r>
          </a:p>
          <a:p>
            <a:r>
              <a:rPr lang="es-ES" sz="3600" dirty="0"/>
              <a:t>Este comando puede ser usado para </a:t>
            </a:r>
            <a:r>
              <a:rPr lang="es-ES" sz="3600" dirty="0" err="1"/>
              <a:t>agrefar</a:t>
            </a:r>
            <a:r>
              <a:rPr lang="es-ES" sz="3600" dirty="0"/>
              <a:t> archivos al </a:t>
            </a:r>
            <a:r>
              <a:rPr lang="es-ES" sz="3600" dirty="0" err="1"/>
              <a:t>index</a:t>
            </a:r>
            <a:r>
              <a:rPr lang="es-ES" sz="3600" dirty="0"/>
              <a:t> como por ejemplo el archivo que se uso la vez pasada prueba.txt</a:t>
            </a:r>
          </a:p>
          <a:p>
            <a:r>
              <a:rPr lang="es-ES" sz="3600" dirty="0"/>
              <a:t>Ejemplo:</a:t>
            </a:r>
          </a:p>
          <a:p>
            <a:r>
              <a:rPr lang="es-ES" sz="3600" dirty="0" err="1"/>
              <a:t>Git</a:t>
            </a:r>
            <a:r>
              <a:rPr lang="es-ES" sz="3600" dirty="0"/>
              <a:t> </a:t>
            </a:r>
            <a:r>
              <a:rPr lang="es-ES" sz="3600" dirty="0" err="1"/>
              <a:t>add</a:t>
            </a:r>
            <a:r>
              <a:rPr lang="es-ES" sz="3600" dirty="0"/>
              <a:t> prueba.txt</a:t>
            </a:r>
          </a:p>
          <a:p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val="281789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085107" y="1382113"/>
            <a:ext cx="8596668" cy="3880773"/>
          </a:xfrm>
        </p:spPr>
        <p:txBody>
          <a:bodyPr>
            <a:noAutofit/>
          </a:bodyPr>
          <a:lstStyle/>
          <a:p>
            <a:pPr lvl="0" algn="ctr"/>
            <a:r>
              <a:rPr lang="es-ES" sz="4000" dirty="0"/>
              <a:t>GIT COMMIT</a:t>
            </a:r>
          </a:p>
          <a:p>
            <a:r>
              <a:rPr lang="es-ES" sz="4000" dirty="0"/>
              <a:t>este comando se usa para cambiar la cabecera.</a:t>
            </a:r>
          </a:p>
          <a:p>
            <a:r>
              <a:rPr lang="es-ES" sz="4000" dirty="0"/>
              <a:t>Ejemplo:</a:t>
            </a:r>
          </a:p>
          <a:p>
            <a:r>
              <a:rPr lang="es-ES" sz="4000" dirty="0" err="1"/>
              <a:t>Git</a:t>
            </a:r>
            <a:r>
              <a:rPr lang="es-ES" sz="4000" dirty="0"/>
              <a:t> </a:t>
            </a:r>
            <a:r>
              <a:rPr lang="es-ES" sz="4000" dirty="0" err="1"/>
              <a:t>commit</a:t>
            </a:r>
            <a:r>
              <a:rPr lang="es-ES" sz="4000" dirty="0"/>
              <a:t> –m “es un mensaje de prueba”</a:t>
            </a:r>
          </a:p>
        </p:txBody>
      </p:sp>
    </p:spTree>
    <p:extLst>
      <p:ext uri="{BB962C8B-B14F-4D97-AF65-F5344CB8AC3E}">
        <p14:creationId xmlns:p14="http://schemas.microsoft.com/office/powerpoint/2010/main" val="29194089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90</Words>
  <Application>Microsoft Office PowerPoint</Application>
  <PresentationFormat>Panorámica</PresentationFormat>
  <Paragraphs>14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Faceta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Wocinco Enriquez</dc:creator>
  <cp:lastModifiedBy>Wocinco Enriquez</cp:lastModifiedBy>
  <cp:revision>4</cp:revision>
  <dcterms:created xsi:type="dcterms:W3CDTF">2018-10-13T17:27:27Z</dcterms:created>
  <dcterms:modified xsi:type="dcterms:W3CDTF">2018-10-13T18:23:35Z</dcterms:modified>
</cp:coreProperties>
</file>