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Boury Fries" userId="3f8d8554-fab3-4764-ac68-3715b85b6c80" providerId="ADAL" clId="{4E627FB3-04C7-446E-862B-D79CBD804048}"/>
    <pc:docChg chg="addSld modSld">
      <pc:chgData name="Boury Fries" userId="3f8d8554-fab3-4764-ac68-3715b85b6c80" providerId="ADAL" clId="{4E627FB3-04C7-446E-862B-D79CBD804048}" dt="2023-11-28T13:45:50.997" v="81" actId="20577"/>
      <pc:docMkLst>
        <pc:docMk/>
      </pc:docMkLst>
      <pc:sldChg chg="modSp mod">
        <pc:chgData name="Boury Fries" userId="3f8d8554-fab3-4764-ac68-3715b85b6c80" providerId="ADAL" clId="{4E627FB3-04C7-446E-862B-D79CBD804048}" dt="2023-11-28T13:43:47.989" v="31" actId="20577"/>
        <pc:sldMkLst>
          <pc:docMk/>
          <pc:sldMk cId="1114309558" sldId="257"/>
        </pc:sldMkLst>
        <pc:spChg chg="mod">
          <ac:chgData name="Boury Fries" userId="3f8d8554-fab3-4764-ac68-3715b85b6c80" providerId="ADAL" clId="{4E627FB3-04C7-446E-862B-D79CBD804048}" dt="2023-11-28T13:43:47.989" v="31" actId="20577"/>
          <ac:spMkLst>
            <pc:docMk/>
            <pc:sldMk cId="1114309558" sldId="257"/>
            <ac:spMk id="3" creationId="{64915428-ACD8-4B22-96DC-2806680ED3AB}"/>
          </ac:spMkLst>
        </pc:spChg>
      </pc:sldChg>
      <pc:sldChg chg="modSp mod">
        <pc:chgData name="Boury Fries" userId="3f8d8554-fab3-4764-ac68-3715b85b6c80" providerId="ADAL" clId="{4E627FB3-04C7-446E-862B-D79CBD804048}" dt="2023-11-28T13:44:13.807" v="39" actId="20577"/>
        <pc:sldMkLst>
          <pc:docMk/>
          <pc:sldMk cId="160499841" sldId="258"/>
        </pc:sldMkLst>
        <pc:spChg chg="mod">
          <ac:chgData name="Boury Fries" userId="3f8d8554-fab3-4764-ac68-3715b85b6c80" providerId="ADAL" clId="{4E627FB3-04C7-446E-862B-D79CBD804048}" dt="2023-11-28T13:44:13.807" v="39" actId="20577"/>
          <ac:spMkLst>
            <pc:docMk/>
            <pc:sldMk cId="160499841" sldId="258"/>
            <ac:spMk id="3" creationId="{64915428-ACD8-4B22-96DC-2806680ED3AB}"/>
          </ac:spMkLst>
        </pc:spChg>
      </pc:sldChg>
      <pc:sldChg chg="modSp mod">
        <pc:chgData name="Boury Fries" userId="3f8d8554-fab3-4764-ac68-3715b85b6c80" providerId="ADAL" clId="{4E627FB3-04C7-446E-862B-D79CBD804048}" dt="2023-11-28T13:45:43.430" v="76" actId="20577"/>
        <pc:sldMkLst>
          <pc:docMk/>
          <pc:sldMk cId="3267762851" sldId="259"/>
        </pc:sldMkLst>
        <pc:spChg chg="mod">
          <ac:chgData name="Boury Fries" userId="3f8d8554-fab3-4764-ac68-3715b85b6c80" providerId="ADAL" clId="{4E627FB3-04C7-446E-862B-D79CBD804048}" dt="2023-11-28T13:45:43.430" v="76" actId="20577"/>
          <ac:spMkLst>
            <pc:docMk/>
            <pc:sldMk cId="3267762851" sldId="259"/>
            <ac:spMk id="2" creationId="{EF6BB071-C63E-40D3-93C6-9F99F27862FE}"/>
          </ac:spMkLst>
        </pc:spChg>
        <pc:spChg chg="mod">
          <ac:chgData name="Boury Fries" userId="3f8d8554-fab3-4764-ac68-3715b85b6c80" providerId="ADAL" clId="{4E627FB3-04C7-446E-862B-D79CBD804048}" dt="2023-11-28T13:45:40.351" v="72" actId="6549"/>
          <ac:spMkLst>
            <pc:docMk/>
            <pc:sldMk cId="3267762851" sldId="259"/>
            <ac:spMk id="3" creationId="{64915428-ACD8-4B22-96DC-2806680ED3AB}"/>
          </ac:spMkLst>
        </pc:spChg>
      </pc:sldChg>
      <pc:sldChg chg="modSp add mod">
        <pc:chgData name="Boury Fries" userId="3f8d8554-fab3-4764-ac68-3715b85b6c80" providerId="ADAL" clId="{4E627FB3-04C7-446E-862B-D79CBD804048}" dt="2023-11-28T13:45:50.997" v="81" actId="20577"/>
        <pc:sldMkLst>
          <pc:docMk/>
          <pc:sldMk cId="1652142467" sldId="262"/>
        </pc:sldMkLst>
        <pc:spChg chg="mod">
          <ac:chgData name="Boury Fries" userId="3f8d8554-fab3-4764-ac68-3715b85b6c80" providerId="ADAL" clId="{4E627FB3-04C7-446E-862B-D79CBD804048}" dt="2023-11-28T13:45:46.970" v="80" actId="20577"/>
          <ac:spMkLst>
            <pc:docMk/>
            <pc:sldMk cId="1652142467" sldId="262"/>
            <ac:spMk id="2" creationId="{EF6BB071-C63E-40D3-93C6-9F99F27862FE}"/>
          </ac:spMkLst>
        </pc:spChg>
        <pc:spChg chg="mod">
          <ac:chgData name="Boury Fries" userId="3f8d8554-fab3-4764-ac68-3715b85b6c80" providerId="ADAL" clId="{4E627FB3-04C7-446E-862B-D79CBD804048}" dt="2023-11-28T13:45:50.997" v="81" actId="20577"/>
          <ac:spMkLst>
            <pc:docMk/>
            <pc:sldMk cId="1652142467" sldId="262"/>
            <ac:spMk id="3" creationId="{64915428-ACD8-4B22-96DC-2806680ED3AB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01/16/2024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3759D-82F7-A03D-D78E-BE8C7949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28" y="1825625"/>
            <a:ext cx="10450344" cy="4351338"/>
          </a:xfr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69FAC-D443-58C3-AF46-39F6B4403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97" y="1593627"/>
            <a:ext cx="4472496" cy="2659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F47BA-8B46-C9F7-F4E5-18C67F60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08" y="1593627"/>
            <a:ext cx="4651378" cy="2659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E853D-1665-9FFF-B979-0A83016A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99" y="3871275"/>
            <a:ext cx="4658402" cy="27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agent is exploring a house, and he meets the PickableItemInSight condition he will pick up that item.</a:t>
            </a:r>
          </a:p>
          <a:p>
            <a:r>
              <a:rPr lang="en-US" dirty="0"/>
              <a:t>When the agent can fully utilize its food or med kit, he will use the item and afterwards destroy it.</a:t>
            </a:r>
          </a:p>
          <a:p>
            <a:r>
              <a:rPr lang="en-US" dirty="0"/>
              <a:t>All this works because we have an inventory which works like a memory for items</a:t>
            </a:r>
          </a:p>
          <a:p>
            <a:r>
              <a:rPr lang="en-US" dirty="0"/>
              <a:t>When an enemy is in range and between a certain angle (different for shotgun and pistol) he will shoot the gun. And destroy it when empty</a:t>
            </a:r>
          </a:p>
          <a:p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- Steering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behaviour which goes towards a target while facing its direction</a:t>
            </a:r>
          </a:p>
          <a:p>
            <a:r>
              <a:rPr lang="en-US" dirty="0"/>
              <a:t>Flee behaviour which goes away from a target while facing that target, very useful for shooting whilst running away</a:t>
            </a:r>
          </a:p>
          <a:p>
            <a:r>
              <a:rPr lang="en-US" dirty="0"/>
              <a:t>The wander behaviour is used to go to random spots, but in a way that we don’t change drastically every frame</a:t>
            </a:r>
          </a:p>
          <a:p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/>
              <a:t>- Exploration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3D08-55FC-3200-9912-CAB1F310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5" y="2358729"/>
            <a:ext cx="5151419" cy="2959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20528-D9F4-D57E-8617-63C7B179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78" y="2358729"/>
            <a:ext cx="5302149" cy="29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6979"/>
          </a:xfrm>
        </p:spPr>
        <p:txBody>
          <a:bodyPr/>
          <a:lstStyle/>
          <a:p>
            <a:r>
              <a:rPr lang="en-US" dirty="0"/>
              <a:t>359</a:t>
            </a:r>
          </a:p>
          <a:p>
            <a:r>
              <a:rPr lang="en-US" dirty="0"/>
              <a:t>346</a:t>
            </a:r>
          </a:p>
          <a:p>
            <a:r>
              <a:rPr lang="en-US" dirty="0"/>
              <a:t>262</a:t>
            </a:r>
          </a:p>
          <a:p>
            <a:r>
              <a:rPr lang="en-US" dirty="0"/>
              <a:t>158</a:t>
            </a:r>
          </a:p>
          <a:p>
            <a:r>
              <a:rPr lang="en-US" dirty="0"/>
              <a:t>173</a:t>
            </a: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3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- Steering</vt:lpstr>
      <vt:lpstr>Movement -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Demeyer Artuur</cp:lastModifiedBy>
  <cp:revision>3</cp:revision>
  <dcterms:created xsi:type="dcterms:W3CDTF">2021-12-17T12:45:32Z</dcterms:created>
  <dcterms:modified xsi:type="dcterms:W3CDTF">2024-01-16T22:01:20Z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