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85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9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33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5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1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08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2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39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2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2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6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E6E25E-34B7-4869-81AA-C30F66602D8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5ABE9F-E870-44A4-84BE-E889B99A9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65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E7D64-68C8-5694-641D-D50E81F1C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учета оценок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0D4F8D-E245-9564-BBFC-827ADE98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556137"/>
            <a:ext cx="9440034" cy="2858732"/>
          </a:xfrm>
        </p:spPr>
        <p:txBody>
          <a:bodyPr>
            <a:normAutofit/>
          </a:bodyPr>
          <a:lstStyle/>
          <a:p>
            <a:r>
              <a:rPr lang="ru-RU" dirty="0"/>
              <a:t>Разработано </a:t>
            </a:r>
          </a:p>
          <a:p>
            <a:r>
              <a:rPr lang="ru-RU" dirty="0"/>
              <a:t>Пашинином Матвеем</a:t>
            </a:r>
          </a:p>
          <a:p>
            <a:r>
              <a:rPr lang="ru-RU" dirty="0"/>
              <a:t>Шапиловым Николаем</a:t>
            </a:r>
          </a:p>
          <a:p>
            <a:r>
              <a:rPr lang="ru-RU" dirty="0"/>
              <a:t>И </a:t>
            </a:r>
          </a:p>
          <a:p>
            <a:r>
              <a:rPr lang="ru-RU" dirty="0"/>
              <a:t>Садыговым Васифом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54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EF668-1402-56F0-189C-DDA1ABBD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95D67-E957-F462-B26C-72EFCCC0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чтобы система сохраняла оценки в базе данных, а также имела возможность </a:t>
            </a:r>
            <a:r>
              <a:rPr lang="ru-RU"/>
              <a:t>их редактировать.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4998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</TotalTime>
  <Words>29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Сланец</vt:lpstr>
      <vt:lpstr>Система учета оценок</vt:lpstr>
      <vt:lpstr>Требования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учета оценок</dc:title>
  <dc:creator>Студент</dc:creator>
  <cp:lastModifiedBy>Студент</cp:lastModifiedBy>
  <cp:revision>1</cp:revision>
  <dcterms:created xsi:type="dcterms:W3CDTF">2023-11-11T08:01:41Z</dcterms:created>
  <dcterms:modified xsi:type="dcterms:W3CDTF">2023-11-11T08:08:37Z</dcterms:modified>
</cp:coreProperties>
</file>