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6457-38BF-4B56-BA79-2CAC53724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48E617-5034-478E-9D61-C41DE3626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B00C0-2A27-4DFB-B18F-18F0667F1594}"/>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5" name="Footer Placeholder 4">
            <a:extLst>
              <a:ext uri="{FF2B5EF4-FFF2-40B4-BE49-F238E27FC236}">
                <a16:creationId xmlns:a16="http://schemas.microsoft.com/office/drawing/2014/main" id="{10FEA9D0-BB00-41D2-B767-74EDA973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284FF-DB9F-4DC8-A268-AB9A059DAC5B}"/>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10836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39B8-0750-4334-A8EF-5101CA0A78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95AD6-3291-416B-9F92-602D49A3FC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61B04-5861-4754-BCDF-70996B6987A2}"/>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5" name="Footer Placeholder 4">
            <a:extLst>
              <a:ext uri="{FF2B5EF4-FFF2-40B4-BE49-F238E27FC236}">
                <a16:creationId xmlns:a16="http://schemas.microsoft.com/office/drawing/2014/main" id="{7C354904-918A-4FB3-AC99-4266F754B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0DD27-8A68-465E-A722-1D35B7B41E78}"/>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58500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AE0BF7-6A1D-4342-9D59-23EBC2F2A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42546-6F15-4A5E-AD60-731DADD82A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B2BE3-1DD0-4E54-A072-2E6E368C6549}"/>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5" name="Footer Placeholder 4">
            <a:extLst>
              <a:ext uri="{FF2B5EF4-FFF2-40B4-BE49-F238E27FC236}">
                <a16:creationId xmlns:a16="http://schemas.microsoft.com/office/drawing/2014/main" id="{C4E393B6-A93C-4E9C-B1EE-075F2CE75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A9268-3EF2-48E6-B065-1F403925D8A4}"/>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80007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D863-52E6-4BC4-A557-9A0693C57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AF747-DD0F-4BC8-8710-3017E72D3C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7A0A5-10E4-46C0-9D00-417B71A548BA}"/>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5" name="Footer Placeholder 4">
            <a:extLst>
              <a:ext uri="{FF2B5EF4-FFF2-40B4-BE49-F238E27FC236}">
                <a16:creationId xmlns:a16="http://schemas.microsoft.com/office/drawing/2014/main" id="{726FC7BD-25C2-4232-B212-C8F85F11D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E5775-8C0A-4FD5-A5C2-839FB7C4BCE0}"/>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295941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B238-FE0D-46F3-A34C-5FABA8DC4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5266A1-F19A-4013-BE85-7594866F1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6D7C28-2B68-43EC-9AD2-DCB30B194EAF}"/>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5" name="Footer Placeholder 4">
            <a:extLst>
              <a:ext uri="{FF2B5EF4-FFF2-40B4-BE49-F238E27FC236}">
                <a16:creationId xmlns:a16="http://schemas.microsoft.com/office/drawing/2014/main" id="{481C0AFC-1B3E-45C7-80AA-88519FA43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99E8D-BC1B-4B48-9B57-3B7A09459B8E}"/>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216429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5A26-FEBF-4656-97FD-F26BE8A9A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5F006-9045-45D1-8641-332DE62CCE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6C2E1-6BB3-42C6-B24E-5F835058D6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3F1CCF-2EB5-4F3F-9B65-F45CAB954F34}"/>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6" name="Footer Placeholder 5">
            <a:extLst>
              <a:ext uri="{FF2B5EF4-FFF2-40B4-BE49-F238E27FC236}">
                <a16:creationId xmlns:a16="http://schemas.microsoft.com/office/drawing/2014/main" id="{E6ADDECC-616C-48E3-8608-92E0F66E4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4E0B2-A8A0-4567-AC69-F33E1AF06C8E}"/>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181750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4549-3868-407E-8BC7-3134757260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25791-90AC-4DC2-AFCA-B420D85E4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63CF29-51CD-4112-8D60-C05CA975CA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BE27C8-7650-467D-A7EB-9E1B9DCC82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2814B1-E75D-486F-B051-386DA761C2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A1DD15-28A5-4C28-AFEF-FBEC0B0B0528}"/>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8" name="Footer Placeholder 7">
            <a:extLst>
              <a:ext uri="{FF2B5EF4-FFF2-40B4-BE49-F238E27FC236}">
                <a16:creationId xmlns:a16="http://schemas.microsoft.com/office/drawing/2014/main" id="{EB11E809-2256-4BA7-8B07-94E8543DA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E0443-0532-47C4-A967-22CEFB83E1F6}"/>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233330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6CEB-F837-45D4-8AB4-A2AB2F96F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1CCBE-4EF8-412E-BEC2-D7FBE810997E}"/>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4" name="Footer Placeholder 3">
            <a:extLst>
              <a:ext uri="{FF2B5EF4-FFF2-40B4-BE49-F238E27FC236}">
                <a16:creationId xmlns:a16="http://schemas.microsoft.com/office/drawing/2014/main" id="{8E6E9970-CCDA-4DCE-9665-4DEFBB4088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05B511-C0CB-4527-BCA4-22BAA93D93F6}"/>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63291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6B271-9323-4761-98BE-B19116370627}"/>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3" name="Footer Placeholder 2">
            <a:extLst>
              <a:ext uri="{FF2B5EF4-FFF2-40B4-BE49-F238E27FC236}">
                <a16:creationId xmlns:a16="http://schemas.microsoft.com/office/drawing/2014/main" id="{F3881707-FD6E-411A-A338-BAA95A3E9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B86664-EE79-40BD-881D-279A69EAD2B5}"/>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174611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9815-24A4-4442-AD84-6B0C292F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81411-D975-4B01-A4C5-78673A438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B80FE6-361F-4549-90DE-2E739AF37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4E3AEF-B5B1-4F7D-9A62-79BE597075C0}"/>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6" name="Footer Placeholder 5">
            <a:extLst>
              <a:ext uri="{FF2B5EF4-FFF2-40B4-BE49-F238E27FC236}">
                <a16:creationId xmlns:a16="http://schemas.microsoft.com/office/drawing/2014/main" id="{EDF307F1-4C5B-406D-8BD9-F82728AD36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21AF7-17B0-4F74-AA54-8847B62A8B23}"/>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364070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975D-6939-49B5-B055-830E11041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59D0D-D1DF-4F65-A878-9C887B80B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1F87EA-8D02-4D95-B98E-057873583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B8E8E8-B900-4735-824D-C979C144BB33}"/>
              </a:ext>
            </a:extLst>
          </p:cNvPr>
          <p:cNvSpPr>
            <a:spLocks noGrp="1"/>
          </p:cNvSpPr>
          <p:nvPr>
            <p:ph type="dt" sz="half" idx="10"/>
          </p:nvPr>
        </p:nvSpPr>
        <p:spPr/>
        <p:txBody>
          <a:bodyPr/>
          <a:lstStyle/>
          <a:p>
            <a:fld id="{90BB46C6-FF24-4981-8A17-FBBA3A8D06FB}" type="datetimeFigureOut">
              <a:rPr lang="en-US" smtClean="0"/>
              <a:t>12/5/2017</a:t>
            </a:fld>
            <a:endParaRPr lang="en-US"/>
          </a:p>
        </p:txBody>
      </p:sp>
      <p:sp>
        <p:nvSpPr>
          <p:cNvPr id="6" name="Footer Placeholder 5">
            <a:extLst>
              <a:ext uri="{FF2B5EF4-FFF2-40B4-BE49-F238E27FC236}">
                <a16:creationId xmlns:a16="http://schemas.microsoft.com/office/drawing/2014/main" id="{21DD9C75-4296-4065-83CA-BEE8B93E8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2DA86-3F09-4863-94BF-5C7E340D13B7}"/>
              </a:ext>
            </a:extLst>
          </p:cNvPr>
          <p:cNvSpPr>
            <a:spLocks noGrp="1"/>
          </p:cNvSpPr>
          <p:nvPr>
            <p:ph type="sldNum" sz="quarter" idx="12"/>
          </p:nvPr>
        </p:nvSpPr>
        <p:spPr/>
        <p:txBody>
          <a:bodyPr/>
          <a:lstStyle/>
          <a:p>
            <a:fld id="{A41C1AEB-07BF-43BB-BED7-4E4DF9F007E1}" type="slidenum">
              <a:rPr lang="en-US" smtClean="0"/>
              <a:t>‹#›</a:t>
            </a:fld>
            <a:endParaRPr lang="en-US"/>
          </a:p>
        </p:txBody>
      </p:sp>
    </p:spTree>
    <p:extLst>
      <p:ext uri="{BB962C8B-B14F-4D97-AF65-F5344CB8AC3E}">
        <p14:creationId xmlns:p14="http://schemas.microsoft.com/office/powerpoint/2010/main" val="325388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DC27D-A33C-424A-828D-E66E1E772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23A558-2D69-442C-B1A1-C5E93EA1E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D997-B85A-4804-B085-D9E7DC2AE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46C6-FF24-4981-8A17-FBBA3A8D06FB}" type="datetimeFigureOut">
              <a:rPr lang="en-US" smtClean="0"/>
              <a:t>12/5/2017</a:t>
            </a:fld>
            <a:endParaRPr lang="en-US"/>
          </a:p>
        </p:txBody>
      </p:sp>
      <p:sp>
        <p:nvSpPr>
          <p:cNvPr id="5" name="Footer Placeholder 4">
            <a:extLst>
              <a:ext uri="{FF2B5EF4-FFF2-40B4-BE49-F238E27FC236}">
                <a16:creationId xmlns:a16="http://schemas.microsoft.com/office/drawing/2014/main" id="{F8F6296D-44B9-49D0-85DE-7C1B7749C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2462A9-3C7B-4F03-AD96-15C28173C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AEB-07BF-43BB-BED7-4E4DF9F007E1}" type="slidenum">
              <a:rPr lang="en-US" smtClean="0"/>
              <a:t>‹#›</a:t>
            </a:fld>
            <a:endParaRPr lang="en-US"/>
          </a:p>
        </p:txBody>
      </p:sp>
    </p:spTree>
    <p:extLst>
      <p:ext uri="{BB962C8B-B14F-4D97-AF65-F5344CB8AC3E}">
        <p14:creationId xmlns:p14="http://schemas.microsoft.com/office/powerpoint/2010/main" val="64578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6081-BB5D-4358-B97B-D2DD79F5D159}"/>
              </a:ext>
            </a:extLst>
          </p:cNvPr>
          <p:cNvSpPr>
            <a:spLocks noGrp="1"/>
          </p:cNvSpPr>
          <p:nvPr>
            <p:ph type="ctrTitle"/>
          </p:nvPr>
        </p:nvSpPr>
        <p:spPr/>
        <p:txBody>
          <a:bodyPr/>
          <a:lstStyle/>
          <a:p>
            <a:r>
              <a:rPr lang="en-US" dirty="0"/>
              <a:t>The Max Inventory System</a:t>
            </a:r>
          </a:p>
        </p:txBody>
      </p:sp>
      <p:sp>
        <p:nvSpPr>
          <p:cNvPr id="3" name="Subtitle 2">
            <a:extLst>
              <a:ext uri="{FF2B5EF4-FFF2-40B4-BE49-F238E27FC236}">
                <a16:creationId xmlns:a16="http://schemas.microsoft.com/office/drawing/2014/main" id="{D4B40591-E1B1-46B8-A1BD-8F61D8AA67A9}"/>
              </a:ext>
            </a:extLst>
          </p:cNvPr>
          <p:cNvSpPr>
            <a:spLocks noGrp="1"/>
          </p:cNvSpPr>
          <p:nvPr>
            <p:ph type="subTitle" idx="1"/>
          </p:nvPr>
        </p:nvSpPr>
        <p:spPr/>
        <p:txBody>
          <a:bodyPr/>
          <a:lstStyle/>
          <a:p>
            <a:r>
              <a:rPr lang="en-US" dirty="0"/>
              <a:t>Collyn </a:t>
            </a:r>
            <a:r>
              <a:rPr lang="en-US" dirty="0" err="1"/>
              <a:t>Sansoni</a:t>
            </a:r>
            <a:r>
              <a:rPr lang="en-US" dirty="0"/>
              <a:t>, Justin Hendricks, Paul Naumann, Tom Jorgensen</a:t>
            </a:r>
          </a:p>
        </p:txBody>
      </p:sp>
    </p:spTree>
    <p:extLst>
      <p:ext uri="{BB962C8B-B14F-4D97-AF65-F5344CB8AC3E}">
        <p14:creationId xmlns:p14="http://schemas.microsoft.com/office/powerpoint/2010/main" val="219147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9A1D4-6DF6-440E-944A-B238CC9D6A6A}"/>
              </a:ext>
            </a:extLst>
          </p:cNvPr>
          <p:cNvSpPr>
            <a:spLocks noGrp="1"/>
          </p:cNvSpPr>
          <p:nvPr>
            <p:ph idx="1"/>
          </p:nvPr>
        </p:nvSpPr>
        <p:spPr/>
        <p:txBody>
          <a:bodyPr/>
          <a:lstStyle/>
          <a:p>
            <a:r>
              <a:rPr lang="en-US" dirty="0"/>
              <a:t>Dance club located at 1417 Jackson Street</a:t>
            </a:r>
          </a:p>
          <a:p>
            <a:r>
              <a:rPr lang="en-US" dirty="0"/>
              <a:t>Open Monday through Sunday 4:00 PM to 2:00 AM</a:t>
            </a:r>
          </a:p>
          <a:p>
            <a:r>
              <a:rPr lang="en-US" dirty="0"/>
              <a:t>(402) 346-4110</a:t>
            </a:r>
          </a:p>
          <a:p>
            <a:pPr marL="0" indent="0">
              <a:buNone/>
            </a:pPr>
            <a:endParaRPr lang="en-US" dirty="0"/>
          </a:p>
        </p:txBody>
      </p:sp>
      <p:pic>
        <p:nvPicPr>
          <p:cNvPr id="5" name="Picture 4">
            <a:extLst>
              <a:ext uri="{FF2B5EF4-FFF2-40B4-BE49-F238E27FC236}">
                <a16:creationId xmlns:a16="http://schemas.microsoft.com/office/drawing/2014/main" id="{4D944FFE-3C07-4266-905D-29C1299C4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78" y="477321"/>
            <a:ext cx="4527179" cy="1202532"/>
          </a:xfrm>
          <a:prstGeom prst="rect">
            <a:avLst/>
          </a:prstGeom>
        </p:spPr>
      </p:pic>
    </p:spTree>
    <p:extLst>
      <p:ext uri="{BB962C8B-B14F-4D97-AF65-F5344CB8AC3E}">
        <p14:creationId xmlns:p14="http://schemas.microsoft.com/office/powerpoint/2010/main" val="367098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A8D2-5B67-4611-B4E8-4F58CE8FE600}"/>
              </a:ext>
            </a:extLst>
          </p:cNvPr>
          <p:cNvSpPr>
            <a:spLocks noGrp="1"/>
          </p:cNvSpPr>
          <p:nvPr>
            <p:ph type="title"/>
          </p:nvPr>
        </p:nvSpPr>
        <p:spPr/>
        <p:txBody>
          <a:bodyPr/>
          <a:lstStyle/>
          <a:p>
            <a:r>
              <a:rPr lang="en-US" dirty="0"/>
              <a:t>About Team Awesome</a:t>
            </a:r>
          </a:p>
        </p:txBody>
      </p:sp>
      <p:sp>
        <p:nvSpPr>
          <p:cNvPr id="3" name="Content Placeholder 2">
            <a:extLst>
              <a:ext uri="{FF2B5EF4-FFF2-40B4-BE49-F238E27FC236}">
                <a16:creationId xmlns:a16="http://schemas.microsoft.com/office/drawing/2014/main" id="{DBD49671-FE97-4B0D-855D-CDF88A2CF451}"/>
              </a:ext>
            </a:extLst>
          </p:cNvPr>
          <p:cNvSpPr>
            <a:spLocks noGrp="1"/>
          </p:cNvSpPr>
          <p:nvPr>
            <p:ph idx="1"/>
          </p:nvPr>
        </p:nvSpPr>
        <p:spPr/>
        <p:txBody>
          <a:bodyPr>
            <a:normAutofit/>
          </a:bodyPr>
          <a:lstStyle/>
          <a:p>
            <a:r>
              <a:rPr lang="en-US" dirty="0"/>
              <a:t>Collyn </a:t>
            </a:r>
            <a:r>
              <a:rPr lang="en-US" dirty="0" err="1"/>
              <a:t>Sansoni</a:t>
            </a:r>
            <a:endParaRPr lang="en-US" dirty="0"/>
          </a:p>
          <a:p>
            <a:pPr lvl="1"/>
            <a:r>
              <a:rPr lang="en-US" dirty="0"/>
              <a:t>MIS senior</a:t>
            </a:r>
          </a:p>
          <a:p>
            <a:r>
              <a:rPr lang="en-US" dirty="0"/>
              <a:t>Justin Hendricks</a:t>
            </a:r>
          </a:p>
          <a:p>
            <a:pPr lvl="1"/>
            <a:r>
              <a:rPr lang="en-US" dirty="0"/>
              <a:t>MIS senior</a:t>
            </a:r>
          </a:p>
          <a:p>
            <a:r>
              <a:rPr lang="en-US" dirty="0"/>
              <a:t>Paul Naumann</a:t>
            </a:r>
          </a:p>
          <a:p>
            <a:pPr lvl="1"/>
            <a:r>
              <a:rPr lang="en-US" dirty="0"/>
              <a:t>MIS senior</a:t>
            </a:r>
          </a:p>
          <a:p>
            <a:r>
              <a:rPr lang="en-US" dirty="0"/>
              <a:t>Tom Jorgensen</a:t>
            </a:r>
          </a:p>
          <a:p>
            <a:pPr lvl="1"/>
            <a:r>
              <a:rPr lang="en-US" dirty="0"/>
              <a:t>MIS senior</a:t>
            </a:r>
          </a:p>
        </p:txBody>
      </p:sp>
      <p:pic>
        <p:nvPicPr>
          <p:cNvPr id="4" name="image2.gif" descr="Image result for logo snowflake">
            <a:extLst>
              <a:ext uri="{FF2B5EF4-FFF2-40B4-BE49-F238E27FC236}">
                <a16:creationId xmlns:a16="http://schemas.microsoft.com/office/drawing/2014/main" id="{BD754F43-E23A-4479-A109-5A03707ED70D}"/>
              </a:ext>
            </a:extLst>
          </p:cNvPr>
          <p:cNvPicPr/>
          <p:nvPr/>
        </p:nvPicPr>
        <p:blipFill>
          <a:blip r:embed="rId2"/>
          <a:srcRect/>
          <a:stretch>
            <a:fillRect/>
          </a:stretch>
        </p:blipFill>
        <p:spPr>
          <a:xfrm>
            <a:off x="5556157" y="2133599"/>
            <a:ext cx="5655804" cy="2822713"/>
          </a:xfrm>
          <a:prstGeom prst="rect">
            <a:avLst/>
          </a:prstGeom>
          <a:ln/>
        </p:spPr>
      </p:pic>
    </p:spTree>
    <p:extLst>
      <p:ext uri="{BB962C8B-B14F-4D97-AF65-F5344CB8AC3E}">
        <p14:creationId xmlns:p14="http://schemas.microsoft.com/office/powerpoint/2010/main" val="318049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C85A-FA4D-4077-A8A8-CD03175C743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486E96A-10CC-4283-A583-BA16A6035B88}"/>
              </a:ext>
            </a:extLst>
          </p:cNvPr>
          <p:cNvSpPr>
            <a:spLocks noGrp="1"/>
          </p:cNvSpPr>
          <p:nvPr>
            <p:ph idx="1"/>
          </p:nvPr>
        </p:nvSpPr>
        <p:spPr/>
        <p:txBody>
          <a:bodyPr/>
          <a:lstStyle/>
          <a:p>
            <a:r>
              <a:rPr lang="en-US" dirty="0"/>
              <a:t>Sales growth along with the dependency of the current information system has resulted in the owner of the Max needing a sustainable information system for inventory and ordering purposes. </a:t>
            </a:r>
          </a:p>
          <a:p>
            <a:r>
              <a:rPr lang="en-US" dirty="0"/>
              <a:t>No electronic inventory system in place right now.  The inventory system is currently pen and paper and only performed by the owner, which allows for errors to happen during the liquor ordering process. </a:t>
            </a:r>
          </a:p>
          <a:p>
            <a:r>
              <a:rPr lang="en-US" dirty="0"/>
              <a:t>The requester would like an electronic information system to simplify the process, in addition to making the process possible for someone besides himself to complete, in case of an emergency.</a:t>
            </a:r>
          </a:p>
          <a:p>
            <a:endParaRPr lang="en-US" dirty="0"/>
          </a:p>
        </p:txBody>
      </p:sp>
    </p:spTree>
    <p:extLst>
      <p:ext uri="{BB962C8B-B14F-4D97-AF65-F5344CB8AC3E}">
        <p14:creationId xmlns:p14="http://schemas.microsoft.com/office/powerpoint/2010/main" val="337497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66E8-A753-4296-A988-71958A974D31}"/>
              </a:ext>
            </a:extLst>
          </p:cNvPr>
          <p:cNvSpPr>
            <a:spLocks noGrp="1"/>
          </p:cNvSpPr>
          <p:nvPr>
            <p:ph type="title"/>
          </p:nvPr>
        </p:nvSpPr>
        <p:spPr/>
        <p:txBody>
          <a:bodyPr/>
          <a:lstStyle/>
          <a:p>
            <a:r>
              <a:rPr lang="en-US" dirty="0"/>
              <a:t>Service Request</a:t>
            </a:r>
          </a:p>
        </p:txBody>
      </p:sp>
      <p:sp>
        <p:nvSpPr>
          <p:cNvPr id="3" name="Content Placeholder 2">
            <a:extLst>
              <a:ext uri="{FF2B5EF4-FFF2-40B4-BE49-F238E27FC236}">
                <a16:creationId xmlns:a16="http://schemas.microsoft.com/office/drawing/2014/main" id="{2A4072C9-125A-4311-8CD0-8B65F682B6F8}"/>
              </a:ext>
            </a:extLst>
          </p:cNvPr>
          <p:cNvSpPr>
            <a:spLocks noGrp="1"/>
          </p:cNvSpPr>
          <p:nvPr>
            <p:ph idx="1"/>
          </p:nvPr>
        </p:nvSpPr>
        <p:spPr/>
        <p:txBody>
          <a:bodyPr/>
          <a:lstStyle/>
          <a:p>
            <a:r>
              <a:rPr lang="en-US" dirty="0"/>
              <a:t>The customer would like a new information system designed and built to improve the efficiency of the current information system. </a:t>
            </a:r>
          </a:p>
          <a:p>
            <a:r>
              <a:rPr lang="en-US" dirty="0"/>
              <a:t>The system should allow the user to view the amount of liquor in inventory, in addition to adding to the inventory when a delivery is made by a distributor.  </a:t>
            </a:r>
          </a:p>
          <a:p>
            <a:r>
              <a:rPr lang="en-US" dirty="0"/>
              <a:t>This system should also enable the user view the quantity of each individual liquor to be ordered and should output the list, organized by liquor distributors.</a:t>
            </a:r>
          </a:p>
          <a:p>
            <a:endParaRPr lang="en-US" dirty="0"/>
          </a:p>
        </p:txBody>
      </p:sp>
    </p:spTree>
    <p:extLst>
      <p:ext uri="{BB962C8B-B14F-4D97-AF65-F5344CB8AC3E}">
        <p14:creationId xmlns:p14="http://schemas.microsoft.com/office/powerpoint/2010/main" val="291004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000A-B0F7-415B-ABE4-E8848E91D461}"/>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E72623AD-5515-4872-8035-DBDABDFC1EA8}"/>
              </a:ext>
            </a:extLst>
          </p:cNvPr>
          <p:cNvSpPr>
            <a:spLocks noGrp="1"/>
          </p:cNvSpPr>
          <p:nvPr>
            <p:ph idx="1"/>
          </p:nvPr>
        </p:nvSpPr>
        <p:spPr/>
        <p:txBody>
          <a:bodyPr/>
          <a:lstStyle/>
          <a:p>
            <a:r>
              <a:rPr lang="en-US" dirty="0"/>
              <a:t>Our proposed solution for the client is a Microsoft Access based database with an easy to use GUI.  The GUI will allow the user to modify inventory numbers and view current inventory levels.  The GUI will also be able to tell the user how much liquor will needed to be purchased for the next order.</a:t>
            </a:r>
          </a:p>
        </p:txBody>
      </p:sp>
    </p:spTree>
    <p:extLst>
      <p:ext uri="{BB962C8B-B14F-4D97-AF65-F5344CB8AC3E}">
        <p14:creationId xmlns:p14="http://schemas.microsoft.com/office/powerpoint/2010/main" val="22445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879F-1D90-4711-9BA6-87C200E44FB5}"/>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4485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299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Max Inventory System</vt:lpstr>
      <vt:lpstr>PowerPoint Presentation</vt:lpstr>
      <vt:lpstr>About Team Awesome</vt:lpstr>
      <vt:lpstr>Problem Statement</vt:lpstr>
      <vt:lpstr>Service Request</vt:lpstr>
      <vt:lpstr>Our Solution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Max Inventory System</dc:title>
  <dc:creator>Paul Naumann</dc:creator>
  <cp:lastModifiedBy>Paul Naumann</cp:lastModifiedBy>
  <cp:revision>11</cp:revision>
  <dcterms:created xsi:type="dcterms:W3CDTF">2017-11-23T16:53:17Z</dcterms:created>
  <dcterms:modified xsi:type="dcterms:W3CDTF">2017-12-05T13:42:57Z</dcterms:modified>
</cp:coreProperties>
</file>