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handoutMasterIdLst>
    <p:handoutMasterId r:id="rId23"/>
  </p:handoutMasterIdLst>
  <p:sldIdLst>
    <p:sldId id="256" r:id="rId2"/>
    <p:sldId id="258" r:id="rId3"/>
    <p:sldId id="277" r:id="rId4"/>
    <p:sldId id="276" r:id="rId5"/>
    <p:sldId id="260" r:id="rId6"/>
    <p:sldId id="278" r:id="rId7"/>
    <p:sldId id="261" r:id="rId8"/>
    <p:sldId id="279" r:id="rId9"/>
    <p:sldId id="266" r:id="rId10"/>
    <p:sldId id="280" r:id="rId11"/>
    <p:sldId id="265" r:id="rId12"/>
    <p:sldId id="267" r:id="rId13"/>
    <p:sldId id="268" r:id="rId14"/>
    <p:sldId id="281" r:id="rId15"/>
    <p:sldId id="283" r:id="rId16"/>
    <p:sldId id="269" r:id="rId17"/>
    <p:sldId id="282" r:id="rId18"/>
    <p:sldId id="284" r:id="rId19"/>
    <p:sldId id="270" r:id="rId20"/>
    <p:sldId id="275" r:id="rId21"/>
  </p:sldIdLst>
  <p:sldSz cx="9144000" cy="6858000" type="screen4x3"/>
  <p:notesSz cx="6858000" cy="9144000"/>
  <p:embeddedFontLst>
    <p:embeddedFont>
      <p:font typeface="Amasis MT Pro" panose="02040504050005020304" pitchFamily="18"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7F5E4-AE99-4EE6-AB83-9B41BDD7174C}" v="472" dt="2024-11-21T14:49:17.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64" autoAdjust="0"/>
  </p:normalViewPr>
  <p:slideViewPr>
    <p:cSldViewPr snapToGrid="0">
      <p:cViewPr varScale="1">
        <p:scale>
          <a:sx n="55" d="100"/>
          <a:sy n="55" d="100"/>
        </p:scale>
        <p:origin x="1600" y="52"/>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94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shington Ogweno" userId="10389892-8c77-44d7-9686-b372dead1b33" providerId="ADAL" clId="{A447F5E4-AE99-4EE6-AB83-9B41BDD7174C}"/>
    <pc:docChg chg="undo redo custSel addSld delSld modSld sldOrd">
      <pc:chgData name="Washington Ogweno" userId="10389892-8c77-44d7-9686-b372dead1b33" providerId="ADAL" clId="{A447F5E4-AE99-4EE6-AB83-9B41BDD7174C}" dt="2024-12-11T07:05:14.189" v="2163" actId="1076"/>
      <pc:docMkLst>
        <pc:docMk/>
      </pc:docMkLst>
      <pc:sldChg chg="addSp modSp mod">
        <pc:chgData name="Washington Ogweno" userId="10389892-8c77-44d7-9686-b372dead1b33" providerId="ADAL" clId="{A447F5E4-AE99-4EE6-AB83-9B41BDD7174C}" dt="2024-11-14T16:44:00.013" v="2062" actId="1037"/>
        <pc:sldMkLst>
          <pc:docMk/>
          <pc:sldMk cId="0" sldId="256"/>
        </pc:sldMkLst>
        <pc:spChg chg="add mod">
          <ac:chgData name="Washington Ogweno" userId="10389892-8c77-44d7-9686-b372dead1b33" providerId="ADAL" clId="{A447F5E4-AE99-4EE6-AB83-9B41BDD7174C}" dt="2024-11-14T14:32:52.639" v="1544" actId="1076"/>
          <ac:spMkLst>
            <pc:docMk/>
            <pc:sldMk cId="0" sldId="256"/>
            <ac:spMk id="2" creationId="{9979344D-76B1-2E95-5308-5F39BC350613}"/>
          </ac:spMkLst>
        </pc:spChg>
        <pc:spChg chg="mod">
          <ac:chgData name="Washington Ogweno" userId="10389892-8c77-44d7-9686-b372dead1b33" providerId="ADAL" clId="{A447F5E4-AE99-4EE6-AB83-9B41BDD7174C}" dt="2024-11-14T16:44:00.013" v="2062" actId="1037"/>
          <ac:spMkLst>
            <pc:docMk/>
            <pc:sldMk cId="0" sldId="256"/>
            <ac:spMk id="95" creationId="{00000000-0000-0000-0000-000000000000}"/>
          </ac:spMkLst>
        </pc:spChg>
        <pc:spChg chg="mod">
          <ac:chgData name="Washington Ogweno" userId="10389892-8c77-44d7-9686-b372dead1b33" providerId="ADAL" clId="{A447F5E4-AE99-4EE6-AB83-9B41BDD7174C}" dt="2024-11-14T16:43:47.863" v="2053" actId="1076"/>
          <ac:spMkLst>
            <pc:docMk/>
            <pc:sldMk cId="0" sldId="256"/>
            <ac:spMk id="96" creationId="{00000000-0000-0000-0000-000000000000}"/>
          </ac:spMkLst>
        </pc:spChg>
        <pc:spChg chg="mod">
          <ac:chgData name="Washington Ogweno" userId="10389892-8c77-44d7-9686-b372dead1b33" providerId="ADAL" clId="{A447F5E4-AE99-4EE6-AB83-9B41BDD7174C}" dt="2024-11-11T09:53:57.852" v="144" actId="14100"/>
          <ac:spMkLst>
            <pc:docMk/>
            <pc:sldMk cId="0" sldId="256"/>
            <ac:spMk id="97" creationId="{00000000-0000-0000-0000-000000000000}"/>
          </ac:spMkLst>
        </pc:spChg>
        <pc:graphicFrameChg chg="mod">
          <ac:chgData name="Washington Ogweno" userId="10389892-8c77-44d7-9686-b372dead1b33" providerId="ADAL" clId="{A447F5E4-AE99-4EE6-AB83-9B41BDD7174C}" dt="2024-11-14T16:43:43.873" v="2052" actId="1076"/>
          <ac:graphicFrameMkLst>
            <pc:docMk/>
            <pc:sldMk cId="0" sldId="256"/>
            <ac:graphicFrameMk id="3" creationId="{224C56DF-4270-BA95-7776-3275DBF42B2E}"/>
          </ac:graphicFrameMkLst>
        </pc:graphicFrameChg>
      </pc:sldChg>
      <pc:sldChg chg="delSp modSp mod">
        <pc:chgData name="Washington Ogweno" userId="10389892-8c77-44d7-9686-b372dead1b33" providerId="ADAL" clId="{A447F5E4-AE99-4EE6-AB83-9B41BDD7174C}" dt="2024-11-14T15:38:13.330" v="1993" actId="14100"/>
        <pc:sldMkLst>
          <pc:docMk/>
          <pc:sldMk cId="1740965341" sldId="258"/>
        </pc:sldMkLst>
        <pc:spChg chg="mod">
          <ac:chgData name="Washington Ogweno" userId="10389892-8c77-44d7-9686-b372dead1b33" providerId="ADAL" clId="{A447F5E4-AE99-4EE6-AB83-9B41BDD7174C}" dt="2024-11-14T15:38:03.464" v="1991" actId="1076"/>
          <ac:spMkLst>
            <pc:docMk/>
            <pc:sldMk cId="1740965341" sldId="258"/>
            <ac:spMk id="4" creationId="{79532902-FD2B-2482-8C9C-3141CE00EC86}"/>
          </ac:spMkLst>
        </pc:spChg>
        <pc:spChg chg="del">
          <ac:chgData name="Washington Ogweno" userId="10389892-8c77-44d7-9686-b372dead1b33" providerId="ADAL" clId="{A447F5E4-AE99-4EE6-AB83-9B41BDD7174C}" dt="2024-10-30T09:18:52.219" v="2" actId="478"/>
          <ac:spMkLst>
            <pc:docMk/>
            <pc:sldMk cId="1740965341" sldId="258"/>
            <ac:spMk id="5" creationId="{FC07F6C2-5835-53A0-39AA-DCFE0B295488}"/>
          </ac:spMkLst>
        </pc:spChg>
        <pc:spChg chg="del mod">
          <ac:chgData name="Washington Ogweno" userId="10389892-8c77-44d7-9686-b372dead1b33" providerId="ADAL" clId="{A447F5E4-AE99-4EE6-AB83-9B41BDD7174C}" dt="2024-10-30T09:18:50.567" v="1" actId="478"/>
          <ac:spMkLst>
            <pc:docMk/>
            <pc:sldMk cId="1740965341" sldId="258"/>
            <ac:spMk id="6" creationId="{6EDD5747-7FA8-3946-AD70-7C693AFA5379}"/>
          </ac:spMkLst>
        </pc:spChg>
        <pc:spChg chg="mod">
          <ac:chgData name="Washington Ogweno" userId="10389892-8c77-44d7-9686-b372dead1b33" providerId="ADAL" clId="{A447F5E4-AE99-4EE6-AB83-9B41BDD7174C}" dt="2024-11-14T15:38:13.330" v="1993" actId="14100"/>
          <ac:spMkLst>
            <pc:docMk/>
            <pc:sldMk cId="1740965341" sldId="258"/>
            <ac:spMk id="8" creationId="{1F772BB4-3623-38EC-47F3-1C5FD55A7186}"/>
          </ac:spMkLst>
        </pc:spChg>
      </pc:sldChg>
      <pc:sldChg chg="modSp del mod">
        <pc:chgData name="Washington Ogweno" userId="10389892-8c77-44d7-9686-b372dead1b33" providerId="ADAL" clId="{A447F5E4-AE99-4EE6-AB83-9B41BDD7174C}" dt="2024-11-14T15:35:54.978" v="1941" actId="47"/>
        <pc:sldMkLst>
          <pc:docMk/>
          <pc:sldMk cId="0" sldId="259"/>
        </pc:sldMkLst>
        <pc:spChg chg="mod">
          <ac:chgData name="Washington Ogweno" userId="10389892-8c77-44d7-9686-b372dead1b33" providerId="ADAL" clId="{A447F5E4-AE99-4EE6-AB83-9B41BDD7174C}" dt="2024-10-30T09:19:56.274" v="8" actId="1076"/>
          <ac:spMkLst>
            <pc:docMk/>
            <pc:sldMk cId="0" sldId="259"/>
            <ac:spMk id="17" creationId="{C146F204-21E2-9392-E40D-50DDD1222F6A}"/>
          </ac:spMkLst>
        </pc:spChg>
        <pc:spChg chg="mod">
          <ac:chgData name="Washington Ogweno" userId="10389892-8c77-44d7-9686-b372dead1b33" providerId="ADAL" clId="{A447F5E4-AE99-4EE6-AB83-9B41BDD7174C}" dt="2024-10-30T09:19:38.962" v="7" actId="1076"/>
          <ac:spMkLst>
            <pc:docMk/>
            <pc:sldMk cId="0" sldId="259"/>
            <ac:spMk id="22" creationId="{6E5A9F06-275A-52BE-87BA-87A9EB8CAB15}"/>
          </ac:spMkLst>
        </pc:spChg>
      </pc:sldChg>
      <pc:sldChg chg="delSp modSp mod">
        <pc:chgData name="Washington Ogweno" userId="10389892-8c77-44d7-9686-b372dead1b33" providerId="ADAL" clId="{A447F5E4-AE99-4EE6-AB83-9B41BDD7174C}" dt="2024-11-14T15:39:51.218" v="2005" actId="1076"/>
        <pc:sldMkLst>
          <pc:docMk/>
          <pc:sldMk cId="0" sldId="260"/>
        </pc:sldMkLst>
        <pc:spChg chg="mod">
          <ac:chgData name="Washington Ogweno" userId="10389892-8c77-44d7-9686-b372dead1b33" providerId="ADAL" clId="{A447F5E4-AE99-4EE6-AB83-9B41BDD7174C}" dt="2024-11-14T15:39:45.858" v="2004" actId="1076"/>
          <ac:spMkLst>
            <pc:docMk/>
            <pc:sldMk cId="0" sldId="260"/>
            <ac:spMk id="3" creationId="{F43EAA11-01EE-F6B1-E9C5-4EEC6A1BDF2E}"/>
          </ac:spMkLst>
        </pc:spChg>
        <pc:spChg chg="mod">
          <ac:chgData name="Washington Ogweno" userId="10389892-8c77-44d7-9686-b372dead1b33" providerId="ADAL" clId="{A447F5E4-AE99-4EE6-AB83-9B41BDD7174C}" dt="2024-11-14T15:39:51.218" v="2005" actId="1076"/>
          <ac:spMkLst>
            <pc:docMk/>
            <pc:sldMk cId="0" sldId="260"/>
            <ac:spMk id="5" creationId="{260ECE7C-EE19-8D58-FB88-AC62E0E17766}"/>
          </ac:spMkLst>
        </pc:spChg>
        <pc:spChg chg="del">
          <ac:chgData name="Washington Ogweno" userId="10389892-8c77-44d7-9686-b372dead1b33" providerId="ADAL" clId="{A447F5E4-AE99-4EE6-AB83-9B41BDD7174C}" dt="2024-10-30T09:24:17.217" v="44" actId="478"/>
          <ac:spMkLst>
            <pc:docMk/>
            <pc:sldMk cId="0" sldId="260"/>
            <ac:spMk id="9" creationId="{32364414-7542-D8FD-A52F-848466C8F5B6}"/>
          </ac:spMkLst>
        </pc:spChg>
      </pc:sldChg>
      <pc:sldChg chg="addSp modSp mod">
        <pc:chgData name="Washington Ogweno" userId="10389892-8c77-44d7-9686-b372dead1b33" providerId="ADAL" clId="{A447F5E4-AE99-4EE6-AB83-9B41BDD7174C}" dt="2024-11-14T15:41:52.991" v="2047" actId="20577"/>
        <pc:sldMkLst>
          <pc:docMk/>
          <pc:sldMk cId="0" sldId="261"/>
        </pc:sldMkLst>
        <pc:spChg chg="add mod">
          <ac:chgData name="Washington Ogweno" userId="10389892-8c77-44d7-9686-b372dead1b33" providerId="ADAL" clId="{A447F5E4-AE99-4EE6-AB83-9B41BDD7174C}" dt="2024-11-14T15:41:52.991" v="2047" actId="20577"/>
          <ac:spMkLst>
            <pc:docMk/>
            <pc:sldMk cId="0" sldId="261"/>
            <ac:spMk id="3" creationId="{FCA38881-78B5-0E36-EBAB-F0B23F33EC9F}"/>
          </ac:spMkLst>
        </pc:spChg>
        <pc:spChg chg="add mod">
          <ac:chgData name="Washington Ogweno" userId="10389892-8c77-44d7-9686-b372dead1b33" providerId="ADAL" clId="{A447F5E4-AE99-4EE6-AB83-9B41BDD7174C}" dt="2024-11-14T15:41:26.633" v="2040" actId="1076"/>
          <ac:spMkLst>
            <pc:docMk/>
            <pc:sldMk cId="0" sldId="261"/>
            <ac:spMk id="5" creationId="{4E302D7B-388D-9789-4E39-B5D84562F8ED}"/>
          </ac:spMkLst>
        </pc:spChg>
      </pc:sldChg>
      <pc:sldChg chg="modSp del mod">
        <pc:chgData name="Washington Ogweno" userId="10389892-8c77-44d7-9686-b372dead1b33" providerId="ADAL" clId="{A447F5E4-AE99-4EE6-AB83-9B41BDD7174C}" dt="2024-11-14T14:52:36.760" v="1687" actId="47"/>
        <pc:sldMkLst>
          <pc:docMk/>
          <pc:sldMk cId="0" sldId="262"/>
        </pc:sldMkLst>
        <pc:spChg chg="mod">
          <ac:chgData name="Washington Ogweno" userId="10389892-8c77-44d7-9686-b372dead1b33" providerId="ADAL" clId="{A447F5E4-AE99-4EE6-AB83-9B41BDD7174C}" dt="2024-11-11T12:36:04.262" v="201" actId="1076"/>
          <ac:spMkLst>
            <pc:docMk/>
            <pc:sldMk cId="0" sldId="262"/>
            <ac:spMk id="138" creationId="{00000000-0000-0000-0000-000000000000}"/>
          </ac:spMkLst>
        </pc:spChg>
      </pc:sldChg>
      <pc:sldChg chg="modSp del mod">
        <pc:chgData name="Washington Ogweno" userId="10389892-8c77-44d7-9686-b372dead1b33" providerId="ADAL" clId="{A447F5E4-AE99-4EE6-AB83-9B41BDD7174C}" dt="2024-11-14T14:52:42.095" v="1688" actId="47"/>
        <pc:sldMkLst>
          <pc:docMk/>
          <pc:sldMk cId="0" sldId="263"/>
        </pc:sldMkLst>
        <pc:spChg chg="mod">
          <ac:chgData name="Washington Ogweno" userId="10389892-8c77-44d7-9686-b372dead1b33" providerId="ADAL" clId="{A447F5E4-AE99-4EE6-AB83-9B41BDD7174C}" dt="2024-11-11T12:36:13.676" v="202" actId="1076"/>
          <ac:spMkLst>
            <pc:docMk/>
            <pc:sldMk cId="0" sldId="263"/>
            <ac:spMk id="145" creationId="{00000000-0000-0000-0000-000000000000}"/>
          </ac:spMkLst>
        </pc:spChg>
      </pc:sldChg>
      <pc:sldChg chg="modSp del mod">
        <pc:chgData name="Washington Ogweno" userId="10389892-8c77-44d7-9686-b372dead1b33" providerId="ADAL" clId="{A447F5E4-AE99-4EE6-AB83-9B41BDD7174C}" dt="2024-11-14T14:52:46.693" v="1689" actId="47"/>
        <pc:sldMkLst>
          <pc:docMk/>
          <pc:sldMk cId="0" sldId="264"/>
        </pc:sldMkLst>
        <pc:spChg chg="mod">
          <ac:chgData name="Washington Ogweno" userId="10389892-8c77-44d7-9686-b372dead1b33" providerId="ADAL" clId="{A447F5E4-AE99-4EE6-AB83-9B41BDD7174C}" dt="2024-11-11T12:36:18.061" v="203" actId="1076"/>
          <ac:spMkLst>
            <pc:docMk/>
            <pc:sldMk cId="0" sldId="264"/>
            <ac:spMk id="152" creationId="{00000000-0000-0000-0000-000000000000}"/>
          </ac:spMkLst>
        </pc:spChg>
      </pc:sldChg>
      <pc:sldChg chg="addSp modSp mod">
        <pc:chgData name="Washington Ogweno" userId="10389892-8c77-44d7-9686-b372dead1b33" providerId="ADAL" clId="{A447F5E4-AE99-4EE6-AB83-9B41BDD7174C}" dt="2024-11-13T09:48:04.992" v="220" actId="14100"/>
        <pc:sldMkLst>
          <pc:docMk/>
          <pc:sldMk cId="0" sldId="265"/>
        </pc:sldMkLst>
        <pc:spChg chg="mod">
          <ac:chgData name="Washington Ogweno" userId="10389892-8c77-44d7-9686-b372dead1b33" providerId="ADAL" clId="{A447F5E4-AE99-4EE6-AB83-9B41BDD7174C}" dt="2024-11-11T12:37:21.428" v="210" actId="1076"/>
          <ac:spMkLst>
            <pc:docMk/>
            <pc:sldMk cId="0" sldId="265"/>
            <ac:spMk id="159" creationId="{00000000-0000-0000-0000-000000000000}"/>
          </ac:spMkLst>
        </pc:spChg>
        <pc:picChg chg="add mod">
          <ac:chgData name="Washington Ogweno" userId="10389892-8c77-44d7-9686-b372dead1b33" providerId="ADAL" clId="{A447F5E4-AE99-4EE6-AB83-9B41BDD7174C}" dt="2024-11-13T09:48:04.992" v="220" actId="14100"/>
          <ac:picMkLst>
            <pc:docMk/>
            <pc:sldMk cId="0" sldId="265"/>
            <ac:picMk id="1026" creationId="{E1BB1FDA-2FD2-76F8-A813-40786E891DB2}"/>
          </ac:picMkLst>
        </pc:picChg>
      </pc:sldChg>
      <pc:sldChg chg="addSp delSp modSp mod ord">
        <pc:chgData name="Washington Ogweno" userId="10389892-8c77-44d7-9686-b372dead1b33" providerId="ADAL" clId="{A447F5E4-AE99-4EE6-AB83-9B41BDD7174C}" dt="2024-11-14T15:27:58.257" v="1885"/>
        <pc:sldMkLst>
          <pc:docMk/>
          <pc:sldMk cId="0" sldId="266"/>
        </pc:sldMkLst>
        <pc:spChg chg="add mod">
          <ac:chgData name="Washington Ogweno" userId="10389892-8c77-44d7-9686-b372dead1b33" providerId="ADAL" clId="{A447F5E4-AE99-4EE6-AB83-9B41BDD7174C}" dt="2024-11-13T10:00:04.985" v="349"/>
          <ac:spMkLst>
            <pc:docMk/>
            <pc:sldMk cId="0" sldId="266"/>
            <ac:spMk id="4" creationId="{BB7AD46E-ACCF-F361-250C-9F64FDA53827}"/>
          </ac:spMkLst>
        </pc:spChg>
        <pc:spChg chg="add mod">
          <ac:chgData name="Washington Ogweno" userId="10389892-8c77-44d7-9686-b372dead1b33" providerId="ADAL" clId="{A447F5E4-AE99-4EE6-AB83-9B41BDD7174C}" dt="2024-11-13T10:00:04.985" v="349"/>
          <ac:spMkLst>
            <pc:docMk/>
            <pc:sldMk cId="0" sldId="266"/>
            <ac:spMk id="5" creationId="{CD8A7370-7AFD-D318-5E3B-91F63A94547C}"/>
          </ac:spMkLst>
        </pc:spChg>
        <pc:spChg chg="mod">
          <ac:chgData name="Washington Ogweno" userId="10389892-8c77-44d7-9686-b372dead1b33" providerId="ADAL" clId="{A447F5E4-AE99-4EE6-AB83-9B41BDD7174C}" dt="2024-11-13T10:06:25.641" v="407" actId="2711"/>
          <ac:spMkLst>
            <pc:docMk/>
            <pc:sldMk cId="0" sldId="266"/>
            <ac:spMk id="166" creationId="{00000000-0000-0000-0000-000000000000}"/>
          </ac:spMkLst>
        </pc:spChg>
        <pc:spChg chg="del">
          <ac:chgData name="Washington Ogweno" userId="10389892-8c77-44d7-9686-b372dead1b33" providerId="ADAL" clId="{A447F5E4-AE99-4EE6-AB83-9B41BDD7174C}" dt="2024-11-13T09:52:28.354" v="337" actId="478"/>
          <ac:spMkLst>
            <pc:docMk/>
            <pc:sldMk cId="0" sldId="266"/>
            <ac:spMk id="167" creationId="{00000000-0000-0000-0000-000000000000}"/>
          </ac:spMkLst>
        </pc:spChg>
        <pc:grpChg chg="add mod">
          <ac:chgData name="Washington Ogweno" userId="10389892-8c77-44d7-9686-b372dead1b33" providerId="ADAL" clId="{A447F5E4-AE99-4EE6-AB83-9B41BDD7174C}" dt="2024-11-13T10:00:04.985" v="349"/>
          <ac:grpSpMkLst>
            <pc:docMk/>
            <pc:sldMk cId="0" sldId="266"/>
            <ac:grpSpMk id="3" creationId="{508129CB-9622-1145-17C2-7BF5EA9C22C9}"/>
          </ac:grpSpMkLst>
        </pc:grpChg>
        <pc:graphicFrameChg chg="add mod">
          <ac:chgData name="Washington Ogweno" userId="10389892-8c77-44d7-9686-b372dead1b33" providerId="ADAL" clId="{A447F5E4-AE99-4EE6-AB83-9B41BDD7174C}" dt="2024-11-13T10:00:05.883" v="351"/>
          <ac:graphicFrameMkLst>
            <pc:docMk/>
            <pc:sldMk cId="0" sldId="266"/>
            <ac:graphicFrameMk id="2" creationId="{BFF759EA-713E-3FC9-D84D-F00DC3571D0E}"/>
          </ac:graphicFrameMkLst>
        </pc:graphicFrameChg>
        <pc:graphicFrameChg chg="add mod modGraphic">
          <ac:chgData name="Washington Ogweno" userId="10389892-8c77-44d7-9686-b372dead1b33" providerId="ADAL" clId="{A447F5E4-AE99-4EE6-AB83-9B41BDD7174C}" dt="2024-11-13T15:57:30.855" v="1511" actId="20577"/>
          <ac:graphicFrameMkLst>
            <pc:docMk/>
            <pc:sldMk cId="0" sldId="266"/>
            <ac:graphicFrameMk id="6" creationId="{D5609EF7-2298-867D-F820-BCC3A9408F55}"/>
          </ac:graphicFrameMkLst>
        </pc:graphicFrameChg>
      </pc:sldChg>
      <pc:sldChg chg="addSp delSp modSp mod">
        <pc:chgData name="Washington Ogweno" userId="10389892-8c77-44d7-9686-b372dead1b33" providerId="ADAL" clId="{A447F5E4-AE99-4EE6-AB83-9B41BDD7174C}" dt="2024-11-13T11:05:56.259" v="1044" actId="1036"/>
        <pc:sldMkLst>
          <pc:docMk/>
          <pc:sldMk cId="0" sldId="267"/>
        </pc:sldMkLst>
        <pc:spChg chg="add mod">
          <ac:chgData name="Washington Ogweno" userId="10389892-8c77-44d7-9686-b372dead1b33" providerId="ADAL" clId="{A447F5E4-AE99-4EE6-AB83-9B41BDD7174C}" dt="2024-11-13T10:48:27.683" v="958" actId="1036"/>
          <ac:spMkLst>
            <pc:docMk/>
            <pc:sldMk cId="0" sldId="267"/>
            <ac:spMk id="3" creationId="{7C7FE563-9CE9-4105-A7F3-24A38D08F53E}"/>
          </ac:spMkLst>
        </pc:spChg>
        <pc:spChg chg="add mod">
          <ac:chgData name="Washington Ogweno" userId="10389892-8c77-44d7-9686-b372dead1b33" providerId="ADAL" clId="{A447F5E4-AE99-4EE6-AB83-9B41BDD7174C}" dt="2024-11-13T10:48:27.683" v="958" actId="1036"/>
          <ac:spMkLst>
            <pc:docMk/>
            <pc:sldMk cId="0" sldId="267"/>
            <ac:spMk id="4" creationId="{63BF1FA5-94E2-B34F-0516-2F83972E5564}"/>
          </ac:spMkLst>
        </pc:spChg>
        <pc:spChg chg="add del mod">
          <ac:chgData name="Washington Ogweno" userId="10389892-8c77-44d7-9686-b372dead1b33" providerId="ADAL" clId="{A447F5E4-AE99-4EE6-AB83-9B41BDD7174C}" dt="2024-11-13T10:34:56.833" v="699" actId="478"/>
          <ac:spMkLst>
            <pc:docMk/>
            <pc:sldMk cId="0" sldId="267"/>
            <ac:spMk id="5" creationId="{9F24F483-D11A-079C-757B-034260DC07E5}"/>
          </ac:spMkLst>
        </pc:spChg>
        <pc:spChg chg="add mod">
          <ac:chgData name="Washington Ogweno" userId="10389892-8c77-44d7-9686-b372dead1b33" providerId="ADAL" clId="{A447F5E4-AE99-4EE6-AB83-9B41BDD7174C}" dt="2024-11-13T10:48:27.683" v="958" actId="1036"/>
          <ac:spMkLst>
            <pc:docMk/>
            <pc:sldMk cId="0" sldId="267"/>
            <ac:spMk id="6" creationId="{4F47645E-F9F4-263B-9E41-347CDC20DE95}"/>
          </ac:spMkLst>
        </pc:spChg>
        <pc:spChg chg="add mod">
          <ac:chgData name="Washington Ogweno" userId="10389892-8c77-44d7-9686-b372dead1b33" providerId="ADAL" clId="{A447F5E4-AE99-4EE6-AB83-9B41BDD7174C}" dt="2024-11-13T10:48:27.683" v="958" actId="1036"/>
          <ac:spMkLst>
            <pc:docMk/>
            <pc:sldMk cId="0" sldId="267"/>
            <ac:spMk id="7" creationId="{1639F080-0B65-B124-A097-16DC07A929E3}"/>
          </ac:spMkLst>
        </pc:spChg>
        <pc:spChg chg="add mod">
          <ac:chgData name="Washington Ogweno" userId="10389892-8c77-44d7-9686-b372dead1b33" providerId="ADAL" clId="{A447F5E4-AE99-4EE6-AB83-9B41BDD7174C}" dt="2024-11-13T10:48:27.683" v="958" actId="1036"/>
          <ac:spMkLst>
            <pc:docMk/>
            <pc:sldMk cId="0" sldId="267"/>
            <ac:spMk id="8" creationId="{89E718D6-80EB-2A8D-039F-3A21999A370A}"/>
          </ac:spMkLst>
        </pc:spChg>
        <pc:spChg chg="add del mod">
          <ac:chgData name="Washington Ogweno" userId="10389892-8c77-44d7-9686-b372dead1b33" providerId="ADAL" clId="{A447F5E4-AE99-4EE6-AB83-9B41BDD7174C}" dt="2024-11-13T10:45:46.145" v="906" actId="478"/>
          <ac:spMkLst>
            <pc:docMk/>
            <pc:sldMk cId="0" sldId="267"/>
            <ac:spMk id="9" creationId="{F373DDE4-0186-3661-23E2-FF769AFFA038}"/>
          </ac:spMkLst>
        </pc:spChg>
        <pc:spChg chg="mod">
          <ac:chgData name="Washington Ogweno" userId="10389892-8c77-44d7-9686-b372dead1b33" providerId="ADAL" clId="{A447F5E4-AE99-4EE6-AB83-9B41BDD7174C}" dt="2024-11-13T10:49:50.648" v="971" actId="20577"/>
          <ac:spMkLst>
            <pc:docMk/>
            <pc:sldMk cId="0" sldId="267"/>
            <ac:spMk id="173" creationId="{00000000-0000-0000-0000-000000000000}"/>
          </ac:spMkLst>
        </pc:spChg>
        <pc:spChg chg="del">
          <ac:chgData name="Washington Ogweno" userId="10389892-8c77-44d7-9686-b372dead1b33" providerId="ADAL" clId="{A447F5E4-AE99-4EE6-AB83-9B41BDD7174C}" dt="2024-11-13T10:27:37.842" v="689" actId="478"/>
          <ac:spMkLst>
            <pc:docMk/>
            <pc:sldMk cId="0" sldId="267"/>
            <ac:spMk id="174" creationId="{00000000-0000-0000-0000-000000000000}"/>
          </ac:spMkLst>
        </pc:spChg>
        <pc:picChg chg="add mod">
          <ac:chgData name="Washington Ogweno" userId="10389892-8c77-44d7-9686-b372dead1b33" providerId="ADAL" clId="{A447F5E4-AE99-4EE6-AB83-9B41BDD7174C}" dt="2024-11-13T11:05:47.556" v="1028" actId="1036"/>
          <ac:picMkLst>
            <pc:docMk/>
            <pc:sldMk cId="0" sldId="267"/>
            <ac:picMk id="11" creationId="{13A4944F-17EC-2128-48B6-26DA899AFF8D}"/>
          </ac:picMkLst>
        </pc:picChg>
        <pc:picChg chg="add mod">
          <ac:chgData name="Washington Ogweno" userId="10389892-8c77-44d7-9686-b372dead1b33" providerId="ADAL" clId="{A447F5E4-AE99-4EE6-AB83-9B41BDD7174C}" dt="2024-11-13T11:05:40.115" v="1009" actId="1036"/>
          <ac:picMkLst>
            <pc:docMk/>
            <pc:sldMk cId="0" sldId="267"/>
            <ac:picMk id="13" creationId="{204F1F9D-20D1-9958-968A-5E26639707B8}"/>
          </ac:picMkLst>
        </pc:picChg>
        <pc:picChg chg="add mod">
          <ac:chgData name="Washington Ogweno" userId="10389892-8c77-44d7-9686-b372dead1b33" providerId="ADAL" clId="{A447F5E4-AE99-4EE6-AB83-9B41BDD7174C}" dt="2024-11-13T11:05:56.259" v="1044" actId="1036"/>
          <ac:picMkLst>
            <pc:docMk/>
            <pc:sldMk cId="0" sldId="267"/>
            <ac:picMk id="15" creationId="{0769A05C-DFC9-C7A3-238C-809DBC6D9412}"/>
          </ac:picMkLst>
        </pc:picChg>
      </pc:sldChg>
      <pc:sldChg chg="addSp delSp modSp mod">
        <pc:chgData name="Washington Ogweno" userId="10389892-8c77-44d7-9686-b372dead1b33" providerId="ADAL" clId="{A447F5E4-AE99-4EE6-AB83-9B41BDD7174C}" dt="2024-11-14T15:34:34.926" v="1940" actId="1036"/>
        <pc:sldMkLst>
          <pc:docMk/>
          <pc:sldMk cId="0" sldId="268"/>
        </pc:sldMkLst>
        <pc:spChg chg="mod">
          <ac:chgData name="Washington Ogweno" userId="10389892-8c77-44d7-9686-b372dead1b33" providerId="ADAL" clId="{A447F5E4-AE99-4EE6-AB83-9B41BDD7174C}" dt="2024-11-13T10:49:57.512" v="974" actId="20577"/>
          <ac:spMkLst>
            <pc:docMk/>
            <pc:sldMk cId="0" sldId="268"/>
            <ac:spMk id="180" creationId="{00000000-0000-0000-0000-000000000000}"/>
          </ac:spMkLst>
        </pc:spChg>
        <pc:spChg chg="del mod">
          <ac:chgData name="Washington Ogweno" userId="10389892-8c77-44d7-9686-b372dead1b33" providerId="ADAL" clId="{A447F5E4-AE99-4EE6-AB83-9B41BDD7174C}" dt="2024-11-14T14:48:04.185" v="1673" actId="478"/>
          <ac:spMkLst>
            <pc:docMk/>
            <pc:sldMk cId="0" sldId="268"/>
            <ac:spMk id="181" creationId="{00000000-0000-0000-0000-000000000000}"/>
          </ac:spMkLst>
        </pc:spChg>
        <pc:picChg chg="add mod">
          <ac:chgData name="Washington Ogweno" userId="10389892-8c77-44d7-9686-b372dead1b33" providerId="ADAL" clId="{A447F5E4-AE99-4EE6-AB83-9B41BDD7174C}" dt="2024-11-14T14:54:14.924" v="1694" actId="1076"/>
          <ac:picMkLst>
            <pc:docMk/>
            <pc:sldMk cId="0" sldId="268"/>
            <ac:picMk id="3" creationId="{1A46E99B-BD9B-8210-93A5-3B3E35B739FC}"/>
          </ac:picMkLst>
        </pc:picChg>
        <pc:picChg chg="add mod">
          <ac:chgData name="Washington Ogweno" userId="10389892-8c77-44d7-9686-b372dead1b33" providerId="ADAL" clId="{A447F5E4-AE99-4EE6-AB83-9B41BDD7174C}" dt="2024-11-14T14:55:32.449" v="1698" actId="1076"/>
          <ac:picMkLst>
            <pc:docMk/>
            <pc:sldMk cId="0" sldId="268"/>
            <ac:picMk id="5" creationId="{0DDBA438-0931-3D57-083D-D125565AC31F}"/>
          </ac:picMkLst>
        </pc:picChg>
        <pc:picChg chg="add mod">
          <ac:chgData name="Washington Ogweno" userId="10389892-8c77-44d7-9686-b372dead1b33" providerId="ADAL" clId="{A447F5E4-AE99-4EE6-AB83-9B41BDD7174C}" dt="2024-11-14T14:56:31.060" v="1701" actId="1076"/>
          <ac:picMkLst>
            <pc:docMk/>
            <pc:sldMk cId="0" sldId="268"/>
            <ac:picMk id="7" creationId="{ABE614B7-C707-52C9-890E-0F6CF59B4691}"/>
          </ac:picMkLst>
        </pc:picChg>
        <pc:picChg chg="add mod">
          <ac:chgData name="Washington Ogweno" userId="10389892-8c77-44d7-9686-b372dead1b33" providerId="ADAL" clId="{A447F5E4-AE99-4EE6-AB83-9B41BDD7174C}" dt="2024-11-14T15:33:53.366" v="1926" actId="1076"/>
          <ac:picMkLst>
            <pc:docMk/>
            <pc:sldMk cId="0" sldId="268"/>
            <ac:picMk id="9" creationId="{3E10F991-7987-B35F-D499-E2B5CAC8135A}"/>
          </ac:picMkLst>
        </pc:picChg>
        <pc:picChg chg="add mod">
          <ac:chgData name="Washington Ogweno" userId="10389892-8c77-44d7-9686-b372dead1b33" providerId="ADAL" clId="{A447F5E4-AE99-4EE6-AB83-9B41BDD7174C}" dt="2024-11-14T15:34:34.926" v="1940" actId="1036"/>
          <ac:picMkLst>
            <pc:docMk/>
            <pc:sldMk cId="0" sldId="268"/>
            <ac:picMk id="11" creationId="{D0157D93-1CA8-1865-536A-6A7142225B95}"/>
          </ac:picMkLst>
        </pc:picChg>
        <pc:picChg chg="add mod">
          <ac:chgData name="Washington Ogweno" userId="10389892-8c77-44d7-9686-b372dead1b33" providerId="ADAL" clId="{A447F5E4-AE99-4EE6-AB83-9B41BDD7174C}" dt="2024-11-14T15:34:17.234" v="1931" actId="1076"/>
          <ac:picMkLst>
            <pc:docMk/>
            <pc:sldMk cId="0" sldId="268"/>
            <ac:picMk id="13" creationId="{41A82DD1-1CF5-6EA2-A7C7-50D1F7503B45}"/>
          </ac:picMkLst>
        </pc:picChg>
        <pc:picChg chg="add mod">
          <ac:chgData name="Washington Ogweno" userId="10389892-8c77-44d7-9686-b372dead1b33" providerId="ADAL" clId="{A447F5E4-AE99-4EE6-AB83-9B41BDD7174C}" dt="2024-11-14T15:32:37.495" v="1920" actId="1036"/>
          <ac:picMkLst>
            <pc:docMk/>
            <pc:sldMk cId="0" sldId="268"/>
            <ac:picMk id="2050" creationId="{56237860-A2B4-FF89-810D-74B9768209C9}"/>
          </ac:picMkLst>
        </pc:picChg>
        <pc:picChg chg="add">
          <ac:chgData name="Washington Ogweno" userId="10389892-8c77-44d7-9686-b372dead1b33" providerId="ADAL" clId="{A447F5E4-AE99-4EE6-AB83-9B41BDD7174C}" dt="2024-11-14T15:33:17.362" v="1923"/>
          <ac:picMkLst>
            <pc:docMk/>
            <pc:sldMk cId="0" sldId="268"/>
            <ac:picMk id="2052" creationId="{77500892-2E8E-3464-8DCF-AF06E000AC66}"/>
          </ac:picMkLst>
        </pc:picChg>
      </pc:sldChg>
      <pc:sldChg chg="addSp delSp modSp mod ord modNotesTx">
        <pc:chgData name="Washington Ogweno" userId="10389892-8c77-44d7-9686-b372dead1b33" providerId="ADAL" clId="{A447F5E4-AE99-4EE6-AB83-9B41BDD7174C}" dt="2024-11-21T13:14:37.772" v="2064" actId="1076"/>
        <pc:sldMkLst>
          <pc:docMk/>
          <pc:sldMk cId="0" sldId="269"/>
        </pc:sldMkLst>
        <pc:spChg chg="del mod">
          <ac:chgData name="Washington Ogweno" userId="10389892-8c77-44d7-9686-b372dead1b33" providerId="ADAL" clId="{A447F5E4-AE99-4EE6-AB83-9B41BDD7174C}" dt="2024-11-14T15:09:13.298" v="1825" actId="478"/>
          <ac:spMkLst>
            <pc:docMk/>
            <pc:sldMk cId="0" sldId="269"/>
            <ac:spMk id="187" creationId="{00000000-0000-0000-0000-000000000000}"/>
          </ac:spMkLst>
        </pc:spChg>
        <pc:picChg chg="add mod">
          <ac:chgData name="Washington Ogweno" userId="10389892-8c77-44d7-9686-b372dead1b33" providerId="ADAL" clId="{A447F5E4-AE99-4EE6-AB83-9B41BDD7174C}" dt="2024-11-14T15:11:59.562" v="1839" actId="14100"/>
          <ac:picMkLst>
            <pc:docMk/>
            <pc:sldMk cId="0" sldId="269"/>
            <ac:picMk id="3" creationId="{443B6A93-E6D7-6735-40FA-6F62F75E5D60}"/>
          </ac:picMkLst>
        </pc:picChg>
        <pc:picChg chg="add mod">
          <ac:chgData name="Washington Ogweno" userId="10389892-8c77-44d7-9686-b372dead1b33" providerId="ADAL" clId="{A447F5E4-AE99-4EE6-AB83-9B41BDD7174C}" dt="2024-11-14T15:12:04.419" v="1840" actId="1076"/>
          <ac:picMkLst>
            <pc:docMk/>
            <pc:sldMk cId="0" sldId="269"/>
            <ac:picMk id="5" creationId="{67D1C5CB-93C0-72BD-F20A-EB90AD407200}"/>
          </ac:picMkLst>
        </pc:picChg>
        <pc:picChg chg="add mod">
          <ac:chgData name="Washington Ogweno" userId="10389892-8c77-44d7-9686-b372dead1b33" providerId="ADAL" clId="{A447F5E4-AE99-4EE6-AB83-9B41BDD7174C}" dt="2024-11-14T15:12:34.394" v="1842" actId="1076"/>
          <ac:picMkLst>
            <pc:docMk/>
            <pc:sldMk cId="0" sldId="269"/>
            <ac:picMk id="7" creationId="{784C20D1-F0EE-1167-F3AA-8549AA83FA32}"/>
          </ac:picMkLst>
        </pc:picChg>
        <pc:picChg chg="add mod">
          <ac:chgData name="Washington Ogweno" userId="10389892-8c77-44d7-9686-b372dead1b33" providerId="ADAL" clId="{A447F5E4-AE99-4EE6-AB83-9B41BDD7174C}" dt="2024-11-21T13:14:37.772" v="2064" actId="1076"/>
          <ac:picMkLst>
            <pc:docMk/>
            <pc:sldMk cId="0" sldId="269"/>
            <ac:picMk id="9" creationId="{8DA4D3D2-185A-9D95-9BB5-FB732AED3796}"/>
          </ac:picMkLst>
        </pc:picChg>
      </pc:sldChg>
      <pc:sldChg chg="addSp delSp modSp add mod modNotesTx">
        <pc:chgData name="Washington Ogweno" userId="10389892-8c77-44d7-9686-b372dead1b33" providerId="ADAL" clId="{A447F5E4-AE99-4EE6-AB83-9B41BDD7174C}" dt="2024-11-21T14:50:49.581" v="2161" actId="1076"/>
        <pc:sldMkLst>
          <pc:docMk/>
          <pc:sldMk cId="1339453379" sldId="270"/>
        </pc:sldMkLst>
        <pc:spChg chg="add mod">
          <ac:chgData name="Washington Ogweno" userId="10389892-8c77-44d7-9686-b372dead1b33" providerId="ADAL" clId="{A447F5E4-AE99-4EE6-AB83-9B41BDD7174C}" dt="2024-11-21T14:50:49.581" v="2161" actId="1076"/>
          <ac:spMkLst>
            <pc:docMk/>
            <pc:sldMk cId="1339453379" sldId="270"/>
            <ac:spMk id="5" creationId="{449FDB08-D25A-3EFB-9972-C29CC5408E54}"/>
          </ac:spMkLst>
        </pc:spChg>
        <pc:spChg chg="mod">
          <ac:chgData name="Washington Ogweno" userId="10389892-8c77-44d7-9686-b372dead1b33" providerId="ADAL" clId="{A447F5E4-AE99-4EE6-AB83-9B41BDD7174C}" dt="2024-11-14T15:15:15.629" v="1853" actId="1076"/>
          <ac:spMkLst>
            <pc:docMk/>
            <pc:sldMk cId="1339453379" sldId="270"/>
            <ac:spMk id="194" creationId="{00000000-0000-0000-0000-000000000000}"/>
          </ac:spMkLst>
        </pc:spChg>
        <pc:spChg chg="del">
          <ac:chgData name="Washington Ogweno" userId="10389892-8c77-44d7-9686-b372dead1b33" providerId="ADAL" clId="{A447F5E4-AE99-4EE6-AB83-9B41BDD7174C}" dt="2024-11-14T14:48:56.226" v="1675" actId="478"/>
          <ac:spMkLst>
            <pc:docMk/>
            <pc:sldMk cId="1339453379" sldId="270"/>
            <ac:spMk id="195" creationId="{00000000-0000-0000-0000-000000000000}"/>
          </ac:spMkLst>
        </pc:spChg>
        <pc:picChg chg="add del mod">
          <ac:chgData name="Washington Ogweno" userId="10389892-8c77-44d7-9686-b372dead1b33" providerId="ADAL" clId="{A447F5E4-AE99-4EE6-AB83-9B41BDD7174C}" dt="2024-11-14T16:29:54.086" v="2050" actId="478"/>
          <ac:picMkLst>
            <pc:docMk/>
            <pc:sldMk cId="1339453379" sldId="270"/>
            <ac:picMk id="2" creationId="{47F74708-F9EA-461D-E9DC-E5012B7B04EE}"/>
          </ac:picMkLst>
        </pc:picChg>
        <pc:picChg chg="add mod">
          <ac:chgData name="Washington Ogweno" userId="10389892-8c77-44d7-9686-b372dead1b33" providerId="ADAL" clId="{A447F5E4-AE99-4EE6-AB83-9B41BDD7174C}" dt="2024-11-14T15:18:00.383" v="1859" actId="1076"/>
          <ac:picMkLst>
            <pc:docMk/>
            <pc:sldMk cId="1339453379" sldId="270"/>
            <ac:picMk id="3" creationId="{3ADA1EA4-5A3D-58FA-2BB4-16D938393E2C}"/>
          </ac:picMkLst>
        </pc:picChg>
        <pc:picChg chg="add mod">
          <ac:chgData name="Washington Ogweno" userId="10389892-8c77-44d7-9686-b372dead1b33" providerId="ADAL" clId="{A447F5E4-AE99-4EE6-AB83-9B41BDD7174C}" dt="2024-11-21T14:50:45.444" v="2160" actId="1076"/>
          <ac:picMkLst>
            <pc:docMk/>
            <pc:sldMk cId="1339453379" sldId="270"/>
            <ac:picMk id="4" creationId="{3D01FF07-2E2C-B770-4FE9-EAA383C4526B}"/>
          </ac:picMkLst>
        </pc:picChg>
        <pc:picChg chg="add mod">
          <ac:chgData name="Washington Ogweno" userId="10389892-8c77-44d7-9686-b372dead1b33" providerId="ADAL" clId="{A447F5E4-AE99-4EE6-AB83-9B41BDD7174C}" dt="2024-11-14T15:16:34.629" v="1857" actId="1076"/>
          <ac:picMkLst>
            <pc:docMk/>
            <pc:sldMk cId="1339453379" sldId="270"/>
            <ac:picMk id="1026" creationId="{9BB376B0-9715-B3DF-8FBE-506C5614F1D3}"/>
          </ac:picMkLst>
        </pc:picChg>
      </pc:sldChg>
      <pc:sldChg chg="delSp del mod">
        <pc:chgData name="Washington Ogweno" userId="10389892-8c77-44d7-9686-b372dead1b33" providerId="ADAL" clId="{A447F5E4-AE99-4EE6-AB83-9B41BDD7174C}" dt="2024-11-14T15:09:28.302" v="1827" actId="47"/>
        <pc:sldMkLst>
          <pc:docMk/>
          <pc:sldMk cId="0" sldId="271"/>
        </pc:sldMkLst>
        <pc:spChg chg="del">
          <ac:chgData name="Washington Ogweno" userId="10389892-8c77-44d7-9686-b372dead1b33" providerId="ADAL" clId="{A447F5E4-AE99-4EE6-AB83-9B41BDD7174C}" dt="2024-11-14T14:49:00.211" v="1676" actId="478"/>
          <ac:spMkLst>
            <pc:docMk/>
            <pc:sldMk cId="0" sldId="271"/>
            <ac:spMk id="202" creationId="{00000000-0000-0000-0000-000000000000}"/>
          </ac:spMkLst>
        </pc:spChg>
      </pc:sldChg>
      <pc:sldChg chg="delSp del mod">
        <pc:chgData name="Washington Ogweno" userId="10389892-8c77-44d7-9686-b372dead1b33" providerId="ADAL" clId="{A447F5E4-AE99-4EE6-AB83-9B41BDD7174C}" dt="2024-11-14T15:09:30.460" v="1828" actId="47"/>
        <pc:sldMkLst>
          <pc:docMk/>
          <pc:sldMk cId="0" sldId="272"/>
        </pc:sldMkLst>
        <pc:spChg chg="del">
          <ac:chgData name="Washington Ogweno" userId="10389892-8c77-44d7-9686-b372dead1b33" providerId="ADAL" clId="{A447F5E4-AE99-4EE6-AB83-9B41BDD7174C}" dt="2024-11-14T14:49:05.768" v="1677" actId="478"/>
          <ac:spMkLst>
            <pc:docMk/>
            <pc:sldMk cId="0" sldId="272"/>
            <ac:spMk id="209" creationId="{00000000-0000-0000-0000-000000000000}"/>
          </ac:spMkLst>
        </pc:spChg>
      </pc:sldChg>
      <pc:sldChg chg="delSp modSp del mod">
        <pc:chgData name="Washington Ogweno" userId="10389892-8c77-44d7-9686-b372dead1b33" providerId="ADAL" clId="{A447F5E4-AE99-4EE6-AB83-9B41BDD7174C}" dt="2024-11-14T15:09:37.508" v="1829" actId="47"/>
        <pc:sldMkLst>
          <pc:docMk/>
          <pc:sldMk cId="0" sldId="273"/>
        </pc:sldMkLst>
        <pc:spChg chg="mod">
          <ac:chgData name="Washington Ogweno" userId="10389892-8c77-44d7-9686-b372dead1b33" providerId="ADAL" clId="{A447F5E4-AE99-4EE6-AB83-9B41BDD7174C}" dt="2024-11-11T12:37:02.389" v="207" actId="1076"/>
          <ac:spMkLst>
            <pc:docMk/>
            <pc:sldMk cId="0" sldId="273"/>
            <ac:spMk id="215" creationId="{00000000-0000-0000-0000-000000000000}"/>
          </ac:spMkLst>
        </pc:spChg>
        <pc:spChg chg="del">
          <ac:chgData name="Washington Ogweno" userId="10389892-8c77-44d7-9686-b372dead1b33" providerId="ADAL" clId="{A447F5E4-AE99-4EE6-AB83-9B41BDD7174C}" dt="2024-11-14T14:49:11.175" v="1678" actId="478"/>
          <ac:spMkLst>
            <pc:docMk/>
            <pc:sldMk cId="0" sldId="273"/>
            <ac:spMk id="216" creationId="{00000000-0000-0000-0000-000000000000}"/>
          </ac:spMkLst>
        </pc:spChg>
      </pc:sldChg>
      <pc:sldChg chg="delSp del mod">
        <pc:chgData name="Washington Ogweno" userId="10389892-8c77-44d7-9686-b372dead1b33" providerId="ADAL" clId="{A447F5E4-AE99-4EE6-AB83-9B41BDD7174C}" dt="2024-11-14T15:13:55.386" v="1846" actId="47"/>
        <pc:sldMkLst>
          <pc:docMk/>
          <pc:sldMk cId="0" sldId="274"/>
        </pc:sldMkLst>
        <pc:spChg chg="del">
          <ac:chgData name="Washington Ogweno" userId="10389892-8c77-44d7-9686-b372dead1b33" providerId="ADAL" clId="{A447F5E4-AE99-4EE6-AB83-9B41BDD7174C}" dt="2024-11-14T14:49:15.284" v="1679" actId="478"/>
          <ac:spMkLst>
            <pc:docMk/>
            <pc:sldMk cId="0" sldId="274"/>
            <ac:spMk id="223" creationId="{00000000-0000-0000-0000-000000000000}"/>
          </ac:spMkLst>
        </pc:spChg>
      </pc:sldChg>
      <pc:sldChg chg="addSp delSp modSp mod">
        <pc:chgData name="Washington Ogweno" userId="10389892-8c77-44d7-9686-b372dead1b33" providerId="ADAL" clId="{A447F5E4-AE99-4EE6-AB83-9B41BDD7174C}" dt="2024-11-14T15:27:16.535" v="1883" actId="1076"/>
        <pc:sldMkLst>
          <pc:docMk/>
          <pc:sldMk cId="4236334710" sldId="276"/>
        </pc:sldMkLst>
        <pc:spChg chg="del mod">
          <ac:chgData name="Washington Ogweno" userId="10389892-8c77-44d7-9686-b372dead1b33" providerId="ADAL" clId="{A447F5E4-AE99-4EE6-AB83-9B41BDD7174C}" dt="2024-11-14T15:26:49.849" v="1873" actId="478"/>
          <ac:spMkLst>
            <pc:docMk/>
            <pc:sldMk cId="4236334710" sldId="276"/>
            <ac:spMk id="2" creationId="{738B6465-2475-A07D-4C6C-35FE23DA4F4C}"/>
          </ac:spMkLst>
        </pc:spChg>
        <pc:spChg chg="del">
          <ac:chgData name="Washington Ogweno" userId="10389892-8c77-44d7-9686-b372dead1b33" providerId="ADAL" clId="{A447F5E4-AE99-4EE6-AB83-9B41BDD7174C}" dt="2024-10-30T09:20:34.359" v="12" actId="478"/>
          <ac:spMkLst>
            <pc:docMk/>
            <pc:sldMk cId="4236334710" sldId="276"/>
            <ac:spMk id="3" creationId="{EA43BD36-536B-8DFB-DF15-43D27DFEB45A}"/>
          </ac:spMkLst>
        </pc:spChg>
        <pc:spChg chg="del mod">
          <ac:chgData name="Washington Ogweno" userId="10389892-8c77-44d7-9686-b372dead1b33" providerId="ADAL" clId="{A447F5E4-AE99-4EE6-AB83-9B41BDD7174C}" dt="2024-11-14T14:36:14.996" v="1549" actId="478"/>
          <ac:spMkLst>
            <pc:docMk/>
            <pc:sldMk cId="4236334710" sldId="276"/>
            <ac:spMk id="4" creationId="{79532902-FD2B-2482-8C9C-3141CE00EC86}"/>
          </ac:spMkLst>
        </pc:spChg>
        <pc:spChg chg="add del">
          <ac:chgData name="Washington Ogweno" userId="10389892-8c77-44d7-9686-b372dead1b33" providerId="ADAL" clId="{A447F5E4-AE99-4EE6-AB83-9B41BDD7174C}" dt="2024-11-14T14:38:18.836" v="1580" actId="22"/>
          <ac:spMkLst>
            <pc:docMk/>
            <pc:sldMk cId="4236334710" sldId="276"/>
            <ac:spMk id="5" creationId="{3B88B253-570A-51E4-BCBD-CE1210F3DB6F}"/>
          </ac:spMkLst>
        </pc:spChg>
        <pc:spChg chg="del">
          <ac:chgData name="Washington Ogweno" userId="10389892-8c77-44d7-9686-b372dead1b33" providerId="ADAL" clId="{A447F5E4-AE99-4EE6-AB83-9B41BDD7174C}" dt="2024-10-30T09:20:35.615" v="13" actId="478"/>
          <ac:spMkLst>
            <pc:docMk/>
            <pc:sldMk cId="4236334710" sldId="276"/>
            <ac:spMk id="5" creationId="{FC07F6C2-5835-53A0-39AA-DCFE0B295488}"/>
          </ac:spMkLst>
        </pc:spChg>
        <pc:spChg chg="del mod">
          <ac:chgData name="Washington Ogweno" userId="10389892-8c77-44d7-9686-b372dead1b33" providerId="ADAL" clId="{A447F5E4-AE99-4EE6-AB83-9B41BDD7174C}" dt="2024-11-14T15:26:52.434" v="1876" actId="478"/>
          <ac:spMkLst>
            <pc:docMk/>
            <pc:sldMk cId="4236334710" sldId="276"/>
            <ac:spMk id="8" creationId="{21E531F2-ECC3-C897-96B4-186BACEF6213}"/>
          </ac:spMkLst>
        </pc:spChg>
        <pc:spChg chg="del mod">
          <ac:chgData name="Washington Ogweno" userId="10389892-8c77-44d7-9686-b372dead1b33" providerId="ADAL" clId="{A447F5E4-AE99-4EE6-AB83-9B41BDD7174C}" dt="2024-11-14T15:26:51.046" v="1875" actId="478"/>
          <ac:spMkLst>
            <pc:docMk/>
            <pc:sldMk cId="4236334710" sldId="276"/>
            <ac:spMk id="9" creationId="{0148CBDE-B6C3-A14F-B26D-1BA45A9A11F6}"/>
          </ac:spMkLst>
        </pc:spChg>
        <pc:spChg chg="del mod">
          <ac:chgData name="Washington Ogweno" userId="10389892-8c77-44d7-9686-b372dead1b33" providerId="ADAL" clId="{A447F5E4-AE99-4EE6-AB83-9B41BDD7174C}" dt="2024-11-14T15:26:54.289" v="1877" actId="478"/>
          <ac:spMkLst>
            <pc:docMk/>
            <pc:sldMk cId="4236334710" sldId="276"/>
            <ac:spMk id="10" creationId="{19ED6B83-B202-E030-89A5-18E920E3A2BF}"/>
          </ac:spMkLst>
        </pc:spChg>
        <pc:spChg chg="add del">
          <ac:chgData name="Washington Ogweno" userId="10389892-8c77-44d7-9686-b372dead1b33" providerId="ADAL" clId="{A447F5E4-AE99-4EE6-AB83-9B41BDD7174C}" dt="2024-11-14T14:38:26.957" v="1582" actId="478"/>
          <ac:spMkLst>
            <pc:docMk/>
            <pc:sldMk cId="4236334710" sldId="276"/>
            <ac:spMk id="11" creationId="{40BF5FD3-CEE5-D5D8-56C7-6828E35A7CFB}"/>
          </ac:spMkLst>
        </pc:spChg>
        <pc:spChg chg="mod">
          <ac:chgData name="Washington Ogweno" userId="10389892-8c77-44d7-9686-b372dead1b33" providerId="ADAL" clId="{A447F5E4-AE99-4EE6-AB83-9B41BDD7174C}" dt="2024-11-14T15:27:02.053" v="1879" actId="1076"/>
          <ac:spMkLst>
            <pc:docMk/>
            <pc:sldMk cId="4236334710" sldId="276"/>
            <ac:spMk id="12" creationId="{906143D8-0B99-5CA5-C6F1-697F8B9DCD45}"/>
          </ac:spMkLst>
        </pc:spChg>
        <pc:spChg chg="del mod">
          <ac:chgData name="Washington Ogweno" userId="10389892-8c77-44d7-9686-b372dead1b33" providerId="ADAL" clId="{A447F5E4-AE99-4EE6-AB83-9B41BDD7174C}" dt="2024-11-14T14:41:33.356" v="1637" actId="478"/>
          <ac:spMkLst>
            <pc:docMk/>
            <pc:sldMk cId="4236334710" sldId="276"/>
            <ac:spMk id="13" creationId="{3C00953A-34DA-3CD9-4415-6004D77F0187}"/>
          </ac:spMkLst>
        </pc:spChg>
        <pc:spChg chg="mod">
          <ac:chgData name="Washington Ogweno" userId="10389892-8c77-44d7-9686-b372dead1b33" providerId="ADAL" clId="{A447F5E4-AE99-4EE6-AB83-9B41BDD7174C}" dt="2024-11-14T15:27:05.997" v="1880" actId="1076"/>
          <ac:spMkLst>
            <pc:docMk/>
            <pc:sldMk cId="4236334710" sldId="276"/>
            <ac:spMk id="14" creationId="{B2A38720-6189-8330-318C-30E56BC2F45C}"/>
          </ac:spMkLst>
        </pc:spChg>
        <pc:spChg chg="del mod">
          <ac:chgData name="Washington Ogweno" userId="10389892-8c77-44d7-9686-b372dead1b33" providerId="ADAL" clId="{A447F5E4-AE99-4EE6-AB83-9B41BDD7174C}" dt="2024-11-14T14:38:41.198" v="1587" actId="478"/>
          <ac:spMkLst>
            <pc:docMk/>
            <pc:sldMk cId="4236334710" sldId="276"/>
            <ac:spMk id="15" creationId="{87073C5C-14B8-54DF-97D0-1C70ACBB87BD}"/>
          </ac:spMkLst>
        </pc:spChg>
        <pc:spChg chg="mod">
          <ac:chgData name="Washington Ogweno" userId="10389892-8c77-44d7-9686-b372dead1b33" providerId="ADAL" clId="{A447F5E4-AE99-4EE6-AB83-9B41BDD7174C}" dt="2024-11-14T15:27:09.517" v="1881" actId="1076"/>
          <ac:spMkLst>
            <pc:docMk/>
            <pc:sldMk cId="4236334710" sldId="276"/>
            <ac:spMk id="16" creationId="{CE8C52E6-8D14-94A9-3C44-2D05FB0857BE}"/>
          </ac:spMkLst>
        </pc:spChg>
        <pc:spChg chg="mod">
          <ac:chgData name="Washington Ogweno" userId="10389892-8c77-44d7-9686-b372dead1b33" providerId="ADAL" clId="{A447F5E4-AE99-4EE6-AB83-9B41BDD7174C}" dt="2024-11-14T15:27:12.390" v="1882" actId="1076"/>
          <ac:spMkLst>
            <pc:docMk/>
            <pc:sldMk cId="4236334710" sldId="276"/>
            <ac:spMk id="17" creationId="{C1910C92-ADE9-48BA-2FAE-807DE1E6D1EC}"/>
          </ac:spMkLst>
        </pc:spChg>
        <pc:spChg chg="del">
          <ac:chgData name="Washington Ogweno" userId="10389892-8c77-44d7-9686-b372dead1b33" providerId="ADAL" clId="{A447F5E4-AE99-4EE6-AB83-9B41BDD7174C}" dt="2024-10-30T09:20:32.753" v="11" actId="478"/>
          <ac:spMkLst>
            <pc:docMk/>
            <pc:sldMk cId="4236334710" sldId="276"/>
            <ac:spMk id="18" creationId="{D238EAAA-78A0-D2F4-8754-18FD1EB90CFC}"/>
          </ac:spMkLst>
        </pc:spChg>
        <pc:spChg chg="add mod">
          <ac:chgData name="Washington Ogweno" userId="10389892-8c77-44d7-9686-b372dead1b33" providerId="ADAL" clId="{A447F5E4-AE99-4EE6-AB83-9B41BDD7174C}" dt="2024-11-14T15:26:57.766" v="1878" actId="1076"/>
          <ac:spMkLst>
            <pc:docMk/>
            <pc:sldMk cId="4236334710" sldId="276"/>
            <ac:spMk id="18" creationId="{DC5184A2-3C37-2C34-7315-7AFB69B85620}"/>
          </ac:spMkLst>
        </pc:spChg>
        <pc:spChg chg="del">
          <ac:chgData name="Washington Ogweno" userId="10389892-8c77-44d7-9686-b372dead1b33" providerId="ADAL" clId="{A447F5E4-AE99-4EE6-AB83-9B41BDD7174C}" dt="2024-10-30T09:20:31.497" v="10" actId="478"/>
          <ac:spMkLst>
            <pc:docMk/>
            <pc:sldMk cId="4236334710" sldId="276"/>
            <ac:spMk id="19" creationId="{076BBCCD-2CE6-6D56-5952-C4753FF802FC}"/>
          </ac:spMkLst>
        </pc:spChg>
        <pc:spChg chg="add mod">
          <ac:chgData name="Washington Ogweno" userId="10389892-8c77-44d7-9686-b372dead1b33" providerId="ADAL" clId="{A447F5E4-AE99-4EE6-AB83-9B41BDD7174C}" dt="2024-11-14T15:27:16.535" v="1883" actId="1076"/>
          <ac:spMkLst>
            <pc:docMk/>
            <pc:sldMk cId="4236334710" sldId="276"/>
            <ac:spMk id="20" creationId="{F0559AE3-1F87-4227-9FCE-D6136B4FBDC1}"/>
          </ac:spMkLst>
        </pc:spChg>
      </pc:sldChg>
      <pc:sldChg chg="delSp modSp mod">
        <pc:chgData name="Washington Ogweno" userId="10389892-8c77-44d7-9686-b372dead1b33" providerId="ADAL" clId="{A447F5E4-AE99-4EE6-AB83-9B41BDD7174C}" dt="2024-11-14T15:38:29.112" v="1996" actId="1076"/>
        <pc:sldMkLst>
          <pc:docMk/>
          <pc:sldMk cId="1620630386" sldId="277"/>
        </pc:sldMkLst>
        <pc:spChg chg="mod">
          <ac:chgData name="Washington Ogweno" userId="10389892-8c77-44d7-9686-b372dead1b33" providerId="ADAL" clId="{A447F5E4-AE99-4EE6-AB83-9B41BDD7174C}" dt="2024-11-14T15:38:26.457" v="1995" actId="1076"/>
          <ac:spMkLst>
            <pc:docMk/>
            <pc:sldMk cId="1620630386" sldId="277"/>
            <ac:spMk id="3" creationId="{A4441AEB-613D-06C6-8BDC-A09032995D80}"/>
          </ac:spMkLst>
        </pc:spChg>
        <pc:spChg chg="mod">
          <ac:chgData name="Washington Ogweno" userId="10389892-8c77-44d7-9686-b372dead1b33" providerId="ADAL" clId="{A447F5E4-AE99-4EE6-AB83-9B41BDD7174C}" dt="2024-11-14T15:38:29.112" v="1996" actId="1076"/>
          <ac:spMkLst>
            <pc:docMk/>
            <pc:sldMk cId="1620630386" sldId="277"/>
            <ac:spMk id="6" creationId="{6EDD5747-7FA8-3946-AD70-7C693AFA5379}"/>
          </ac:spMkLst>
        </pc:spChg>
        <pc:spChg chg="del">
          <ac:chgData name="Washington Ogweno" userId="10389892-8c77-44d7-9686-b372dead1b33" providerId="ADAL" clId="{A447F5E4-AE99-4EE6-AB83-9B41BDD7174C}" dt="2024-10-30T09:20:16.974" v="9" actId="478"/>
          <ac:spMkLst>
            <pc:docMk/>
            <pc:sldMk cId="1620630386" sldId="277"/>
            <ac:spMk id="8" creationId="{AA6C3301-9264-1AF8-4668-AFE66BF3D5DB}"/>
          </ac:spMkLst>
        </pc:spChg>
      </pc:sldChg>
      <pc:sldChg chg="delSp modSp mod">
        <pc:chgData name="Washington Ogweno" userId="10389892-8c77-44d7-9686-b372dead1b33" providerId="ADAL" clId="{A447F5E4-AE99-4EE6-AB83-9B41BDD7174C}" dt="2024-12-11T07:05:14.189" v="2163" actId="1076"/>
        <pc:sldMkLst>
          <pc:docMk/>
          <pc:sldMk cId="1631110098" sldId="278"/>
        </pc:sldMkLst>
        <pc:spChg chg="del mod">
          <ac:chgData name="Washington Ogweno" userId="10389892-8c77-44d7-9686-b372dead1b33" providerId="ADAL" clId="{A447F5E4-AE99-4EE6-AB83-9B41BDD7174C}" dt="2024-11-14T15:40:53.162" v="2036" actId="478"/>
          <ac:spMkLst>
            <pc:docMk/>
            <pc:sldMk cId="1631110098" sldId="278"/>
            <ac:spMk id="3" creationId="{9F08C57A-B3FA-369D-C5FE-C058C737ADF7}"/>
          </ac:spMkLst>
        </pc:spChg>
        <pc:spChg chg="mod">
          <ac:chgData name="Washington Ogweno" userId="10389892-8c77-44d7-9686-b372dead1b33" providerId="ADAL" clId="{A447F5E4-AE99-4EE6-AB83-9B41BDD7174C}" dt="2024-12-11T07:05:10.325" v="2162" actId="1076"/>
          <ac:spMkLst>
            <pc:docMk/>
            <pc:sldMk cId="1631110098" sldId="278"/>
            <ac:spMk id="5" creationId="{29F3E815-7642-FC8C-3395-5BA1C5D91948}"/>
          </ac:spMkLst>
        </pc:spChg>
        <pc:spChg chg="mod">
          <ac:chgData name="Washington Ogweno" userId="10389892-8c77-44d7-9686-b372dead1b33" providerId="ADAL" clId="{A447F5E4-AE99-4EE6-AB83-9B41BDD7174C}" dt="2024-12-11T07:05:14.189" v="2163" actId="1076"/>
          <ac:spMkLst>
            <pc:docMk/>
            <pc:sldMk cId="1631110098" sldId="278"/>
            <ac:spMk id="7" creationId="{359AE2EF-3703-9400-C875-3909EC79966B}"/>
          </ac:spMkLst>
        </pc:spChg>
      </pc:sldChg>
      <pc:sldChg chg="addSp modSp mod">
        <pc:chgData name="Washington Ogweno" userId="10389892-8c77-44d7-9686-b372dead1b33" providerId="ADAL" clId="{A447F5E4-AE99-4EE6-AB83-9B41BDD7174C}" dt="2024-11-14T15:41:05.414" v="2037" actId="255"/>
        <pc:sldMkLst>
          <pc:docMk/>
          <pc:sldMk cId="1960657981" sldId="279"/>
        </pc:sldMkLst>
        <pc:spChg chg="add mod">
          <ac:chgData name="Washington Ogweno" userId="10389892-8c77-44d7-9686-b372dead1b33" providerId="ADAL" clId="{A447F5E4-AE99-4EE6-AB83-9B41BDD7174C}" dt="2024-11-14T15:41:05.414" v="2037" actId="255"/>
          <ac:spMkLst>
            <pc:docMk/>
            <pc:sldMk cId="1960657981" sldId="279"/>
            <ac:spMk id="3" creationId="{CF3EEBA3-3D2E-5201-8569-1E65A70F0043}"/>
          </ac:spMkLst>
        </pc:spChg>
      </pc:sldChg>
      <pc:sldChg chg="addSp delSp modSp add mod ord">
        <pc:chgData name="Washington Ogweno" userId="10389892-8c77-44d7-9686-b372dead1b33" providerId="ADAL" clId="{A447F5E4-AE99-4EE6-AB83-9B41BDD7174C}" dt="2024-11-14T15:29:37.623" v="1902" actId="1076"/>
        <pc:sldMkLst>
          <pc:docMk/>
          <pc:sldMk cId="2630999834" sldId="280"/>
        </pc:sldMkLst>
        <pc:spChg chg="add mod">
          <ac:chgData name="Washington Ogweno" userId="10389892-8c77-44d7-9686-b372dead1b33" providerId="ADAL" clId="{A447F5E4-AE99-4EE6-AB83-9B41BDD7174C}" dt="2024-11-14T14:19:37.324" v="1536" actId="1076"/>
          <ac:spMkLst>
            <pc:docMk/>
            <pc:sldMk cId="2630999834" sldId="280"/>
            <ac:spMk id="2" creationId="{EE0B4821-AEA1-9934-BAAD-387E6D13F58C}"/>
          </ac:spMkLst>
        </pc:spChg>
        <pc:spChg chg="add mod">
          <ac:chgData name="Washington Ogweno" userId="10389892-8c77-44d7-9686-b372dead1b33" providerId="ADAL" clId="{A447F5E4-AE99-4EE6-AB83-9B41BDD7174C}" dt="2024-11-14T15:28:33.807" v="1890" actId="1076"/>
          <ac:spMkLst>
            <pc:docMk/>
            <pc:sldMk cId="2630999834" sldId="280"/>
            <ac:spMk id="3" creationId="{5797E751-9F48-0DC7-BEDD-6A41F6C02DD7}"/>
          </ac:spMkLst>
        </pc:spChg>
        <pc:spChg chg="add mod">
          <ac:chgData name="Washington Ogweno" userId="10389892-8c77-44d7-9686-b372dead1b33" providerId="ADAL" clId="{A447F5E4-AE99-4EE6-AB83-9B41BDD7174C}" dt="2024-11-14T15:28:36.533" v="1891" actId="1076"/>
          <ac:spMkLst>
            <pc:docMk/>
            <pc:sldMk cId="2630999834" sldId="280"/>
            <ac:spMk id="4" creationId="{E6860885-5442-74E3-3C70-BA43572CB6ED}"/>
          </ac:spMkLst>
        </pc:spChg>
        <pc:spChg chg="add mod">
          <ac:chgData name="Washington Ogweno" userId="10389892-8c77-44d7-9686-b372dead1b33" providerId="ADAL" clId="{A447F5E4-AE99-4EE6-AB83-9B41BDD7174C}" dt="2024-11-14T15:29:24.648" v="1899" actId="1076"/>
          <ac:spMkLst>
            <pc:docMk/>
            <pc:sldMk cId="2630999834" sldId="280"/>
            <ac:spMk id="6" creationId="{D98CD978-FFB3-9B4C-ECCD-9A4A74930BD3}"/>
          </ac:spMkLst>
        </pc:spChg>
        <pc:spChg chg="add mod">
          <ac:chgData name="Washington Ogweno" userId="10389892-8c77-44d7-9686-b372dead1b33" providerId="ADAL" clId="{A447F5E4-AE99-4EE6-AB83-9B41BDD7174C}" dt="2024-11-14T15:29:32.559" v="1901" actId="1076"/>
          <ac:spMkLst>
            <pc:docMk/>
            <pc:sldMk cId="2630999834" sldId="280"/>
            <ac:spMk id="8" creationId="{6D7D1BDA-63BB-6049-E13E-BA10B2502D58}"/>
          </ac:spMkLst>
        </pc:spChg>
        <pc:spChg chg="add del mod">
          <ac:chgData name="Washington Ogweno" userId="10389892-8c77-44d7-9686-b372dead1b33" providerId="ADAL" clId="{A447F5E4-AE99-4EE6-AB83-9B41BDD7174C}" dt="2024-11-14T06:44:00.471" v="1521" actId="478"/>
          <ac:spMkLst>
            <pc:docMk/>
            <pc:sldMk cId="2630999834" sldId="280"/>
            <ac:spMk id="10" creationId="{434BA96A-16C8-8DF9-9323-9320CBF93A0C}"/>
          </ac:spMkLst>
        </pc:spChg>
        <pc:spChg chg="add mod">
          <ac:chgData name="Washington Ogweno" userId="10389892-8c77-44d7-9686-b372dead1b33" providerId="ADAL" clId="{A447F5E4-AE99-4EE6-AB83-9B41BDD7174C}" dt="2024-11-14T15:29:27.365" v="1900" actId="1076"/>
          <ac:spMkLst>
            <pc:docMk/>
            <pc:sldMk cId="2630999834" sldId="280"/>
            <ac:spMk id="12" creationId="{DB463933-2B20-E91A-2ADB-37AEFFA6578C}"/>
          </ac:spMkLst>
        </pc:spChg>
        <pc:spChg chg="add mod">
          <ac:chgData name="Washington Ogweno" userId="10389892-8c77-44d7-9686-b372dead1b33" providerId="ADAL" clId="{A447F5E4-AE99-4EE6-AB83-9B41BDD7174C}" dt="2024-11-14T15:29:37.623" v="1902" actId="1076"/>
          <ac:spMkLst>
            <pc:docMk/>
            <pc:sldMk cId="2630999834" sldId="280"/>
            <ac:spMk id="16" creationId="{A27D8473-6EDE-C398-CACC-C7BDE5A231ED}"/>
          </ac:spMkLst>
        </pc:spChg>
        <pc:picChg chg="add mod">
          <ac:chgData name="Washington Ogweno" userId="10389892-8c77-44d7-9686-b372dead1b33" providerId="ADAL" clId="{A447F5E4-AE99-4EE6-AB83-9B41BDD7174C}" dt="2024-11-14T15:28:29.926" v="1889" actId="14100"/>
          <ac:picMkLst>
            <pc:docMk/>
            <pc:sldMk cId="2630999834" sldId="280"/>
            <ac:picMk id="14" creationId="{AAFD71E2-E72D-3C2E-E4D1-036196FF7CC0}"/>
          </ac:picMkLst>
        </pc:picChg>
      </pc:sldChg>
      <pc:sldChg chg="addSp delSp modSp add mod">
        <pc:chgData name="Washington Ogweno" userId="10389892-8c77-44d7-9686-b372dead1b33" providerId="ADAL" clId="{A447F5E4-AE99-4EE6-AB83-9B41BDD7174C}" dt="2024-11-14T15:08:45.992" v="1824" actId="14100"/>
        <pc:sldMkLst>
          <pc:docMk/>
          <pc:sldMk cId="81838872" sldId="281"/>
        </pc:sldMkLst>
        <pc:spChg chg="add mod">
          <ac:chgData name="Washington Ogweno" userId="10389892-8c77-44d7-9686-b372dead1b33" providerId="ADAL" clId="{A447F5E4-AE99-4EE6-AB83-9B41BDD7174C}" dt="2024-11-14T14:59:23.206" v="1714" actId="1076"/>
          <ac:spMkLst>
            <pc:docMk/>
            <pc:sldMk cId="81838872" sldId="281"/>
            <ac:spMk id="3" creationId="{B767CCCE-03CC-9EF0-98FC-18B4031021D2}"/>
          </ac:spMkLst>
        </pc:spChg>
        <pc:spChg chg="add mod">
          <ac:chgData name="Washington Ogweno" userId="10389892-8c77-44d7-9686-b372dead1b33" providerId="ADAL" clId="{A447F5E4-AE99-4EE6-AB83-9B41BDD7174C}" dt="2024-11-14T15:08:20.633" v="1818" actId="1076"/>
          <ac:spMkLst>
            <pc:docMk/>
            <pc:sldMk cId="81838872" sldId="281"/>
            <ac:spMk id="17" creationId="{DF0F6E16-ECAE-7BFE-FC80-0DA765108DB1}"/>
          </ac:spMkLst>
        </pc:spChg>
        <pc:spChg chg="mod">
          <ac:chgData name="Washington Ogweno" userId="10389892-8c77-44d7-9686-b372dead1b33" providerId="ADAL" clId="{A447F5E4-AE99-4EE6-AB83-9B41BDD7174C}" dt="2024-11-13T10:58:22.886" v="990" actId="20577"/>
          <ac:spMkLst>
            <pc:docMk/>
            <pc:sldMk cId="81838872" sldId="281"/>
            <ac:spMk id="180" creationId="{00000000-0000-0000-0000-000000000000}"/>
          </ac:spMkLst>
        </pc:spChg>
        <pc:spChg chg="del">
          <ac:chgData name="Washington Ogweno" userId="10389892-8c77-44d7-9686-b372dead1b33" providerId="ADAL" clId="{A447F5E4-AE99-4EE6-AB83-9B41BDD7174C}" dt="2024-11-14T14:48:17.570" v="1674" actId="478"/>
          <ac:spMkLst>
            <pc:docMk/>
            <pc:sldMk cId="81838872" sldId="281"/>
            <ac:spMk id="181" creationId="{00000000-0000-0000-0000-000000000000}"/>
          </ac:spMkLst>
        </pc:spChg>
        <pc:picChg chg="add mod">
          <ac:chgData name="Washington Ogweno" userId="10389892-8c77-44d7-9686-b372dead1b33" providerId="ADAL" clId="{A447F5E4-AE99-4EE6-AB83-9B41BDD7174C}" dt="2024-11-14T15:00:29.159" v="1717" actId="1076"/>
          <ac:picMkLst>
            <pc:docMk/>
            <pc:sldMk cId="81838872" sldId="281"/>
            <ac:picMk id="5" creationId="{3A98EEE6-61A8-EDEE-237E-BD88A4412466}"/>
          </ac:picMkLst>
        </pc:picChg>
        <pc:picChg chg="add mod">
          <ac:chgData name="Washington Ogweno" userId="10389892-8c77-44d7-9686-b372dead1b33" providerId="ADAL" clId="{A447F5E4-AE99-4EE6-AB83-9B41BDD7174C}" dt="2024-11-14T15:08:42.274" v="1823" actId="14100"/>
          <ac:picMkLst>
            <pc:docMk/>
            <pc:sldMk cId="81838872" sldId="281"/>
            <ac:picMk id="7" creationId="{13937235-A426-A282-211E-0DB0C827931A}"/>
          </ac:picMkLst>
        </pc:picChg>
        <pc:picChg chg="add mod">
          <ac:chgData name="Washington Ogweno" userId="10389892-8c77-44d7-9686-b372dead1b33" providerId="ADAL" clId="{A447F5E4-AE99-4EE6-AB83-9B41BDD7174C}" dt="2024-11-14T15:08:45.992" v="1824" actId="14100"/>
          <ac:picMkLst>
            <pc:docMk/>
            <pc:sldMk cId="81838872" sldId="281"/>
            <ac:picMk id="9" creationId="{78BADE70-671F-C1B6-B337-BBAD90B2FC35}"/>
          </ac:picMkLst>
        </pc:picChg>
        <pc:picChg chg="add mod">
          <ac:chgData name="Washington Ogweno" userId="10389892-8c77-44d7-9686-b372dead1b33" providerId="ADAL" clId="{A447F5E4-AE99-4EE6-AB83-9B41BDD7174C}" dt="2024-11-14T15:08:13.995" v="1817" actId="14100"/>
          <ac:picMkLst>
            <pc:docMk/>
            <pc:sldMk cId="81838872" sldId="281"/>
            <ac:picMk id="11" creationId="{E9EF8CF5-F3A7-9BFA-8F69-F443E929AFA7}"/>
          </ac:picMkLst>
        </pc:picChg>
        <pc:picChg chg="add mod">
          <ac:chgData name="Washington Ogweno" userId="10389892-8c77-44d7-9686-b372dead1b33" providerId="ADAL" clId="{A447F5E4-AE99-4EE6-AB83-9B41BDD7174C}" dt="2024-11-14T15:08:30.371" v="1820" actId="1076"/>
          <ac:picMkLst>
            <pc:docMk/>
            <pc:sldMk cId="81838872" sldId="281"/>
            <ac:picMk id="13" creationId="{3E8EDA16-99C3-6745-A7A2-98355BADD4D0}"/>
          </ac:picMkLst>
        </pc:picChg>
        <pc:picChg chg="add mod">
          <ac:chgData name="Washington Ogweno" userId="10389892-8c77-44d7-9686-b372dead1b33" providerId="ADAL" clId="{A447F5E4-AE99-4EE6-AB83-9B41BDD7174C}" dt="2024-11-14T15:08:38.153" v="1822" actId="1076"/>
          <ac:picMkLst>
            <pc:docMk/>
            <pc:sldMk cId="81838872" sldId="281"/>
            <ac:picMk id="15" creationId="{F5C23927-E7C0-DC17-FF15-BB388805BFE8}"/>
          </ac:picMkLst>
        </pc:picChg>
        <pc:picChg chg="add mod">
          <ac:chgData name="Washington Ogweno" userId="10389892-8c77-44d7-9686-b372dead1b33" providerId="ADAL" clId="{A447F5E4-AE99-4EE6-AB83-9B41BDD7174C}" dt="2024-11-14T15:08:08.954" v="1816" actId="1076"/>
          <ac:picMkLst>
            <pc:docMk/>
            <pc:sldMk cId="81838872" sldId="281"/>
            <ac:picMk id="18" creationId="{95B23167-0C30-461B-EA4F-D5D71F7C81E6}"/>
          </ac:picMkLst>
        </pc:picChg>
      </pc:sldChg>
      <pc:sldChg chg="addSp delSp modSp add mod">
        <pc:chgData name="Washington Ogweno" userId="10389892-8c77-44d7-9686-b372dead1b33" providerId="ADAL" clId="{A447F5E4-AE99-4EE6-AB83-9B41BDD7174C}" dt="2024-11-21T13:23:31.095" v="2135" actId="20577"/>
        <pc:sldMkLst>
          <pc:docMk/>
          <pc:sldMk cId="3984185678" sldId="282"/>
        </pc:sldMkLst>
        <pc:spChg chg="add del mod">
          <ac:chgData name="Washington Ogweno" userId="10389892-8c77-44d7-9686-b372dead1b33" providerId="ADAL" clId="{A447F5E4-AE99-4EE6-AB83-9B41BDD7174C}" dt="2024-11-21T13:18:49.201" v="2071" actId="478"/>
          <ac:spMkLst>
            <pc:docMk/>
            <pc:sldMk cId="3984185678" sldId="282"/>
            <ac:spMk id="4" creationId="{D0F1EF71-CEA3-3ECD-0B4C-53CEEBD0D52C}"/>
          </ac:spMkLst>
        </pc:spChg>
        <pc:spChg chg="add del mod">
          <ac:chgData name="Washington Ogweno" userId="10389892-8c77-44d7-9686-b372dead1b33" providerId="ADAL" clId="{A447F5E4-AE99-4EE6-AB83-9B41BDD7174C}" dt="2024-11-21T13:18:51.027" v="2072" actId="478"/>
          <ac:spMkLst>
            <pc:docMk/>
            <pc:sldMk cId="3984185678" sldId="282"/>
            <ac:spMk id="5" creationId="{46837C98-3319-4520-2A90-1B943D135519}"/>
          </ac:spMkLst>
        </pc:spChg>
        <pc:spChg chg="add del mod">
          <ac:chgData name="Washington Ogweno" userId="10389892-8c77-44d7-9686-b372dead1b33" providerId="ADAL" clId="{A447F5E4-AE99-4EE6-AB83-9B41BDD7174C}" dt="2024-11-21T13:18:53" v="2074" actId="478"/>
          <ac:spMkLst>
            <pc:docMk/>
            <pc:sldMk cId="3984185678" sldId="282"/>
            <ac:spMk id="6" creationId="{0D8A538E-1708-8190-39F2-30A21113FB55}"/>
          </ac:spMkLst>
        </pc:spChg>
        <pc:spChg chg="add del mod">
          <ac:chgData name="Washington Ogweno" userId="10389892-8c77-44d7-9686-b372dead1b33" providerId="ADAL" clId="{A447F5E4-AE99-4EE6-AB83-9B41BDD7174C}" dt="2024-11-21T13:18:56.321" v="2077" actId="478"/>
          <ac:spMkLst>
            <pc:docMk/>
            <pc:sldMk cId="3984185678" sldId="282"/>
            <ac:spMk id="7" creationId="{03FB164E-D7B2-3D3D-AE2D-87C4467D7957}"/>
          </ac:spMkLst>
        </pc:spChg>
        <pc:spChg chg="add del mod">
          <ac:chgData name="Washington Ogweno" userId="10389892-8c77-44d7-9686-b372dead1b33" providerId="ADAL" clId="{A447F5E4-AE99-4EE6-AB83-9B41BDD7174C}" dt="2024-11-21T13:18:58.231" v="2078" actId="478"/>
          <ac:spMkLst>
            <pc:docMk/>
            <pc:sldMk cId="3984185678" sldId="282"/>
            <ac:spMk id="8" creationId="{194599A9-9CBE-9FC2-AC01-FA4B7EFD04DD}"/>
          </ac:spMkLst>
        </pc:spChg>
        <pc:spChg chg="add del mod">
          <ac:chgData name="Washington Ogweno" userId="10389892-8c77-44d7-9686-b372dead1b33" providerId="ADAL" clId="{A447F5E4-AE99-4EE6-AB83-9B41BDD7174C}" dt="2024-11-21T13:18:47.701" v="2070" actId="478"/>
          <ac:spMkLst>
            <pc:docMk/>
            <pc:sldMk cId="3984185678" sldId="282"/>
            <ac:spMk id="10" creationId="{06BEE24A-02D9-B86C-AFF0-4DD6C06EE6E3}"/>
          </ac:spMkLst>
        </pc:spChg>
        <pc:spChg chg="add del mod">
          <ac:chgData name="Washington Ogweno" userId="10389892-8c77-44d7-9686-b372dead1b33" providerId="ADAL" clId="{A447F5E4-AE99-4EE6-AB83-9B41BDD7174C}" dt="2024-11-21T13:18:46.251" v="2069" actId="478"/>
          <ac:spMkLst>
            <pc:docMk/>
            <pc:sldMk cId="3984185678" sldId="282"/>
            <ac:spMk id="12" creationId="{D3F5B2AC-6E56-9003-7884-D97FFC887674}"/>
          </ac:spMkLst>
        </pc:spChg>
        <pc:spChg chg="add mod">
          <ac:chgData name="Washington Ogweno" userId="10389892-8c77-44d7-9686-b372dead1b33" providerId="ADAL" clId="{A447F5E4-AE99-4EE6-AB83-9B41BDD7174C}" dt="2024-11-21T13:23:04.087" v="2106" actId="1076"/>
          <ac:spMkLst>
            <pc:docMk/>
            <pc:sldMk cId="3984185678" sldId="282"/>
            <ac:spMk id="13" creationId="{E0ABB942-CD28-B546-62CA-7E4A41E56A6D}"/>
          </ac:spMkLst>
        </pc:spChg>
        <pc:spChg chg="add del mod">
          <ac:chgData name="Washington Ogweno" userId="10389892-8c77-44d7-9686-b372dead1b33" providerId="ADAL" clId="{A447F5E4-AE99-4EE6-AB83-9B41BDD7174C}" dt="2024-11-21T13:18:44.207" v="2067" actId="478"/>
          <ac:spMkLst>
            <pc:docMk/>
            <pc:sldMk cId="3984185678" sldId="282"/>
            <ac:spMk id="14" creationId="{791AB2A8-0D44-02C6-270E-3F53E736C87A}"/>
          </ac:spMkLst>
        </pc:spChg>
        <pc:spChg chg="add del mod">
          <ac:chgData name="Washington Ogweno" userId="10389892-8c77-44d7-9686-b372dead1b33" providerId="ADAL" clId="{A447F5E4-AE99-4EE6-AB83-9B41BDD7174C}" dt="2024-11-21T13:19:00.360" v="2079" actId="478"/>
          <ac:spMkLst>
            <pc:docMk/>
            <pc:sldMk cId="3984185678" sldId="282"/>
            <ac:spMk id="16" creationId="{94F40F74-6E3E-02D0-DFE7-F31A1F370DD3}"/>
          </ac:spMkLst>
        </pc:spChg>
        <pc:spChg chg="add mod">
          <ac:chgData name="Washington Ogweno" userId="10389892-8c77-44d7-9686-b372dead1b33" providerId="ADAL" clId="{A447F5E4-AE99-4EE6-AB83-9B41BDD7174C}" dt="2024-11-21T13:23:31.095" v="2135" actId="20577"/>
          <ac:spMkLst>
            <pc:docMk/>
            <pc:sldMk cId="3984185678" sldId="282"/>
            <ac:spMk id="17" creationId="{358FEA02-E611-2800-E53A-BDBFF3FC1552}"/>
          </ac:spMkLst>
        </pc:spChg>
        <pc:spChg chg="add del mod">
          <ac:chgData name="Washington Ogweno" userId="10389892-8c77-44d7-9686-b372dead1b33" providerId="ADAL" clId="{A447F5E4-AE99-4EE6-AB83-9B41BDD7174C}" dt="2024-11-21T13:18:54.971" v="2076" actId="478"/>
          <ac:spMkLst>
            <pc:docMk/>
            <pc:sldMk cId="3984185678" sldId="282"/>
            <ac:spMk id="18" creationId="{E9B46179-528C-08FF-B26A-C10D076EB864}"/>
          </ac:spMkLst>
        </pc:spChg>
        <pc:spChg chg="add del mod">
          <ac:chgData name="Washington Ogweno" userId="10389892-8c77-44d7-9686-b372dead1b33" providerId="ADAL" clId="{A447F5E4-AE99-4EE6-AB83-9B41BDD7174C}" dt="2024-11-21T13:19:02.364" v="2080" actId="478"/>
          <ac:spMkLst>
            <pc:docMk/>
            <pc:sldMk cId="3984185678" sldId="282"/>
            <ac:spMk id="20" creationId="{E1EBBC04-E711-C4DB-456D-F24B859DC68A}"/>
          </ac:spMkLst>
        </pc:spChg>
        <pc:spChg chg="add mod">
          <ac:chgData name="Washington Ogweno" userId="10389892-8c77-44d7-9686-b372dead1b33" providerId="ADAL" clId="{A447F5E4-AE99-4EE6-AB83-9B41BDD7174C}" dt="2024-11-21T13:22:42.433" v="2102" actId="2711"/>
          <ac:spMkLst>
            <pc:docMk/>
            <pc:sldMk cId="3984185678" sldId="282"/>
            <ac:spMk id="21" creationId="{395FDCE3-915D-833C-C535-1E2800713854}"/>
          </ac:spMkLst>
        </pc:spChg>
        <pc:spChg chg="mod">
          <ac:chgData name="Washington Ogweno" userId="10389892-8c77-44d7-9686-b372dead1b33" providerId="ADAL" clId="{A447F5E4-AE99-4EE6-AB83-9B41BDD7174C}" dt="2024-11-14T15:14:32.970" v="1849" actId="113"/>
          <ac:spMkLst>
            <pc:docMk/>
            <pc:sldMk cId="3984185678" sldId="282"/>
            <ac:spMk id="180" creationId="{00000000-0000-0000-0000-000000000000}"/>
          </ac:spMkLst>
        </pc:spChg>
        <pc:spChg chg="del mod">
          <ac:chgData name="Washington Ogweno" userId="10389892-8c77-44d7-9686-b372dead1b33" providerId="ADAL" clId="{A447F5E4-AE99-4EE6-AB83-9B41BDD7174C}" dt="2024-11-13T11:21:21.011" v="1057" actId="478"/>
          <ac:spMkLst>
            <pc:docMk/>
            <pc:sldMk cId="3984185678" sldId="282"/>
            <ac:spMk id="181" creationId="{00000000-0000-0000-0000-000000000000}"/>
          </ac:spMkLst>
        </pc:spChg>
        <pc:picChg chg="add del mod">
          <ac:chgData name="Washington Ogweno" userId="10389892-8c77-44d7-9686-b372dead1b33" providerId="ADAL" clId="{A447F5E4-AE99-4EE6-AB83-9B41BDD7174C}" dt="2024-11-21T13:18:53.801" v="2075" actId="478"/>
          <ac:picMkLst>
            <pc:docMk/>
            <pc:sldMk cId="3984185678" sldId="282"/>
            <ac:picMk id="3" creationId="{38A5E0BD-6C3E-41BA-79B5-874AEBF32873}"/>
          </ac:picMkLst>
        </pc:picChg>
        <pc:picChg chg="add mod">
          <ac:chgData name="Washington Ogweno" userId="10389892-8c77-44d7-9686-b372dead1b33" providerId="ADAL" clId="{A447F5E4-AE99-4EE6-AB83-9B41BDD7174C}" dt="2024-11-21T13:19:56.847" v="2083" actId="1076"/>
          <ac:picMkLst>
            <pc:docMk/>
            <pc:sldMk cId="3984185678" sldId="282"/>
            <ac:picMk id="9" creationId="{FE5DB0EC-8E4A-63E3-30FC-C5B48A2E6A81}"/>
          </ac:picMkLst>
        </pc:picChg>
      </pc:sldChg>
      <pc:sldChg chg="addSp delSp modSp add mod">
        <pc:chgData name="Washington Ogweno" userId="10389892-8c77-44d7-9686-b372dead1b33" providerId="ADAL" clId="{A447F5E4-AE99-4EE6-AB83-9B41BDD7174C}" dt="2024-11-14T15:04:42.392" v="1750" actId="14100"/>
        <pc:sldMkLst>
          <pc:docMk/>
          <pc:sldMk cId="3151529259" sldId="283"/>
        </pc:sldMkLst>
        <pc:spChg chg="add mod">
          <ac:chgData name="Washington Ogweno" userId="10389892-8c77-44d7-9686-b372dead1b33" providerId="ADAL" clId="{A447F5E4-AE99-4EE6-AB83-9B41BDD7174C}" dt="2024-11-14T15:04:29.212" v="1747"/>
          <ac:spMkLst>
            <pc:docMk/>
            <pc:sldMk cId="3151529259" sldId="283"/>
            <ac:spMk id="6" creationId="{5F4E82A2-C38A-6BD3-008F-96E8663B0E3D}"/>
          </ac:spMkLst>
        </pc:spChg>
        <pc:spChg chg="add mod">
          <ac:chgData name="Washington Ogweno" userId="10389892-8c77-44d7-9686-b372dead1b33" providerId="ADAL" clId="{A447F5E4-AE99-4EE6-AB83-9B41BDD7174C}" dt="2024-11-14T15:04:29.212" v="1747"/>
          <ac:spMkLst>
            <pc:docMk/>
            <pc:sldMk cId="3151529259" sldId="283"/>
            <ac:spMk id="8" creationId="{CFB8C101-629F-C712-BDDB-5E26C78B5390}"/>
          </ac:spMkLst>
        </pc:spChg>
        <pc:spChg chg="add mod">
          <ac:chgData name="Washington Ogweno" userId="10389892-8c77-44d7-9686-b372dead1b33" providerId="ADAL" clId="{A447F5E4-AE99-4EE6-AB83-9B41BDD7174C}" dt="2024-11-14T15:04:29.212" v="1747"/>
          <ac:spMkLst>
            <pc:docMk/>
            <pc:sldMk cId="3151529259" sldId="283"/>
            <ac:spMk id="10" creationId="{FF0A7729-4A28-CE8A-AD6E-A017DB64EAB4}"/>
          </ac:spMkLst>
        </pc:spChg>
        <pc:grpChg chg="add mod">
          <ac:chgData name="Washington Ogweno" userId="10389892-8c77-44d7-9686-b372dead1b33" providerId="ADAL" clId="{A447F5E4-AE99-4EE6-AB83-9B41BDD7174C}" dt="2024-11-14T15:04:42.392" v="1750" actId="14100"/>
          <ac:grpSpMkLst>
            <pc:docMk/>
            <pc:sldMk cId="3151529259" sldId="283"/>
            <ac:grpSpMk id="2" creationId="{91048AE5-2FFA-CDCD-F762-71FBDACCEA10}"/>
          </ac:grpSpMkLst>
        </pc:grpChg>
        <pc:picChg chg="add mod">
          <ac:chgData name="Washington Ogweno" userId="10389892-8c77-44d7-9686-b372dead1b33" providerId="ADAL" clId="{A447F5E4-AE99-4EE6-AB83-9B41BDD7174C}" dt="2024-11-14T15:04:29.212" v="1747"/>
          <ac:picMkLst>
            <pc:docMk/>
            <pc:sldMk cId="3151529259" sldId="283"/>
            <ac:picMk id="4" creationId="{CAB4D6CA-74E2-38BE-0D22-A335659DCE3D}"/>
          </ac:picMkLst>
        </pc:picChg>
        <pc:picChg chg="del">
          <ac:chgData name="Washington Ogweno" userId="10389892-8c77-44d7-9686-b372dead1b33" providerId="ADAL" clId="{A447F5E4-AE99-4EE6-AB83-9B41BDD7174C}" dt="2024-11-14T15:04:12.595" v="1743" actId="478"/>
          <ac:picMkLst>
            <pc:docMk/>
            <pc:sldMk cId="3151529259" sldId="283"/>
            <ac:picMk id="5" creationId="{3A98EEE6-61A8-EDEE-237E-BD88A4412466}"/>
          </ac:picMkLst>
        </pc:picChg>
        <pc:picChg chg="del">
          <ac:chgData name="Washington Ogweno" userId="10389892-8c77-44d7-9686-b372dead1b33" providerId="ADAL" clId="{A447F5E4-AE99-4EE6-AB83-9B41BDD7174C}" dt="2024-11-14T15:04:11.925" v="1742" actId="478"/>
          <ac:picMkLst>
            <pc:docMk/>
            <pc:sldMk cId="3151529259" sldId="283"/>
            <ac:picMk id="7" creationId="{13937235-A426-A282-211E-0DB0C827931A}"/>
          </ac:picMkLst>
        </pc:picChg>
        <pc:picChg chg="del">
          <ac:chgData name="Washington Ogweno" userId="10389892-8c77-44d7-9686-b372dead1b33" providerId="ADAL" clId="{A447F5E4-AE99-4EE6-AB83-9B41BDD7174C}" dt="2024-11-14T15:04:11.232" v="1741" actId="478"/>
          <ac:picMkLst>
            <pc:docMk/>
            <pc:sldMk cId="3151529259" sldId="283"/>
            <ac:picMk id="9" creationId="{78BADE70-671F-C1B6-B337-BBAD90B2FC35}"/>
          </ac:picMkLst>
        </pc:picChg>
        <pc:picChg chg="del">
          <ac:chgData name="Washington Ogweno" userId="10389892-8c77-44d7-9686-b372dead1b33" providerId="ADAL" clId="{A447F5E4-AE99-4EE6-AB83-9B41BDD7174C}" dt="2024-11-14T15:04:13.267" v="1744" actId="478"/>
          <ac:picMkLst>
            <pc:docMk/>
            <pc:sldMk cId="3151529259" sldId="283"/>
            <ac:picMk id="11" creationId="{E9EF8CF5-F3A7-9BFA-8F69-F443E929AFA7}"/>
          </ac:picMkLst>
        </pc:picChg>
        <pc:picChg chg="del">
          <ac:chgData name="Washington Ogweno" userId="10389892-8c77-44d7-9686-b372dead1b33" providerId="ADAL" clId="{A447F5E4-AE99-4EE6-AB83-9B41BDD7174C}" dt="2024-11-14T15:04:09.763" v="1739" actId="478"/>
          <ac:picMkLst>
            <pc:docMk/>
            <pc:sldMk cId="3151529259" sldId="283"/>
            <ac:picMk id="13" creationId="{3E8EDA16-99C3-6745-A7A2-98355BADD4D0}"/>
          </ac:picMkLst>
        </pc:picChg>
        <pc:picChg chg="del">
          <ac:chgData name="Washington Ogweno" userId="10389892-8c77-44d7-9686-b372dead1b33" providerId="ADAL" clId="{A447F5E4-AE99-4EE6-AB83-9B41BDD7174C}" dt="2024-11-14T15:04:10.450" v="1740" actId="478"/>
          <ac:picMkLst>
            <pc:docMk/>
            <pc:sldMk cId="3151529259" sldId="283"/>
            <ac:picMk id="15" creationId="{F5C23927-E7C0-DC17-FF15-BB388805BFE8}"/>
          </ac:picMkLst>
        </pc:picChg>
      </pc:sldChg>
      <pc:sldChg chg="add del">
        <pc:chgData name="Washington Ogweno" userId="10389892-8c77-44d7-9686-b372dead1b33" providerId="ADAL" clId="{A447F5E4-AE99-4EE6-AB83-9B41BDD7174C}" dt="2024-11-14T15:04:17.533" v="1746"/>
        <pc:sldMkLst>
          <pc:docMk/>
          <pc:sldMk cId="1410560816" sldId="284"/>
        </pc:sldMkLst>
      </pc:sldChg>
      <pc:sldChg chg="add">
        <pc:chgData name="Washington Ogweno" userId="10389892-8c77-44d7-9686-b372dead1b33" providerId="ADAL" clId="{A447F5E4-AE99-4EE6-AB83-9B41BDD7174C}" dt="2024-11-21T13:18:40.361" v="2065"/>
        <pc:sldMkLst>
          <pc:docMk/>
          <pc:sldMk cId="2663575323" sldId="284"/>
        </pc:sldMkLst>
      </pc:sldChg>
      <pc:sldChg chg="add del">
        <pc:chgData name="Washington Ogweno" userId="10389892-8c77-44d7-9686-b372dead1b33" providerId="ADAL" clId="{A447F5E4-AE99-4EE6-AB83-9B41BDD7174C}" dt="2024-11-14T15:13:57.867" v="1847" actId="47"/>
        <pc:sldMkLst>
          <pc:docMk/>
          <pc:sldMk cId="3031300623" sldId="284"/>
        </pc:sldMkLst>
      </pc:sldChg>
    </pc:docChg>
  </pc:docChgLst>
  <pc:docChgLst>
    <pc:chgData name="Washington Ogweno" userId="10389892-8c77-44d7-9686-b372dead1b33" providerId="ADAL" clId="{04AF69E2-2350-4030-9444-95C449AF4648}"/>
    <pc:docChg chg="undo redo custSel addSld delSld modSld modMainMaster">
      <pc:chgData name="Washington Ogweno" userId="10389892-8c77-44d7-9686-b372dead1b33" providerId="ADAL" clId="{04AF69E2-2350-4030-9444-95C449AF4648}" dt="2024-10-24T09:32:21.386" v="1796" actId="478"/>
      <pc:docMkLst>
        <pc:docMk/>
      </pc:docMkLst>
      <pc:sldChg chg="addSp delSp modSp mod">
        <pc:chgData name="Washington Ogweno" userId="10389892-8c77-44d7-9686-b372dead1b33" providerId="ADAL" clId="{04AF69E2-2350-4030-9444-95C449AF4648}" dt="2024-10-24T03:14:41.312" v="1178" actId="1036"/>
        <pc:sldMkLst>
          <pc:docMk/>
          <pc:sldMk cId="0" sldId="256"/>
        </pc:sldMkLst>
        <pc:spChg chg="mod">
          <ac:chgData name="Washington Ogweno" userId="10389892-8c77-44d7-9686-b372dead1b33" providerId="ADAL" clId="{04AF69E2-2350-4030-9444-95C449AF4648}" dt="2024-10-24T03:13:15.149" v="1155" actId="1076"/>
          <ac:spMkLst>
            <pc:docMk/>
            <pc:sldMk cId="0" sldId="256"/>
            <ac:spMk id="95" creationId="{00000000-0000-0000-0000-000000000000}"/>
          </ac:spMkLst>
        </pc:spChg>
        <pc:spChg chg="mod">
          <ac:chgData name="Washington Ogweno" userId="10389892-8c77-44d7-9686-b372dead1b33" providerId="ADAL" clId="{04AF69E2-2350-4030-9444-95C449AF4648}" dt="2024-10-24T03:14:41.312" v="1178" actId="1036"/>
          <ac:spMkLst>
            <pc:docMk/>
            <pc:sldMk cId="0" sldId="256"/>
            <ac:spMk id="96" creationId="{00000000-0000-0000-0000-000000000000}"/>
          </ac:spMkLst>
        </pc:spChg>
        <pc:spChg chg="mod">
          <ac:chgData name="Washington Ogweno" userId="10389892-8c77-44d7-9686-b372dead1b33" providerId="ADAL" clId="{04AF69E2-2350-4030-9444-95C449AF4648}" dt="2024-10-24T03:14:31.091" v="1168" actId="1076"/>
          <ac:spMkLst>
            <pc:docMk/>
            <pc:sldMk cId="0" sldId="256"/>
            <ac:spMk id="97" creationId="{00000000-0000-0000-0000-000000000000}"/>
          </ac:spMkLst>
        </pc:spChg>
        <pc:graphicFrameChg chg="add del mod modGraphic">
          <ac:chgData name="Washington Ogweno" userId="10389892-8c77-44d7-9686-b372dead1b33" providerId="ADAL" clId="{04AF69E2-2350-4030-9444-95C449AF4648}" dt="2024-10-22T12:41:25.549" v="303" actId="478"/>
          <ac:graphicFrameMkLst>
            <pc:docMk/>
            <pc:sldMk cId="0" sldId="256"/>
            <ac:graphicFrameMk id="2" creationId="{1D444771-19C0-93B2-6817-80F4A669EB58}"/>
          </ac:graphicFrameMkLst>
        </pc:graphicFrameChg>
        <pc:graphicFrameChg chg="add mod modGraphic">
          <ac:chgData name="Washington Ogweno" userId="10389892-8c77-44d7-9686-b372dead1b33" providerId="ADAL" clId="{04AF69E2-2350-4030-9444-95C449AF4648}" dt="2024-10-24T03:14:35.542" v="1169" actId="1076"/>
          <ac:graphicFrameMkLst>
            <pc:docMk/>
            <pc:sldMk cId="0" sldId="256"/>
            <ac:graphicFrameMk id="3" creationId="{224C56DF-4270-BA95-7776-3275DBF42B2E}"/>
          </ac:graphicFrameMkLst>
        </pc:graphicFrameChg>
      </pc:sldChg>
      <pc:sldChg chg="del">
        <pc:chgData name="Washington Ogweno" userId="10389892-8c77-44d7-9686-b372dead1b33" providerId="ADAL" clId="{04AF69E2-2350-4030-9444-95C449AF4648}" dt="2024-10-22T12:48:40.052" v="396" actId="2696"/>
        <pc:sldMkLst>
          <pc:docMk/>
          <pc:sldMk cId="0" sldId="257"/>
        </pc:sldMkLst>
      </pc:sldChg>
      <pc:sldChg chg="addSp delSp modSp add mod">
        <pc:chgData name="Washington Ogweno" userId="10389892-8c77-44d7-9686-b372dead1b33" providerId="ADAL" clId="{04AF69E2-2350-4030-9444-95C449AF4648}" dt="2024-10-24T08:34:14.504" v="1650" actId="1076"/>
        <pc:sldMkLst>
          <pc:docMk/>
          <pc:sldMk cId="1740965341" sldId="258"/>
        </pc:sldMkLst>
        <pc:spChg chg="add del mod">
          <ac:chgData name="Washington Ogweno" userId="10389892-8c77-44d7-9686-b372dead1b33" providerId="ADAL" clId="{04AF69E2-2350-4030-9444-95C449AF4648}" dt="2024-10-24T08:33:30.949" v="1589" actId="478"/>
          <ac:spMkLst>
            <pc:docMk/>
            <pc:sldMk cId="1740965341" sldId="258"/>
            <ac:spMk id="2" creationId="{738B6465-2475-A07D-4C6C-35FE23DA4F4C}"/>
          </ac:spMkLst>
        </pc:spChg>
        <pc:spChg chg="add del mod">
          <ac:chgData name="Washington Ogweno" userId="10389892-8c77-44d7-9686-b372dead1b33" providerId="ADAL" clId="{04AF69E2-2350-4030-9444-95C449AF4648}" dt="2024-10-24T04:28:58.115" v="1208" actId="478"/>
          <ac:spMkLst>
            <pc:docMk/>
            <pc:sldMk cId="1740965341" sldId="258"/>
            <ac:spMk id="3" creationId="{E0DD7D51-2AAB-C167-C8E1-4C05109152F7}"/>
          </ac:spMkLst>
        </pc:spChg>
        <pc:spChg chg="add mod">
          <ac:chgData name="Washington Ogweno" userId="10389892-8c77-44d7-9686-b372dead1b33" providerId="ADAL" clId="{04AF69E2-2350-4030-9444-95C449AF4648}" dt="2024-10-24T08:34:14.504" v="1650" actId="1076"/>
          <ac:spMkLst>
            <pc:docMk/>
            <pc:sldMk cId="1740965341" sldId="258"/>
            <ac:spMk id="4" creationId="{79532902-FD2B-2482-8C9C-3141CE00EC86}"/>
          </ac:spMkLst>
        </pc:spChg>
        <pc:spChg chg="add mod">
          <ac:chgData name="Washington Ogweno" userId="10389892-8c77-44d7-9686-b372dead1b33" providerId="ADAL" clId="{04AF69E2-2350-4030-9444-95C449AF4648}" dt="2024-10-24T08:33:59.849" v="1649" actId="1035"/>
          <ac:spMkLst>
            <pc:docMk/>
            <pc:sldMk cId="1740965341" sldId="258"/>
            <ac:spMk id="5" creationId="{FC07F6C2-5835-53A0-39AA-DCFE0B295488}"/>
          </ac:spMkLst>
        </pc:spChg>
        <pc:spChg chg="add mod">
          <ac:chgData name="Washington Ogweno" userId="10389892-8c77-44d7-9686-b372dead1b33" providerId="ADAL" clId="{04AF69E2-2350-4030-9444-95C449AF4648}" dt="2024-10-24T08:33:51.319" v="1647" actId="1036"/>
          <ac:spMkLst>
            <pc:docMk/>
            <pc:sldMk cId="1740965341" sldId="258"/>
            <ac:spMk id="6" creationId="{6EDD5747-7FA8-3946-AD70-7C693AFA5379}"/>
          </ac:spMkLst>
        </pc:spChg>
        <pc:spChg chg="add mod">
          <ac:chgData name="Washington Ogweno" userId="10389892-8c77-44d7-9686-b372dead1b33" providerId="ADAL" clId="{04AF69E2-2350-4030-9444-95C449AF4648}" dt="2024-10-24T08:33:26.254" v="1587" actId="14100"/>
          <ac:spMkLst>
            <pc:docMk/>
            <pc:sldMk cId="1740965341" sldId="258"/>
            <ac:spMk id="8" creationId="{1F772BB4-3623-38EC-47F3-1C5FD55A7186}"/>
          </ac:spMkLst>
        </pc:spChg>
        <pc:spChg chg="mod">
          <ac:chgData name="Washington Ogweno" userId="10389892-8c77-44d7-9686-b372dead1b33" providerId="ADAL" clId="{04AF69E2-2350-4030-9444-95C449AF4648}" dt="2024-10-23T13:46:39.970" v="1061" actId="2711"/>
          <ac:spMkLst>
            <pc:docMk/>
            <pc:sldMk cId="1740965341" sldId="258"/>
            <ac:spMk id="110" creationId="{00000000-0000-0000-0000-000000000000}"/>
          </ac:spMkLst>
        </pc:spChg>
        <pc:spChg chg="del">
          <ac:chgData name="Washington Ogweno" userId="10389892-8c77-44d7-9686-b372dead1b33" providerId="ADAL" clId="{04AF69E2-2350-4030-9444-95C449AF4648}" dt="2024-10-22T12:50:58.518" v="415" actId="478"/>
          <ac:spMkLst>
            <pc:docMk/>
            <pc:sldMk cId="1740965341" sldId="258"/>
            <ac:spMk id="111" creationId="{00000000-0000-0000-0000-000000000000}"/>
          </ac:spMkLst>
        </pc:spChg>
        <pc:cxnChg chg="add mod">
          <ac:chgData name="Washington Ogweno" userId="10389892-8c77-44d7-9686-b372dead1b33" providerId="ADAL" clId="{04AF69E2-2350-4030-9444-95C449AF4648}" dt="2024-10-24T04:31:01.229" v="1220" actId="1036"/>
          <ac:cxnSpMkLst>
            <pc:docMk/>
            <pc:sldMk cId="1740965341" sldId="258"/>
            <ac:cxnSpMk id="7" creationId="{4B80C03D-8D5D-DACD-F69E-CFB63F379A61}"/>
          </ac:cxnSpMkLst>
        </pc:cxnChg>
      </pc:sldChg>
      <pc:sldChg chg="addSp delSp modSp mod">
        <pc:chgData name="Washington Ogweno" userId="10389892-8c77-44d7-9686-b372dead1b33" providerId="ADAL" clId="{04AF69E2-2350-4030-9444-95C449AF4648}" dt="2024-10-24T08:00:32.396" v="1229" actId="1076"/>
        <pc:sldMkLst>
          <pc:docMk/>
          <pc:sldMk cId="0" sldId="259"/>
        </pc:sldMkLst>
        <pc:spChg chg="add del mod">
          <ac:chgData name="Washington Ogweno" userId="10389892-8c77-44d7-9686-b372dead1b33" providerId="ADAL" clId="{04AF69E2-2350-4030-9444-95C449AF4648}" dt="2024-10-22T12:49:05.198" v="401" actId="478"/>
          <ac:spMkLst>
            <pc:docMk/>
            <pc:sldMk cId="0" sldId="259"/>
            <ac:spMk id="3" creationId="{7D9A1E8B-27E1-8F3D-8B5C-F16FE9E395E9}"/>
          </ac:spMkLst>
        </pc:spChg>
        <pc:spChg chg="add mod">
          <ac:chgData name="Washington Ogweno" userId="10389892-8c77-44d7-9686-b372dead1b33" providerId="ADAL" clId="{04AF69E2-2350-4030-9444-95C449AF4648}" dt="2024-10-22T12:57:15.715" v="695" actId="1037"/>
          <ac:spMkLst>
            <pc:docMk/>
            <pc:sldMk cId="0" sldId="259"/>
            <ac:spMk id="4" creationId="{7B768F74-0599-4FCD-D014-52C832BF0053}"/>
          </ac:spMkLst>
        </pc:spChg>
        <pc:spChg chg="add del mod">
          <ac:chgData name="Washington Ogweno" userId="10389892-8c77-44d7-9686-b372dead1b33" providerId="ADAL" clId="{04AF69E2-2350-4030-9444-95C449AF4648}" dt="2024-10-22T13:17:28.350" v="742" actId="478"/>
          <ac:spMkLst>
            <pc:docMk/>
            <pc:sldMk cId="0" sldId="259"/>
            <ac:spMk id="8" creationId="{68035CAD-EA53-4F90-4341-941BFDFD74D0}"/>
          </ac:spMkLst>
        </pc:spChg>
        <pc:spChg chg="add mod">
          <ac:chgData name="Washington Ogweno" userId="10389892-8c77-44d7-9686-b372dead1b33" providerId="ADAL" clId="{04AF69E2-2350-4030-9444-95C449AF4648}" dt="2024-10-23T13:30:11.704" v="794" actId="20577"/>
          <ac:spMkLst>
            <pc:docMk/>
            <pc:sldMk cId="0" sldId="259"/>
            <ac:spMk id="9" creationId="{1F6782C6-0031-08BE-BD3B-6991D5E19ED6}"/>
          </ac:spMkLst>
        </pc:spChg>
        <pc:spChg chg="add del mod">
          <ac:chgData name="Washington Ogweno" userId="10389892-8c77-44d7-9686-b372dead1b33" providerId="ADAL" clId="{04AF69E2-2350-4030-9444-95C449AF4648}" dt="2024-10-22T13:17:31.500" v="744" actId="478"/>
          <ac:spMkLst>
            <pc:docMk/>
            <pc:sldMk cId="0" sldId="259"/>
            <ac:spMk id="10" creationId="{C9C119CD-5172-E1AE-9232-F862AC33FAEB}"/>
          </ac:spMkLst>
        </pc:spChg>
        <pc:spChg chg="add del mod">
          <ac:chgData name="Washington Ogweno" userId="10389892-8c77-44d7-9686-b372dead1b33" providerId="ADAL" clId="{04AF69E2-2350-4030-9444-95C449AF4648}" dt="2024-10-22T13:17:34.200" v="745" actId="478"/>
          <ac:spMkLst>
            <pc:docMk/>
            <pc:sldMk cId="0" sldId="259"/>
            <ac:spMk id="11" creationId="{87EBA72E-D488-EEDF-A4A8-F061C5F9BF50}"/>
          </ac:spMkLst>
        </pc:spChg>
        <pc:spChg chg="add del mod">
          <ac:chgData name="Washington Ogweno" userId="10389892-8c77-44d7-9686-b372dead1b33" providerId="ADAL" clId="{04AF69E2-2350-4030-9444-95C449AF4648}" dt="2024-10-22T13:17:35.690" v="746" actId="478"/>
          <ac:spMkLst>
            <pc:docMk/>
            <pc:sldMk cId="0" sldId="259"/>
            <ac:spMk id="12" creationId="{6F49F9C6-6E54-6BCF-C3D5-99B68D05A967}"/>
          </ac:spMkLst>
        </pc:spChg>
        <pc:spChg chg="add mod">
          <ac:chgData name="Washington Ogweno" userId="10389892-8c77-44d7-9686-b372dead1b33" providerId="ADAL" clId="{04AF69E2-2350-4030-9444-95C449AF4648}" dt="2024-10-23T13:43:12.859" v="971" actId="1076"/>
          <ac:spMkLst>
            <pc:docMk/>
            <pc:sldMk cId="0" sldId="259"/>
            <ac:spMk id="13" creationId="{6C1FFB6F-21B6-3375-1756-D1655C603AA5}"/>
          </ac:spMkLst>
        </pc:spChg>
        <pc:spChg chg="add mod">
          <ac:chgData name="Washington Ogweno" userId="10389892-8c77-44d7-9686-b372dead1b33" providerId="ADAL" clId="{04AF69E2-2350-4030-9444-95C449AF4648}" dt="2024-10-24T08:00:32.396" v="1229" actId="1076"/>
          <ac:spMkLst>
            <pc:docMk/>
            <pc:sldMk cId="0" sldId="259"/>
            <ac:spMk id="14" creationId="{8A710DD0-BFA0-6CA3-7AB3-ECC3726E6C06}"/>
          </ac:spMkLst>
        </pc:spChg>
        <pc:spChg chg="add mod">
          <ac:chgData name="Washington Ogweno" userId="10389892-8c77-44d7-9686-b372dead1b33" providerId="ADAL" clId="{04AF69E2-2350-4030-9444-95C449AF4648}" dt="2024-10-23T13:44:53.926" v="984" actId="164"/>
          <ac:spMkLst>
            <pc:docMk/>
            <pc:sldMk cId="0" sldId="259"/>
            <ac:spMk id="15" creationId="{C978821E-D429-57EF-F205-DE9E2B1D21ED}"/>
          </ac:spMkLst>
        </pc:spChg>
        <pc:spChg chg="add mod">
          <ac:chgData name="Washington Ogweno" userId="10389892-8c77-44d7-9686-b372dead1b33" providerId="ADAL" clId="{04AF69E2-2350-4030-9444-95C449AF4648}" dt="2024-10-23T13:43:46.592" v="977" actId="1076"/>
          <ac:spMkLst>
            <pc:docMk/>
            <pc:sldMk cId="0" sldId="259"/>
            <ac:spMk id="16" creationId="{1EC531C0-0AA9-93EF-5AE9-80328FFD2AE1}"/>
          </ac:spMkLst>
        </pc:spChg>
        <pc:spChg chg="add mod">
          <ac:chgData name="Washington Ogweno" userId="10389892-8c77-44d7-9686-b372dead1b33" providerId="ADAL" clId="{04AF69E2-2350-4030-9444-95C449AF4648}" dt="2024-10-23T13:44:53.926" v="984" actId="164"/>
          <ac:spMkLst>
            <pc:docMk/>
            <pc:sldMk cId="0" sldId="259"/>
            <ac:spMk id="17" creationId="{C146F204-21E2-9392-E40D-50DDD1222F6A}"/>
          </ac:spMkLst>
        </pc:spChg>
        <pc:spChg chg="add mod">
          <ac:chgData name="Washington Ogweno" userId="10389892-8c77-44d7-9686-b372dead1b33" providerId="ADAL" clId="{04AF69E2-2350-4030-9444-95C449AF4648}" dt="2024-10-23T13:43:40.848" v="976" actId="1076"/>
          <ac:spMkLst>
            <pc:docMk/>
            <pc:sldMk cId="0" sldId="259"/>
            <ac:spMk id="18" creationId="{D3DC546C-A4C4-2656-6C0A-ECA107D86EB5}"/>
          </ac:spMkLst>
        </pc:spChg>
        <pc:spChg chg="add mod">
          <ac:chgData name="Washington Ogweno" userId="10389892-8c77-44d7-9686-b372dead1b33" providerId="ADAL" clId="{04AF69E2-2350-4030-9444-95C449AF4648}" dt="2024-10-24T07:47:06.358" v="1226" actId="1076"/>
          <ac:spMkLst>
            <pc:docMk/>
            <pc:sldMk cId="0" sldId="259"/>
            <ac:spMk id="19" creationId="{113860F9-BBA7-529E-A6EF-BCE001C1E138}"/>
          </ac:spMkLst>
        </pc:spChg>
        <pc:spChg chg="add del mod">
          <ac:chgData name="Washington Ogweno" userId="10389892-8c77-44d7-9686-b372dead1b33" providerId="ADAL" clId="{04AF69E2-2350-4030-9444-95C449AF4648}" dt="2024-10-23T13:39:15.283" v="916" actId="478"/>
          <ac:spMkLst>
            <pc:docMk/>
            <pc:sldMk cId="0" sldId="259"/>
            <ac:spMk id="20" creationId="{E955EF08-ED36-E1CF-EE00-CBFCB5CF05BE}"/>
          </ac:spMkLst>
        </pc:spChg>
        <pc:spChg chg="add mod">
          <ac:chgData name="Washington Ogweno" userId="10389892-8c77-44d7-9686-b372dead1b33" providerId="ADAL" clId="{04AF69E2-2350-4030-9444-95C449AF4648}" dt="2024-10-23T13:44:53.926" v="984" actId="164"/>
          <ac:spMkLst>
            <pc:docMk/>
            <pc:sldMk cId="0" sldId="259"/>
            <ac:spMk id="21" creationId="{1D5E4138-0223-98F5-9DDA-AC87EA26794F}"/>
          </ac:spMkLst>
        </pc:spChg>
        <pc:spChg chg="add mod">
          <ac:chgData name="Washington Ogweno" userId="10389892-8c77-44d7-9686-b372dead1b33" providerId="ADAL" clId="{04AF69E2-2350-4030-9444-95C449AF4648}" dt="2024-10-23T13:44:53.926" v="984" actId="164"/>
          <ac:spMkLst>
            <pc:docMk/>
            <pc:sldMk cId="0" sldId="259"/>
            <ac:spMk id="22" creationId="{6E5A9F06-275A-52BE-87BA-87A9EB8CAB15}"/>
          </ac:spMkLst>
        </pc:spChg>
        <pc:spChg chg="add mod">
          <ac:chgData name="Washington Ogweno" userId="10389892-8c77-44d7-9686-b372dead1b33" providerId="ADAL" clId="{04AF69E2-2350-4030-9444-95C449AF4648}" dt="2024-10-23T13:44:01.737" v="979" actId="1076"/>
          <ac:spMkLst>
            <pc:docMk/>
            <pc:sldMk cId="0" sldId="259"/>
            <ac:spMk id="23" creationId="{24940233-7D7C-8EA2-A6A4-E6C9BB1A457F}"/>
          </ac:spMkLst>
        </pc:spChg>
        <pc:spChg chg="add del mod">
          <ac:chgData name="Washington Ogweno" userId="10389892-8c77-44d7-9686-b372dead1b33" providerId="ADAL" clId="{04AF69E2-2350-4030-9444-95C449AF4648}" dt="2024-10-23T13:42:10.045" v="932" actId="478"/>
          <ac:spMkLst>
            <pc:docMk/>
            <pc:sldMk cId="0" sldId="259"/>
            <ac:spMk id="24" creationId="{531D8E6A-0F82-07FC-4130-5FDDAC7D96AA}"/>
          </ac:spMkLst>
        </pc:spChg>
        <pc:spChg chg="del">
          <ac:chgData name="Washington Ogweno" userId="10389892-8c77-44d7-9686-b372dead1b33" providerId="ADAL" clId="{04AF69E2-2350-4030-9444-95C449AF4648}" dt="2024-10-22T12:49:03.832" v="399" actId="478"/>
          <ac:spMkLst>
            <pc:docMk/>
            <pc:sldMk cId="0" sldId="259"/>
            <ac:spMk id="117" creationId="{00000000-0000-0000-0000-000000000000}"/>
          </ac:spMkLst>
        </pc:spChg>
        <pc:spChg chg="del">
          <ac:chgData name="Washington Ogweno" userId="10389892-8c77-44d7-9686-b372dead1b33" providerId="ADAL" clId="{04AF69E2-2350-4030-9444-95C449AF4648}" dt="2024-10-22T12:49:13.073" v="402" actId="478"/>
          <ac:spMkLst>
            <pc:docMk/>
            <pc:sldMk cId="0" sldId="259"/>
            <ac:spMk id="118" creationId="{00000000-0000-0000-0000-000000000000}"/>
          </ac:spMkLst>
        </pc:spChg>
        <pc:grpChg chg="add mod">
          <ac:chgData name="Washington Ogweno" userId="10389892-8c77-44d7-9686-b372dead1b33" providerId="ADAL" clId="{04AF69E2-2350-4030-9444-95C449AF4648}" dt="2024-10-22T12:53:19.239" v="419"/>
          <ac:grpSpMkLst>
            <pc:docMk/>
            <pc:sldMk cId="0" sldId="259"/>
            <ac:grpSpMk id="5" creationId="{0778211F-1F8F-2D23-E95E-5EE7C734B582}"/>
          </ac:grpSpMkLst>
        </pc:grpChg>
        <pc:grpChg chg="add mod">
          <ac:chgData name="Washington Ogweno" userId="10389892-8c77-44d7-9686-b372dead1b33" providerId="ADAL" clId="{04AF69E2-2350-4030-9444-95C449AF4648}" dt="2024-10-23T13:45:25.614" v="1051" actId="1035"/>
          <ac:grpSpMkLst>
            <pc:docMk/>
            <pc:sldMk cId="0" sldId="259"/>
            <ac:grpSpMk id="25" creationId="{74EC8247-899D-DAED-0660-CED85DFCD5EA}"/>
          </ac:grpSpMkLst>
        </pc:grpChg>
        <pc:cxnChg chg="mod">
          <ac:chgData name="Washington Ogweno" userId="10389892-8c77-44d7-9686-b372dead1b33" providerId="ADAL" clId="{04AF69E2-2350-4030-9444-95C449AF4648}" dt="2024-10-22T12:58:18.420" v="724" actId="14100"/>
          <ac:cxnSpMkLst>
            <pc:docMk/>
            <pc:sldMk cId="0" sldId="259"/>
            <ac:cxnSpMk id="6" creationId="{B1FAF5C5-B87F-76A5-8CF3-7600960E6EC2}"/>
          </ac:cxnSpMkLst>
        </pc:cxnChg>
        <pc:cxnChg chg="mod">
          <ac:chgData name="Washington Ogweno" userId="10389892-8c77-44d7-9686-b372dead1b33" providerId="ADAL" clId="{04AF69E2-2350-4030-9444-95C449AF4648}" dt="2024-10-22T12:57:52.890" v="717" actId="1035"/>
          <ac:cxnSpMkLst>
            <pc:docMk/>
            <pc:sldMk cId="0" sldId="259"/>
            <ac:cxnSpMk id="7" creationId="{5E94F0F7-1701-81BD-ABD7-1DFFA07787FF}"/>
          </ac:cxnSpMkLst>
        </pc:cxnChg>
      </pc:sldChg>
      <pc:sldChg chg="addSp delSp modSp mod">
        <pc:chgData name="Washington Ogweno" userId="10389892-8c77-44d7-9686-b372dead1b33" providerId="ADAL" clId="{04AF69E2-2350-4030-9444-95C449AF4648}" dt="2024-10-24T09:22:32.444" v="1760" actId="1076"/>
        <pc:sldMkLst>
          <pc:docMk/>
          <pc:sldMk cId="0" sldId="260"/>
        </pc:sldMkLst>
        <pc:spChg chg="add mod">
          <ac:chgData name="Washington Ogweno" userId="10389892-8c77-44d7-9686-b372dead1b33" providerId="ADAL" clId="{04AF69E2-2350-4030-9444-95C449AF4648}" dt="2024-10-24T09:08:45.207" v="1752" actId="14100"/>
          <ac:spMkLst>
            <pc:docMk/>
            <pc:sldMk cId="0" sldId="260"/>
            <ac:spMk id="3" creationId="{F43EAA11-01EE-F6B1-E9C5-4EEC6A1BDF2E}"/>
          </ac:spMkLst>
        </pc:spChg>
        <pc:spChg chg="add mod">
          <ac:chgData name="Washington Ogweno" userId="10389892-8c77-44d7-9686-b372dead1b33" providerId="ADAL" clId="{04AF69E2-2350-4030-9444-95C449AF4648}" dt="2024-10-24T09:08:53.817" v="1753" actId="1076"/>
          <ac:spMkLst>
            <pc:docMk/>
            <pc:sldMk cId="0" sldId="260"/>
            <ac:spMk id="5" creationId="{260ECE7C-EE19-8D58-FB88-AC62E0E17766}"/>
          </ac:spMkLst>
        </pc:spChg>
        <pc:spChg chg="add del">
          <ac:chgData name="Washington Ogweno" userId="10389892-8c77-44d7-9686-b372dead1b33" providerId="ADAL" clId="{04AF69E2-2350-4030-9444-95C449AF4648}" dt="2024-10-24T09:08:20.522" v="1746" actId="22"/>
          <ac:spMkLst>
            <pc:docMk/>
            <pc:sldMk cId="0" sldId="260"/>
            <ac:spMk id="7" creationId="{239EDEFE-9FCC-2C5D-347E-90AF99F547E3}"/>
          </ac:spMkLst>
        </pc:spChg>
        <pc:spChg chg="add mod">
          <ac:chgData name="Washington Ogweno" userId="10389892-8c77-44d7-9686-b372dead1b33" providerId="ADAL" clId="{04AF69E2-2350-4030-9444-95C449AF4648}" dt="2024-10-24T09:22:32.444" v="1760" actId="1076"/>
          <ac:spMkLst>
            <pc:docMk/>
            <pc:sldMk cId="0" sldId="260"/>
            <ac:spMk id="9" creationId="{32364414-7542-D8FD-A52F-848466C8F5B6}"/>
          </ac:spMkLst>
        </pc:spChg>
        <pc:spChg chg="mod">
          <ac:chgData name="Washington Ogweno" userId="10389892-8c77-44d7-9686-b372dead1b33" providerId="ADAL" clId="{04AF69E2-2350-4030-9444-95C449AF4648}" dt="2024-10-24T08:53:43.978" v="1722" actId="1036"/>
          <ac:spMkLst>
            <pc:docMk/>
            <pc:sldMk cId="0" sldId="260"/>
            <ac:spMk id="124" creationId="{00000000-0000-0000-0000-000000000000}"/>
          </ac:spMkLst>
        </pc:spChg>
        <pc:spChg chg="del mod">
          <ac:chgData name="Washington Ogweno" userId="10389892-8c77-44d7-9686-b372dead1b33" providerId="ADAL" clId="{04AF69E2-2350-4030-9444-95C449AF4648}" dt="2024-10-24T09:07:22.086" v="1741" actId="478"/>
          <ac:spMkLst>
            <pc:docMk/>
            <pc:sldMk cId="0" sldId="260"/>
            <ac:spMk id="125" creationId="{00000000-0000-0000-0000-000000000000}"/>
          </ac:spMkLst>
        </pc:spChg>
      </pc:sldChg>
      <pc:sldChg chg="addSp delSp modSp mod">
        <pc:chgData name="Washington Ogweno" userId="10389892-8c77-44d7-9686-b372dead1b33" providerId="ADAL" clId="{04AF69E2-2350-4030-9444-95C449AF4648}" dt="2024-10-24T09:27:19.212" v="1791" actId="1036"/>
        <pc:sldMkLst>
          <pc:docMk/>
          <pc:sldMk cId="0" sldId="261"/>
        </pc:sldMkLst>
        <pc:spChg chg="mod">
          <ac:chgData name="Washington Ogweno" userId="10389892-8c77-44d7-9686-b372dead1b33" providerId="ADAL" clId="{04AF69E2-2350-4030-9444-95C449AF4648}" dt="2024-10-24T09:27:19.212" v="1791" actId="1036"/>
          <ac:spMkLst>
            <pc:docMk/>
            <pc:sldMk cId="0" sldId="261"/>
            <ac:spMk id="131" creationId="{00000000-0000-0000-0000-000000000000}"/>
          </ac:spMkLst>
        </pc:spChg>
        <pc:spChg chg="add del">
          <ac:chgData name="Washington Ogweno" userId="10389892-8c77-44d7-9686-b372dead1b33" providerId="ADAL" clId="{04AF69E2-2350-4030-9444-95C449AF4648}" dt="2024-10-24T09:23:05.048" v="1762" actId="478"/>
          <ac:spMkLst>
            <pc:docMk/>
            <pc:sldMk cId="0" sldId="261"/>
            <ac:spMk id="132" creationId="{00000000-0000-0000-0000-000000000000}"/>
          </ac:spMkLst>
        </pc:spChg>
      </pc:sldChg>
      <pc:sldChg chg="addSp delSp modSp mod">
        <pc:chgData name="Washington Ogweno" userId="10389892-8c77-44d7-9686-b372dead1b33" providerId="ADAL" clId="{04AF69E2-2350-4030-9444-95C449AF4648}" dt="2024-10-24T09:32:07.536" v="1795" actId="478"/>
        <pc:sldMkLst>
          <pc:docMk/>
          <pc:sldMk cId="0" sldId="262"/>
        </pc:sldMkLst>
        <pc:spChg chg="mod">
          <ac:chgData name="Washington Ogweno" userId="10389892-8c77-44d7-9686-b372dead1b33" providerId="ADAL" clId="{04AF69E2-2350-4030-9444-95C449AF4648}" dt="2024-10-23T13:45:41.743" v="1053"/>
          <ac:spMkLst>
            <pc:docMk/>
            <pc:sldMk cId="0" sldId="262"/>
            <ac:spMk id="138" creationId="{00000000-0000-0000-0000-000000000000}"/>
          </ac:spMkLst>
        </pc:spChg>
        <pc:spChg chg="add del">
          <ac:chgData name="Washington Ogweno" userId="10389892-8c77-44d7-9686-b372dead1b33" providerId="ADAL" clId="{04AF69E2-2350-4030-9444-95C449AF4648}" dt="2024-10-24T09:32:07.536" v="1795" actId="478"/>
          <ac:spMkLst>
            <pc:docMk/>
            <pc:sldMk cId="0" sldId="262"/>
            <ac:spMk id="139" creationId="{00000000-0000-0000-0000-000000000000}"/>
          </ac:spMkLst>
        </pc:spChg>
      </pc:sldChg>
      <pc:sldChg chg="modSp">
        <pc:chgData name="Washington Ogweno" userId="10389892-8c77-44d7-9686-b372dead1b33" providerId="ADAL" clId="{04AF69E2-2350-4030-9444-95C449AF4648}" dt="2024-10-23T13:45:41.743" v="1053"/>
        <pc:sldMkLst>
          <pc:docMk/>
          <pc:sldMk cId="0" sldId="263"/>
        </pc:sldMkLst>
        <pc:spChg chg="mod">
          <ac:chgData name="Washington Ogweno" userId="10389892-8c77-44d7-9686-b372dead1b33" providerId="ADAL" clId="{04AF69E2-2350-4030-9444-95C449AF4648}" dt="2024-10-23T13:45:41.743" v="1053"/>
          <ac:spMkLst>
            <pc:docMk/>
            <pc:sldMk cId="0" sldId="263"/>
            <ac:spMk id="145" creationId="{00000000-0000-0000-0000-000000000000}"/>
          </ac:spMkLst>
        </pc:spChg>
        <pc:spChg chg="mod">
          <ac:chgData name="Washington Ogweno" userId="10389892-8c77-44d7-9686-b372dead1b33" providerId="ADAL" clId="{04AF69E2-2350-4030-9444-95C449AF4648}" dt="2024-10-23T13:45:41.743" v="1053"/>
          <ac:spMkLst>
            <pc:docMk/>
            <pc:sldMk cId="0" sldId="263"/>
            <ac:spMk id="146" creationId="{00000000-0000-0000-0000-000000000000}"/>
          </ac:spMkLst>
        </pc:spChg>
      </pc:sldChg>
      <pc:sldChg chg="modSp">
        <pc:chgData name="Washington Ogweno" userId="10389892-8c77-44d7-9686-b372dead1b33" providerId="ADAL" clId="{04AF69E2-2350-4030-9444-95C449AF4648}" dt="2024-10-23T13:45:41.743" v="1053"/>
        <pc:sldMkLst>
          <pc:docMk/>
          <pc:sldMk cId="0" sldId="264"/>
        </pc:sldMkLst>
        <pc:spChg chg="mod">
          <ac:chgData name="Washington Ogweno" userId="10389892-8c77-44d7-9686-b372dead1b33" providerId="ADAL" clId="{04AF69E2-2350-4030-9444-95C449AF4648}" dt="2024-10-23T13:45:41.743" v="1053"/>
          <ac:spMkLst>
            <pc:docMk/>
            <pc:sldMk cId="0" sldId="264"/>
            <ac:spMk id="152" creationId="{00000000-0000-0000-0000-000000000000}"/>
          </ac:spMkLst>
        </pc:spChg>
        <pc:spChg chg="mod">
          <ac:chgData name="Washington Ogweno" userId="10389892-8c77-44d7-9686-b372dead1b33" providerId="ADAL" clId="{04AF69E2-2350-4030-9444-95C449AF4648}" dt="2024-10-23T13:45:41.743" v="1053"/>
          <ac:spMkLst>
            <pc:docMk/>
            <pc:sldMk cId="0" sldId="264"/>
            <ac:spMk id="153" creationId="{00000000-0000-0000-0000-000000000000}"/>
          </ac:spMkLst>
        </pc:spChg>
      </pc:sldChg>
      <pc:sldChg chg="addSp delSp modSp mod">
        <pc:chgData name="Washington Ogweno" userId="10389892-8c77-44d7-9686-b372dead1b33" providerId="ADAL" clId="{04AF69E2-2350-4030-9444-95C449AF4648}" dt="2024-10-24T09:32:21.386" v="1796" actId="478"/>
        <pc:sldMkLst>
          <pc:docMk/>
          <pc:sldMk cId="0" sldId="265"/>
        </pc:sldMkLst>
        <pc:spChg chg="mod">
          <ac:chgData name="Washington Ogweno" userId="10389892-8c77-44d7-9686-b372dead1b33" providerId="ADAL" clId="{04AF69E2-2350-4030-9444-95C449AF4648}" dt="2024-10-23T13:45:41.743" v="1053"/>
          <ac:spMkLst>
            <pc:docMk/>
            <pc:sldMk cId="0" sldId="265"/>
            <ac:spMk id="159" creationId="{00000000-0000-0000-0000-000000000000}"/>
          </ac:spMkLst>
        </pc:spChg>
        <pc:spChg chg="add del">
          <ac:chgData name="Washington Ogweno" userId="10389892-8c77-44d7-9686-b372dead1b33" providerId="ADAL" clId="{04AF69E2-2350-4030-9444-95C449AF4648}" dt="2024-10-24T09:32:21.386" v="1796" actId="478"/>
          <ac:spMkLst>
            <pc:docMk/>
            <pc:sldMk cId="0" sldId="265"/>
            <ac:spMk id="160" creationId="{00000000-0000-0000-0000-000000000000}"/>
          </ac:spMkLst>
        </pc:spChg>
      </pc:sldChg>
      <pc:sldChg chg="modSp">
        <pc:chgData name="Washington Ogweno" userId="10389892-8c77-44d7-9686-b372dead1b33" providerId="ADAL" clId="{04AF69E2-2350-4030-9444-95C449AF4648}" dt="2024-10-23T13:45:41.743" v="1053"/>
        <pc:sldMkLst>
          <pc:docMk/>
          <pc:sldMk cId="0" sldId="266"/>
        </pc:sldMkLst>
        <pc:spChg chg="mod">
          <ac:chgData name="Washington Ogweno" userId="10389892-8c77-44d7-9686-b372dead1b33" providerId="ADAL" clId="{04AF69E2-2350-4030-9444-95C449AF4648}" dt="2024-10-23T13:45:41.743" v="1053"/>
          <ac:spMkLst>
            <pc:docMk/>
            <pc:sldMk cId="0" sldId="266"/>
            <ac:spMk id="166" creationId="{00000000-0000-0000-0000-000000000000}"/>
          </ac:spMkLst>
        </pc:spChg>
        <pc:spChg chg="mod">
          <ac:chgData name="Washington Ogweno" userId="10389892-8c77-44d7-9686-b372dead1b33" providerId="ADAL" clId="{04AF69E2-2350-4030-9444-95C449AF4648}" dt="2024-10-23T13:45:41.743" v="1053"/>
          <ac:spMkLst>
            <pc:docMk/>
            <pc:sldMk cId="0" sldId="266"/>
            <ac:spMk id="167" creationId="{00000000-0000-0000-0000-000000000000}"/>
          </ac:spMkLst>
        </pc:spChg>
      </pc:sldChg>
      <pc:sldChg chg="modSp">
        <pc:chgData name="Washington Ogweno" userId="10389892-8c77-44d7-9686-b372dead1b33" providerId="ADAL" clId="{04AF69E2-2350-4030-9444-95C449AF4648}" dt="2024-10-23T13:45:41.743" v="1053"/>
        <pc:sldMkLst>
          <pc:docMk/>
          <pc:sldMk cId="0" sldId="267"/>
        </pc:sldMkLst>
        <pc:spChg chg="mod">
          <ac:chgData name="Washington Ogweno" userId="10389892-8c77-44d7-9686-b372dead1b33" providerId="ADAL" clId="{04AF69E2-2350-4030-9444-95C449AF4648}" dt="2024-10-23T13:45:41.743" v="1053"/>
          <ac:spMkLst>
            <pc:docMk/>
            <pc:sldMk cId="0" sldId="267"/>
            <ac:spMk id="173" creationId="{00000000-0000-0000-0000-000000000000}"/>
          </ac:spMkLst>
        </pc:spChg>
        <pc:spChg chg="mod">
          <ac:chgData name="Washington Ogweno" userId="10389892-8c77-44d7-9686-b372dead1b33" providerId="ADAL" clId="{04AF69E2-2350-4030-9444-95C449AF4648}" dt="2024-10-23T13:45:41.743" v="1053"/>
          <ac:spMkLst>
            <pc:docMk/>
            <pc:sldMk cId="0" sldId="267"/>
            <ac:spMk id="174" creationId="{00000000-0000-0000-0000-000000000000}"/>
          </ac:spMkLst>
        </pc:spChg>
      </pc:sldChg>
      <pc:sldChg chg="modSp">
        <pc:chgData name="Washington Ogweno" userId="10389892-8c77-44d7-9686-b372dead1b33" providerId="ADAL" clId="{04AF69E2-2350-4030-9444-95C449AF4648}" dt="2024-10-23T13:45:41.743" v="1053"/>
        <pc:sldMkLst>
          <pc:docMk/>
          <pc:sldMk cId="0" sldId="268"/>
        </pc:sldMkLst>
        <pc:spChg chg="mod">
          <ac:chgData name="Washington Ogweno" userId="10389892-8c77-44d7-9686-b372dead1b33" providerId="ADAL" clId="{04AF69E2-2350-4030-9444-95C449AF4648}" dt="2024-10-23T13:45:41.743" v="1053"/>
          <ac:spMkLst>
            <pc:docMk/>
            <pc:sldMk cId="0" sldId="268"/>
            <ac:spMk id="180" creationId="{00000000-0000-0000-0000-000000000000}"/>
          </ac:spMkLst>
        </pc:spChg>
        <pc:spChg chg="mod">
          <ac:chgData name="Washington Ogweno" userId="10389892-8c77-44d7-9686-b372dead1b33" providerId="ADAL" clId="{04AF69E2-2350-4030-9444-95C449AF4648}" dt="2024-10-23T13:45:41.743" v="1053"/>
          <ac:spMkLst>
            <pc:docMk/>
            <pc:sldMk cId="0" sldId="268"/>
            <ac:spMk id="181" creationId="{00000000-0000-0000-0000-000000000000}"/>
          </ac:spMkLst>
        </pc:spChg>
      </pc:sldChg>
      <pc:sldChg chg="modSp">
        <pc:chgData name="Washington Ogweno" userId="10389892-8c77-44d7-9686-b372dead1b33" providerId="ADAL" clId="{04AF69E2-2350-4030-9444-95C449AF4648}" dt="2024-10-23T13:45:41.743" v="1053"/>
        <pc:sldMkLst>
          <pc:docMk/>
          <pc:sldMk cId="0" sldId="269"/>
        </pc:sldMkLst>
        <pc:spChg chg="mod">
          <ac:chgData name="Washington Ogweno" userId="10389892-8c77-44d7-9686-b372dead1b33" providerId="ADAL" clId="{04AF69E2-2350-4030-9444-95C449AF4648}" dt="2024-10-23T13:45:41.743" v="1053"/>
          <ac:spMkLst>
            <pc:docMk/>
            <pc:sldMk cId="0" sldId="269"/>
            <ac:spMk id="187" creationId="{00000000-0000-0000-0000-000000000000}"/>
          </ac:spMkLst>
        </pc:spChg>
        <pc:spChg chg="mod">
          <ac:chgData name="Washington Ogweno" userId="10389892-8c77-44d7-9686-b372dead1b33" providerId="ADAL" clId="{04AF69E2-2350-4030-9444-95C449AF4648}" dt="2024-10-23T13:45:41.743" v="1053"/>
          <ac:spMkLst>
            <pc:docMk/>
            <pc:sldMk cId="0" sldId="269"/>
            <ac:spMk id="188" creationId="{00000000-0000-0000-0000-000000000000}"/>
          </ac:spMkLst>
        </pc:spChg>
      </pc:sldChg>
      <pc:sldChg chg="addSp delSp modSp">
        <pc:chgData name="Washington Ogweno" userId="10389892-8c77-44d7-9686-b372dead1b33" providerId="ADAL" clId="{04AF69E2-2350-4030-9444-95C449AF4648}" dt="2024-10-23T13:45:41.743" v="1053"/>
        <pc:sldMkLst>
          <pc:docMk/>
          <pc:sldMk cId="1339453379" sldId="270"/>
        </pc:sldMkLst>
        <pc:spChg chg="mod">
          <ac:chgData name="Washington Ogweno" userId="10389892-8c77-44d7-9686-b372dead1b33" providerId="ADAL" clId="{04AF69E2-2350-4030-9444-95C449AF4648}" dt="2024-10-23T13:45:41.743" v="1053"/>
          <ac:spMkLst>
            <pc:docMk/>
            <pc:sldMk cId="1339453379" sldId="270"/>
            <ac:spMk id="194" creationId="{00000000-0000-0000-0000-000000000000}"/>
          </ac:spMkLst>
        </pc:spChg>
        <pc:spChg chg="add del">
          <ac:chgData name="Washington Ogweno" userId="10389892-8c77-44d7-9686-b372dead1b33" providerId="ADAL" clId="{04AF69E2-2350-4030-9444-95C449AF4648}" dt="2024-10-23T13:45:41.743" v="1053"/>
          <ac:spMkLst>
            <pc:docMk/>
            <pc:sldMk cId="1339453379" sldId="270"/>
            <ac:spMk id="195" creationId="{00000000-0000-0000-0000-000000000000}"/>
          </ac:spMkLst>
        </pc:spChg>
      </pc:sldChg>
      <pc:sldChg chg="addSp delSp modSp">
        <pc:chgData name="Washington Ogweno" userId="10389892-8c77-44d7-9686-b372dead1b33" providerId="ADAL" clId="{04AF69E2-2350-4030-9444-95C449AF4648}" dt="2024-10-23T13:45:41.743" v="1053"/>
        <pc:sldMkLst>
          <pc:docMk/>
          <pc:sldMk cId="0" sldId="271"/>
        </pc:sldMkLst>
        <pc:spChg chg="mod">
          <ac:chgData name="Washington Ogweno" userId="10389892-8c77-44d7-9686-b372dead1b33" providerId="ADAL" clId="{04AF69E2-2350-4030-9444-95C449AF4648}" dt="2024-10-23T13:45:41.743" v="1053"/>
          <ac:spMkLst>
            <pc:docMk/>
            <pc:sldMk cId="0" sldId="271"/>
            <ac:spMk id="201" creationId="{00000000-0000-0000-0000-000000000000}"/>
          </ac:spMkLst>
        </pc:spChg>
        <pc:spChg chg="add del">
          <ac:chgData name="Washington Ogweno" userId="10389892-8c77-44d7-9686-b372dead1b33" providerId="ADAL" clId="{04AF69E2-2350-4030-9444-95C449AF4648}" dt="2024-10-23T13:45:41.743" v="1053"/>
          <ac:spMkLst>
            <pc:docMk/>
            <pc:sldMk cId="0" sldId="271"/>
            <ac:spMk id="202" creationId="{00000000-0000-0000-0000-000000000000}"/>
          </ac:spMkLst>
        </pc:spChg>
      </pc:sldChg>
      <pc:sldChg chg="addSp delSp modSp">
        <pc:chgData name="Washington Ogweno" userId="10389892-8c77-44d7-9686-b372dead1b33" providerId="ADAL" clId="{04AF69E2-2350-4030-9444-95C449AF4648}" dt="2024-10-23T13:45:41.743" v="1053"/>
        <pc:sldMkLst>
          <pc:docMk/>
          <pc:sldMk cId="0" sldId="272"/>
        </pc:sldMkLst>
        <pc:spChg chg="mod">
          <ac:chgData name="Washington Ogweno" userId="10389892-8c77-44d7-9686-b372dead1b33" providerId="ADAL" clId="{04AF69E2-2350-4030-9444-95C449AF4648}" dt="2024-10-23T13:45:41.743" v="1053"/>
          <ac:spMkLst>
            <pc:docMk/>
            <pc:sldMk cId="0" sldId="272"/>
            <ac:spMk id="208" creationId="{00000000-0000-0000-0000-000000000000}"/>
          </ac:spMkLst>
        </pc:spChg>
        <pc:spChg chg="add del">
          <ac:chgData name="Washington Ogweno" userId="10389892-8c77-44d7-9686-b372dead1b33" providerId="ADAL" clId="{04AF69E2-2350-4030-9444-95C449AF4648}" dt="2024-10-23T13:45:41.743" v="1053"/>
          <ac:spMkLst>
            <pc:docMk/>
            <pc:sldMk cId="0" sldId="272"/>
            <ac:spMk id="209" creationId="{00000000-0000-0000-0000-000000000000}"/>
          </ac:spMkLst>
        </pc:spChg>
      </pc:sldChg>
      <pc:sldChg chg="addSp delSp modSp">
        <pc:chgData name="Washington Ogweno" userId="10389892-8c77-44d7-9686-b372dead1b33" providerId="ADAL" clId="{04AF69E2-2350-4030-9444-95C449AF4648}" dt="2024-10-23T13:45:41.743" v="1053"/>
        <pc:sldMkLst>
          <pc:docMk/>
          <pc:sldMk cId="0" sldId="273"/>
        </pc:sldMkLst>
        <pc:spChg chg="mod">
          <ac:chgData name="Washington Ogweno" userId="10389892-8c77-44d7-9686-b372dead1b33" providerId="ADAL" clId="{04AF69E2-2350-4030-9444-95C449AF4648}" dt="2024-10-23T13:45:41.743" v="1053"/>
          <ac:spMkLst>
            <pc:docMk/>
            <pc:sldMk cId="0" sldId="273"/>
            <ac:spMk id="215" creationId="{00000000-0000-0000-0000-000000000000}"/>
          </ac:spMkLst>
        </pc:spChg>
        <pc:spChg chg="add del">
          <ac:chgData name="Washington Ogweno" userId="10389892-8c77-44d7-9686-b372dead1b33" providerId="ADAL" clId="{04AF69E2-2350-4030-9444-95C449AF4648}" dt="2024-10-23T13:45:41.743" v="1053"/>
          <ac:spMkLst>
            <pc:docMk/>
            <pc:sldMk cId="0" sldId="273"/>
            <ac:spMk id="216" creationId="{00000000-0000-0000-0000-000000000000}"/>
          </ac:spMkLst>
        </pc:spChg>
      </pc:sldChg>
      <pc:sldChg chg="addSp delSp modSp">
        <pc:chgData name="Washington Ogweno" userId="10389892-8c77-44d7-9686-b372dead1b33" providerId="ADAL" clId="{04AF69E2-2350-4030-9444-95C449AF4648}" dt="2024-10-23T13:45:41.743" v="1053"/>
        <pc:sldMkLst>
          <pc:docMk/>
          <pc:sldMk cId="0" sldId="274"/>
        </pc:sldMkLst>
        <pc:spChg chg="mod">
          <ac:chgData name="Washington Ogweno" userId="10389892-8c77-44d7-9686-b372dead1b33" providerId="ADAL" clId="{04AF69E2-2350-4030-9444-95C449AF4648}" dt="2024-10-23T13:45:41.743" v="1053"/>
          <ac:spMkLst>
            <pc:docMk/>
            <pc:sldMk cId="0" sldId="274"/>
            <ac:spMk id="222" creationId="{00000000-0000-0000-0000-000000000000}"/>
          </ac:spMkLst>
        </pc:spChg>
        <pc:spChg chg="add del">
          <ac:chgData name="Washington Ogweno" userId="10389892-8c77-44d7-9686-b372dead1b33" providerId="ADAL" clId="{04AF69E2-2350-4030-9444-95C449AF4648}" dt="2024-10-23T13:45:41.743" v="1053"/>
          <ac:spMkLst>
            <pc:docMk/>
            <pc:sldMk cId="0" sldId="274"/>
            <ac:spMk id="223" creationId="{00000000-0000-0000-0000-000000000000}"/>
          </ac:spMkLst>
        </pc:spChg>
      </pc:sldChg>
      <pc:sldChg chg="modSp add del modTransition setBg">
        <pc:chgData name="Washington Ogweno" userId="10389892-8c77-44d7-9686-b372dead1b33" providerId="ADAL" clId="{04AF69E2-2350-4030-9444-95C449AF4648}" dt="2024-10-23T13:45:41.743" v="1053"/>
        <pc:sldMkLst>
          <pc:docMk/>
          <pc:sldMk cId="576979809" sldId="275"/>
        </pc:sldMkLst>
        <pc:spChg chg="mod">
          <ac:chgData name="Washington Ogweno" userId="10389892-8c77-44d7-9686-b372dead1b33" providerId="ADAL" clId="{04AF69E2-2350-4030-9444-95C449AF4648}" dt="2024-10-23T13:45:41.743" v="1053"/>
          <ac:spMkLst>
            <pc:docMk/>
            <pc:sldMk cId="576979809" sldId="275"/>
            <ac:spMk id="3" creationId="{00000000-0000-0000-0000-000000000000}"/>
          </ac:spMkLst>
        </pc:spChg>
      </pc:sldChg>
      <pc:sldChg chg="addSp delSp modSp add del mod">
        <pc:chgData name="Washington Ogweno" userId="10389892-8c77-44d7-9686-b372dead1b33" providerId="ADAL" clId="{04AF69E2-2350-4030-9444-95C449AF4648}" dt="2024-10-24T08:46:20.763" v="1656" actId="14100"/>
        <pc:sldMkLst>
          <pc:docMk/>
          <pc:sldMk cId="4236334710" sldId="276"/>
        </pc:sldMkLst>
        <pc:spChg chg="mod">
          <ac:chgData name="Washington Ogweno" userId="10389892-8c77-44d7-9686-b372dead1b33" providerId="ADAL" clId="{04AF69E2-2350-4030-9444-95C449AF4648}" dt="2024-10-24T08:22:03.471" v="1498" actId="14100"/>
          <ac:spMkLst>
            <pc:docMk/>
            <pc:sldMk cId="4236334710" sldId="276"/>
            <ac:spMk id="2" creationId="{738B6465-2475-A07D-4C6C-35FE23DA4F4C}"/>
          </ac:spMkLst>
        </pc:spChg>
        <pc:spChg chg="add mod">
          <ac:chgData name="Washington Ogweno" userId="10389892-8c77-44d7-9686-b372dead1b33" providerId="ADAL" clId="{04AF69E2-2350-4030-9444-95C449AF4648}" dt="2024-10-24T08:21:42.760" v="1486" actId="14100"/>
          <ac:spMkLst>
            <pc:docMk/>
            <pc:sldMk cId="4236334710" sldId="276"/>
            <ac:spMk id="3" creationId="{EA43BD36-536B-8DFB-DF15-43D27DFEB45A}"/>
          </ac:spMkLst>
        </pc:spChg>
        <pc:spChg chg="mod">
          <ac:chgData name="Washington Ogweno" userId="10389892-8c77-44d7-9686-b372dead1b33" providerId="ADAL" clId="{04AF69E2-2350-4030-9444-95C449AF4648}" dt="2024-10-24T08:46:20.763" v="1656" actId="14100"/>
          <ac:spMkLst>
            <pc:docMk/>
            <pc:sldMk cId="4236334710" sldId="276"/>
            <ac:spMk id="4" creationId="{79532902-FD2B-2482-8C9C-3141CE00EC86}"/>
          </ac:spMkLst>
        </pc:spChg>
        <pc:spChg chg="mod">
          <ac:chgData name="Washington Ogweno" userId="10389892-8c77-44d7-9686-b372dead1b33" providerId="ADAL" clId="{04AF69E2-2350-4030-9444-95C449AF4648}" dt="2024-10-24T08:20:38.950" v="1472" actId="14100"/>
          <ac:spMkLst>
            <pc:docMk/>
            <pc:sldMk cId="4236334710" sldId="276"/>
            <ac:spMk id="5" creationId="{FC07F6C2-5835-53A0-39AA-DCFE0B295488}"/>
          </ac:spMkLst>
        </pc:spChg>
        <pc:spChg chg="del mod">
          <ac:chgData name="Washington Ogweno" userId="10389892-8c77-44d7-9686-b372dead1b33" providerId="ADAL" clId="{04AF69E2-2350-4030-9444-95C449AF4648}" dt="2024-10-24T08:01:25.389" v="1245"/>
          <ac:spMkLst>
            <pc:docMk/>
            <pc:sldMk cId="4236334710" sldId="276"/>
            <ac:spMk id="6" creationId="{6EDD5747-7FA8-3946-AD70-7C693AFA5379}"/>
          </ac:spMkLst>
        </pc:spChg>
        <pc:spChg chg="add mod">
          <ac:chgData name="Washington Ogweno" userId="10389892-8c77-44d7-9686-b372dead1b33" providerId="ADAL" clId="{04AF69E2-2350-4030-9444-95C449AF4648}" dt="2024-10-24T08:22:11.621" v="1505" actId="20577"/>
          <ac:spMkLst>
            <pc:docMk/>
            <pc:sldMk cId="4236334710" sldId="276"/>
            <ac:spMk id="8" creationId="{21E531F2-ECC3-C897-96B4-186BACEF6213}"/>
          </ac:spMkLst>
        </pc:spChg>
        <pc:spChg chg="add mod">
          <ac:chgData name="Washington Ogweno" userId="10389892-8c77-44d7-9686-b372dead1b33" providerId="ADAL" clId="{04AF69E2-2350-4030-9444-95C449AF4648}" dt="2024-10-24T08:22:08.593" v="1502" actId="14100"/>
          <ac:spMkLst>
            <pc:docMk/>
            <pc:sldMk cId="4236334710" sldId="276"/>
            <ac:spMk id="9" creationId="{0148CBDE-B6C3-A14F-B26D-1BA45A9A11F6}"/>
          </ac:spMkLst>
        </pc:spChg>
        <pc:spChg chg="add mod">
          <ac:chgData name="Washington Ogweno" userId="10389892-8c77-44d7-9686-b372dead1b33" providerId="ADAL" clId="{04AF69E2-2350-4030-9444-95C449AF4648}" dt="2024-10-24T08:22:20.661" v="1509" actId="14100"/>
          <ac:spMkLst>
            <pc:docMk/>
            <pc:sldMk cId="4236334710" sldId="276"/>
            <ac:spMk id="10" creationId="{19ED6B83-B202-E030-89A5-18E920E3A2BF}"/>
          </ac:spMkLst>
        </pc:spChg>
        <pc:spChg chg="add del mod">
          <ac:chgData name="Washington Ogweno" userId="10389892-8c77-44d7-9686-b372dead1b33" providerId="ADAL" clId="{04AF69E2-2350-4030-9444-95C449AF4648}" dt="2024-10-24T08:04:31.330" v="1271" actId="478"/>
          <ac:spMkLst>
            <pc:docMk/>
            <pc:sldMk cId="4236334710" sldId="276"/>
            <ac:spMk id="11" creationId="{5E2CDF4F-0425-8F9B-03C6-107EC9B9251D}"/>
          </ac:spMkLst>
        </pc:spChg>
        <pc:spChg chg="add mod">
          <ac:chgData name="Washington Ogweno" userId="10389892-8c77-44d7-9686-b372dead1b33" providerId="ADAL" clId="{04AF69E2-2350-4030-9444-95C449AF4648}" dt="2024-10-24T08:45:34.593" v="1651" actId="1076"/>
          <ac:spMkLst>
            <pc:docMk/>
            <pc:sldMk cId="4236334710" sldId="276"/>
            <ac:spMk id="12" creationId="{906143D8-0B99-5CA5-C6F1-697F8B9DCD45}"/>
          </ac:spMkLst>
        </pc:spChg>
        <pc:spChg chg="add mod">
          <ac:chgData name="Washington Ogweno" userId="10389892-8c77-44d7-9686-b372dead1b33" providerId="ADAL" clId="{04AF69E2-2350-4030-9444-95C449AF4648}" dt="2024-10-24T08:07:51.001" v="1353" actId="20577"/>
          <ac:spMkLst>
            <pc:docMk/>
            <pc:sldMk cId="4236334710" sldId="276"/>
            <ac:spMk id="13" creationId="{3C00953A-34DA-3CD9-4415-6004D77F0187}"/>
          </ac:spMkLst>
        </pc:spChg>
        <pc:spChg chg="add mod">
          <ac:chgData name="Washington Ogweno" userId="10389892-8c77-44d7-9686-b372dead1b33" providerId="ADAL" clId="{04AF69E2-2350-4030-9444-95C449AF4648}" dt="2024-10-24T08:46:09.580" v="1655" actId="1076"/>
          <ac:spMkLst>
            <pc:docMk/>
            <pc:sldMk cId="4236334710" sldId="276"/>
            <ac:spMk id="14" creationId="{B2A38720-6189-8330-318C-30E56BC2F45C}"/>
          </ac:spMkLst>
        </pc:spChg>
        <pc:spChg chg="add mod">
          <ac:chgData name="Washington Ogweno" userId="10389892-8c77-44d7-9686-b372dead1b33" providerId="ADAL" clId="{04AF69E2-2350-4030-9444-95C449AF4648}" dt="2024-10-24T08:45:44.059" v="1652" actId="1076"/>
          <ac:spMkLst>
            <pc:docMk/>
            <pc:sldMk cId="4236334710" sldId="276"/>
            <ac:spMk id="15" creationId="{87073C5C-14B8-54DF-97D0-1C70ACBB87BD}"/>
          </ac:spMkLst>
        </pc:spChg>
        <pc:spChg chg="add mod">
          <ac:chgData name="Washington Ogweno" userId="10389892-8c77-44d7-9686-b372dead1b33" providerId="ADAL" clId="{04AF69E2-2350-4030-9444-95C449AF4648}" dt="2024-10-24T08:45:56.912" v="1654" actId="1076"/>
          <ac:spMkLst>
            <pc:docMk/>
            <pc:sldMk cId="4236334710" sldId="276"/>
            <ac:spMk id="16" creationId="{CE8C52E6-8D14-94A9-3C44-2D05FB0857BE}"/>
          </ac:spMkLst>
        </pc:spChg>
        <pc:spChg chg="add mod">
          <ac:chgData name="Washington Ogweno" userId="10389892-8c77-44d7-9686-b372dead1b33" providerId="ADAL" clId="{04AF69E2-2350-4030-9444-95C449AF4648}" dt="2024-10-24T08:45:51.331" v="1653" actId="1076"/>
          <ac:spMkLst>
            <pc:docMk/>
            <pc:sldMk cId="4236334710" sldId="276"/>
            <ac:spMk id="17" creationId="{C1910C92-ADE9-48BA-2FAE-807DE1E6D1EC}"/>
          </ac:spMkLst>
        </pc:spChg>
        <pc:spChg chg="add mod">
          <ac:chgData name="Washington Ogweno" userId="10389892-8c77-44d7-9686-b372dead1b33" providerId="ADAL" clId="{04AF69E2-2350-4030-9444-95C449AF4648}" dt="2024-10-24T08:21:48.671" v="1490" actId="14100"/>
          <ac:spMkLst>
            <pc:docMk/>
            <pc:sldMk cId="4236334710" sldId="276"/>
            <ac:spMk id="18" creationId="{D238EAAA-78A0-D2F4-8754-18FD1EB90CFC}"/>
          </ac:spMkLst>
        </pc:spChg>
        <pc:spChg chg="add mod">
          <ac:chgData name="Washington Ogweno" userId="10389892-8c77-44d7-9686-b372dead1b33" providerId="ADAL" clId="{04AF69E2-2350-4030-9444-95C449AF4648}" dt="2024-10-24T08:21:55.351" v="1494" actId="14100"/>
          <ac:spMkLst>
            <pc:docMk/>
            <pc:sldMk cId="4236334710" sldId="276"/>
            <ac:spMk id="19" creationId="{076BBCCD-2CE6-6D56-5952-C4753FF802FC}"/>
          </ac:spMkLst>
        </pc:spChg>
        <pc:spChg chg="mod">
          <ac:chgData name="Washington Ogweno" userId="10389892-8c77-44d7-9686-b372dead1b33" providerId="ADAL" clId="{04AF69E2-2350-4030-9444-95C449AF4648}" dt="2024-10-24T08:01:01.645" v="1242" actId="1036"/>
          <ac:spMkLst>
            <pc:docMk/>
            <pc:sldMk cId="4236334710" sldId="276"/>
            <ac:spMk id="110" creationId="{00000000-0000-0000-0000-000000000000}"/>
          </ac:spMkLst>
        </pc:spChg>
      </pc:sldChg>
      <pc:sldChg chg="addSp delSp modSp add mod">
        <pc:chgData name="Washington Ogweno" userId="10389892-8c77-44d7-9686-b372dead1b33" providerId="ADAL" clId="{04AF69E2-2350-4030-9444-95C449AF4648}" dt="2024-10-24T08:52:36.627" v="1700" actId="20577"/>
        <pc:sldMkLst>
          <pc:docMk/>
          <pc:sldMk cId="1620630386" sldId="277"/>
        </pc:sldMkLst>
        <pc:spChg chg="add mod">
          <ac:chgData name="Washington Ogweno" userId="10389892-8c77-44d7-9686-b372dead1b33" providerId="ADAL" clId="{04AF69E2-2350-4030-9444-95C449AF4648}" dt="2024-10-24T08:51:25.144" v="1689"/>
          <ac:spMkLst>
            <pc:docMk/>
            <pc:sldMk cId="1620630386" sldId="277"/>
            <ac:spMk id="3" creationId="{A4441AEB-613D-06C6-8BDC-A09032995D80}"/>
          </ac:spMkLst>
        </pc:spChg>
        <pc:spChg chg="del">
          <ac:chgData name="Washington Ogweno" userId="10389892-8c77-44d7-9686-b372dead1b33" providerId="ADAL" clId="{04AF69E2-2350-4030-9444-95C449AF4648}" dt="2024-10-24T08:50:46.725" v="1660" actId="478"/>
          <ac:spMkLst>
            <pc:docMk/>
            <pc:sldMk cId="1620630386" sldId="277"/>
            <ac:spMk id="4" creationId="{79532902-FD2B-2482-8C9C-3141CE00EC86}"/>
          </ac:spMkLst>
        </pc:spChg>
        <pc:spChg chg="del">
          <ac:chgData name="Washington Ogweno" userId="10389892-8c77-44d7-9686-b372dead1b33" providerId="ADAL" clId="{04AF69E2-2350-4030-9444-95C449AF4648}" dt="2024-10-24T08:50:43.197" v="1659" actId="478"/>
          <ac:spMkLst>
            <pc:docMk/>
            <pc:sldMk cId="1620630386" sldId="277"/>
            <ac:spMk id="5" creationId="{FC07F6C2-5835-53A0-39AA-DCFE0B295488}"/>
          </ac:spMkLst>
        </pc:spChg>
        <pc:spChg chg="mod">
          <ac:chgData name="Washington Ogweno" userId="10389892-8c77-44d7-9686-b372dead1b33" providerId="ADAL" clId="{04AF69E2-2350-4030-9444-95C449AF4648}" dt="2024-10-24T08:52:36.627" v="1700" actId="20577"/>
          <ac:spMkLst>
            <pc:docMk/>
            <pc:sldMk cId="1620630386" sldId="277"/>
            <ac:spMk id="6" creationId="{6EDD5747-7FA8-3946-AD70-7C693AFA5379}"/>
          </ac:spMkLst>
        </pc:spChg>
        <pc:spChg chg="add mod">
          <ac:chgData name="Washington Ogweno" userId="10389892-8c77-44d7-9686-b372dead1b33" providerId="ADAL" clId="{04AF69E2-2350-4030-9444-95C449AF4648}" dt="2024-10-24T08:52:18.675" v="1693" actId="1076"/>
          <ac:spMkLst>
            <pc:docMk/>
            <pc:sldMk cId="1620630386" sldId="277"/>
            <ac:spMk id="8" creationId="{AA6C3301-9264-1AF8-4668-AFE66BF3D5DB}"/>
          </ac:spMkLst>
        </pc:spChg>
        <pc:spChg chg="mod">
          <ac:chgData name="Washington Ogweno" userId="10389892-8c77-44d7-9686-b372dead1b33" providerId="ADAL" clId="{04AF69E2-2350-4030-9444-95C449AF4648}" dt="2024-10-24T08:26:32.914" v="1525"/>
          <ac:spMkLst>
            <pc:docMk/>
            <pc:sldMk cId="1620630386" sldId="277"/>
            <ac:spMk id="110" creationId="{00000000-0000-0000-0000-000000000000}"/>
          </ac:spMkLst>
        </pc:spChg>
      </pc:sldChg>
      <pc:sldChg chg="addSp delSp modSp add mod">
        <pc:chgData name="Washington Ogweno" userId="10389892-8c77-44d7-9686-b372dead1b33" providerId="ADAL" clId="{04AF69E2-2350-4030-9444-95C449AF4648}" dt="2024-10-24T09:25:17.325" v="1777" actId="1076"/>
        <pc:sldMkLst>
          <pc:docMk/>
          <pc:sldMk cId="1631110098" sldId="278"/>
        </pc:sldMkLst>
        <pc:spChg chg="add mod">
          <ac:chgData name="Washington Ogweno" userId="10389892-8c77-44d7-9686-b372dead1b33" providerId="ADAL" clId="{04AF69E2-2350-4030-9444-95C449AF4648}" dt="2024-10-24T09:23:42.364" v="1768" actId="14100"/>
          <ac:spMkLst>
            <pc:docMk/>
            <pc:sldMk cId="1631110098" sldId="278"/>
            <ac:spMk id="3" creationId="{9F08C57A-B3FA-369D-C5FE-C058C737ADF7}"/>
          </ac:spMkLst>
        </pc:spChg>
        <pc:spChg chg="add mod">
          <ac:chgData name="Washington Ogweno" userId="10389892-8c77-44d7-9686-b372dead1b33" providerId="ADAL" clId="{04AF69E2-2350-4030-9444-95C449AF4648}" dt="2024-10-24T09:24:05.374" v="1775" actId="113"/>
          <ac:spMkLst>
            <pc:docMk/>
            <pc:sldMk cId="1631110098" sldId="278"/>
            <ac:spMk id="5" creationId="{29F3E815-7642-FC8C-3395-5BA1C5D91948}"/>
          </ac:spMkLst>
        </pc:spChg>
        <pc:spChg chg="add mod">
          <ac:chgData name="Washington Ogweno" userId="10389892-8c77-44d7-9686-b372dead1b33" providerId="ADAL" clId="{04AF69E2-2350-4030-9444-95C449AF4648}" dt="2024-10-24T09:25:17.325" v="1777" actId="1076"/>
          <ac:spMkLst>
            <pc:docMk/>
            <pc:sldMk cId="1631110098" sldId="278"/>
            <ac:spMk id="7" creationId="{359AE2EF-3703-9400-C875-3909EC79966B}"/>
          </ac:spMkLst>
        </pc:spChg>
        <pc:spChg chg="mod">
          <ac:chgData name="Washington Ogweno" userId="10389892-8c77-44d7-9686-b372dead1b33" providerId="ADAL" clId="{04AF69E2-2350-4030-9444-95C449AF4648}" dt="2024-10-24T09:23:52.034" v="1770" actId="20577"/>
          <ac:spMkLst>
            <pc:docMk/>
            <pc:sldMk cId="1631110098" sldId="278"/>
            <ac:spMk id="124" creationId="{00000000-0000-0000-0000-000000000000}"/>
          </ac:spMkLst>
        </pc:spChg>
        <pc:spChg chg="del">
          <ac:chgData name="Washington Ogweno" userId="10389892-8c77-44d7-9686-b372dead1b33" providerId="ADAL" clId="{04AF69E2-2350-4030-9444-95C449AF4648}" dt="2024-10-24T09:23:01.064" v="1761" actId="478"/>
          <ac:spMkLst>
            <pc:docMk/>
            <pc:sldMk cId="1631110098" sldId="278"/>
            <ac:spMk id="125" creationId="{00000000-0000-0000-0000-000000000000}"/>
          </ac:spMkLst>
        </pc:spChg>
      </pc:sldChg>
      <pc:sldChg chg="modSp add mod">
        <pc:chgData name="Washington Ogweno" userId="10389892-8c77-44d7-9686-b372dead1b33" providerId="ADAL" clId="{04AF69E2-2350-4030-9444-95C449AF4648}" dt="2024-10-24T09:31:16.566" v="1794" actId="1076"/>
        <pc:sldMkLst>
          <pc:docMk/>
          <pc:sldMk cId="1960657981" sldId="279"/>
        </pc:sldMkLst>
        <pc:spChg chg="mod">
          <ac:chgData name="Washington Ogweno" userId="10389892-8c77-44d7-9686-b372dead1b33" providerId="ADAL" clId="{04AF69E2-2350-4030-9444-95C449AF4648}" dt="2024-10-24T09:31:16.566" v="1794" actId="1076"/>
          <ac:spMkLst>
            <pc:docMk/>
            <pc:sldMk cId="1960657981" sldId="279"/>
            <ac:spMk id="131" creationId="{00000000-0000-0000-0000-000000000000}"/>
          </ac:spMkLst>
        </pc:spChg>
      </pc:sldChg>
      <pc:sldChg chg="add del modTransition">
        <pc:chgData name="Washington Ogweno" userId="10389892-8c77-44d7-9686-b372dead1b33" providerId="ADAL" clId="{04AF69E2-2350-4030-9444-95C449AF4648}" dt="2024-10-22T12:48:38.624" v="395"/>
        <pc:sldMkLst>
          <pc:docMk/>
          <pc:sldMk cId="3355073531" sldId="433"/>
        </pc:sldMkLst>
      </pc:sldChg>
      <pc:sldMasterChg chg="modSldLayout">
        <pc:chgData name="Washington Ogweno" userId="10389892-8c77-44d7-9686-b372dead1b33" providerId="ADAL" clId="{04AF69E2-2350-4030-9444-95C449AF4648}" dt="2024-10-24T09:06:26.448" v="1740"/>
        <pc:sldMasterMkLst>
          <pc:docMk/>
          <pc:sldMasterMk cId="0" sldId="2147483659"/>
        </pc:sldMasterMkLst>
        <pc:sldLayoutChg chg="addSp delSp modSp mod">
          <pc:chgData name="Washington Ogweno" userId="10389892-8c77-44d7-9686-b372dead1b33" providerId="ADAL" clId="{04AF69E2-2350-4030-9444-95C449AF4648}" dt="2024-10-24T09:05:36.296" v="1739" actId="14100"/>
          <pc:sldLayoutMkLst>
            <pc:docMk/>
            <pc:sldMasterMk cId="0" sldId="2147483659"/>
            <pc:sldLayoutMk cId="0" sldId="2147483648"/>
          </pc:sldLayoutMkLst>
          <pc:spChg chg="mod">
            <ac:chgData name="Washington Ogweno" userId="10389892-8c77-44d7-9686-b372dead1b33" providerId="ADAL" clId="{04AF69E2-2350-4030-9444-95C449AF4648}" dt="2024-10-22T12:15:20.489" v="30"/>
            <ac:spMkLst>
              <pc:docMk/>
              <pc:sldMasterMk cId="0" sldId="2147483659"/>
              <pc:sldLayoutMk cId="0" sldId="2147483648"/>
              <ac:spMk id="4" creationId="{F244C70C-9F07-70F7-E743-3DD7C1D5C556}"/>
            </ac:spMkLst>
          </pc:spChg>
          <pc:spChg chg="mod">
            <ac:chgData name="Washington Ogweno" userId="10389892-8c77-44d7-9686-b372dead1b33" providerId="ADAL" clId="{04AF69E2-2350-4030-9444-95C449AF4648}" dt="2024-10-22T12:15:20.489" v="30"/>
            <ac:spMkLst>
              <pc:docMk/>
              <pc:sldMasterMk cId="0" sldId="2147483659"/>
              <pc:sldLayoutMk cId="0" sldId="2147483648"/>
              <ac:spMk id="5" creationId="{AA2993FE-1659-49E5-B304-DE026EA7D7F7}"/>
            </ac:spMkLst>
          </pc:spChg>
          <pc:spChg chg="mod">
            <ac:chgData name="Washington Ogweno" userId="10389892-8c77-44d7-9686-b372dead1b33" providerId="ADAL" clId="{04AF69E2-2350-4030-9444-95C449AF4648}" dt="2024-10-22T12:15:37.848" v="57" actId="1035"/>
            <ac:spMkLst>
              <pc:docMk/>
              <pc:sldMasterMk cId="0" sldId="2147483659"/>
              <pc:sldLayoutMk cId="0" sldId="2147483648"/>
              <ac:spMk id="8" creationId="{8F869F9B-11F2-AA81-5404-67AD491A0485}"/>
            </ac:spMkLst>
          </pc:spChg>
          <pc:spChg chg="mod">
            <ac:chgData name="Washington Ogweno" userId="10389892-8c77-44d7-9686-b372dead1b33" providerId="ADAL" clId="{04AF69E2-2350-4030-9444-95C449AF4648}" dt="2024-10-22T12:15:37.848" v="57" actId="1035"/>
            <ac:spMkLst>
              <pc:docMk/>
              <pc:sldMasterMk cId="0" sldId="2147483659"/>
              <pc:sldLayoutMk cId="0" sldId="2147483648"/>
              <ac:spMk id="9" creationId="{E53CF0AA-C2AD-3BAA-D8E1-9DCC139C8275}"/>
            </ac:spMkLst>
          </pc:spChg>
          <pc:spChg chg="add del mod">
            <ac:chgData name="Washington Ogweno" userId="10389892-8c77-44d7-9686-b372dead1b33" providerId="ADAL" clId="{04AF69E2-2350-4030-9444-95C449AF4648}" dt="2024-10-22T12:20:44.503" v="159" actId="478"/>
            <ac:spMkLst>
              <pc:docMk/>
              <pc:sldMasterMk cId="0" sldId="2147483659"/>
              <pc:sldLayoutMk cId="0" sldId="2147483648"/>
              <ac:spMk id="11" creationId="{E53CF0AA-C2AD-3BAA-D8E1-9DCC139C8275}"/>
            </ac:spMkLst>
          </pc:spChg>
          <pc:spChg chg="mod topLvl">
            <ac:chgData name="Washington Ogweno" userId="10389892-8c77-44d7-9686-b372dead1b33" providerId="ADAL" clId="{04AF69E2-2350-4030-9444-95C449AF4648}" dt="2024-10-22T12:20:16.001" v="136" actId="21"/>
            <ac:spMkLst>
              <pc:docMk/>
              <pc:sldMasterMk cId="0" sldId="2147483659"/>
              <pc:sldLayoutMk cId="0" sldId="2147483648"/>
              <ac:spMk id="13" creationId="{8F869F9B-11F2-AA81-5404-67AD491A0485}"/>
            </ac:spMkLst>
          </pc:spChg>
          <pc:spChg chg="add del mod topLvl">
            <ac:chgData name="Washington Ogweno" userId="10389892-8c77-44d7-9686-b372dead1b33" providerId="ADAL" clId="{04AF69E2-2350-4030-9444-95C449AF4648}" dt="2024-10-22T12:20:16.001" v="136" actId="21"/>
            <ac:spMkLst>
              <pc:docMk/>
              <pc:sldMasterMk cId="0" sldId="2147483659"/>
              <pc:sldLayoutMk cId="0" sldId="2147483648"/>
              <ac:spMk id="15" creationId="{E53CF0AA-C2AD-3BAA-D8E1-9DCC139C8275}"/>
            </ac:spMkLst>
          </pc:spChg>
          <pc:spChg chg="del">
            <ac:chgData name="Washington Ogweno" userId="10389892-8c77-44d7-9686-b372dead1b33" providerId="ADAL" clId="{04AF69E2-2350-4030-9444-95C449AF4648}" dt="2024-10-22T12:12:07.655" v="0" actId="478"/>
            <ac:spMkLst>
              <pc:docMk/>
              <pc:sldMasterMk cId="0" sldId="2147483659"/>
              <pc:sldLayoutMk cId="0" sldId="2147483648"/>
              <ac:spMk id="16" creationId="{00000000-0000-0000-0000-000000000000}"/>
            </ac:spMkLst>
          </pc:spChg>
          <pc:spChg chg="del">
            <ac:chgData name="Washington Ogweno" userId="10389892-8c77-44d7-9686-b372dead1b33" providerId="ADAL" clId="{04AF69E2-2350-4030-9444-95C449AF4648}" dt="2024-10-22T12:12:10.040" v="1" actId="478"/>
            <ac:spMkLst>
              <pc:docMk/>
              <pc:sldMasterMk cId="0" sldId="2147483659"/>
              <pc:sldLayoutMk cId="0" sldId="2147483648"/>
              <ac:spMk id="17" creationId="{00000000-0000-0000-0000-000000000000}"/>
            </ac:spMkLst>
          </pc:spChg>
          <pc:spChg chg="del">
            <ac:chgData name="Washington Ogweno" userId="10389892-8c77-44d7-9686-b372dead1b33" providerId="ADAL" clId="{04AF69E2-2350-4030-9444-95C449AF4648}" dt="2024-10-22T12:12:12.352" v="2" actId="478"/>
            <ac:spMkLst>
              <pc:docMk/>
              <pc:sldMasterMk cId="0" sldId="2147483659"/>
              <pc:sldLayoutMk cId="0" sldId="2147483648"/>
              <ac:spMk id="18" creationId="{00000000-0000-0000-0000-000000000000}"/>
            </ac:spMkLst>
          </pc:spChg>
          <pc:spChg chg="mod">
            <ac:chgData name="Washington Ogweno" userId="10389892-8c77-44d7-9686-b372dead1b33" providerId="ADAL" clId="{04AF69E2-2350-4030-9444-95C449AF4648}" dt="2024-10-22T12:24:51.719" v="209" actId="164"/>
            <ac:spMkLst>
              <pc:docMk/>
              <pc:sldMasterMk cId="0" sldId="2147483659"/>
              <pc:sldLayoutMk cId="0" sldId="2147483648"/>
              <ac:spMk id="19" creationId="{00000000-0000-0000-0000-000000000000}"/>
            </ac:spMkLst>
          </pc:spChg>
          <pc:spChg chg="add del mod ord">
            <ac:chgData name="Washington Ogweno" userId="10389892-8c77-44d7-9686-b372dead1b33" providerId="ADAL" clId="{04AF69E2-2350-4030-9444-95C449AF4648}" dt="2024-10-24T09:05:36.296" v="1739" actId="14100"/>
            <ac:spMkLst>
              <pc:docMk/>
              <pc:sldMasterMk cId="0" sldId="2147483659"/>
              <pc:sldLayoutMk cId="0" sldId="2147483648"/>
              <ac:spMk id="22" creationId="{8C2D69FE-6F00-D73E-A600-EB5D34400DD8}"/>
            </ac:spMkLst>
          </pc:spChg>
          <pc:grpChg chg="add mod">
            <ac:chgData name="Washington Ogweno" userId="10389892-8c77-44d7-9686-b372dead1b33" providerId="ADAL" clId="{04AF69E2-2350-4030-9444-95C449AF4648}" dt="2024-10-22T12:15:20.489" v="30"/>
            <ac:grpSpMkLst>
              <pc:docMk/>
              <pc:sldMasterMk cId="0" sldId="2147483659"/>
              <pc:sldLayoutMk cId="0" sldId="2147483648"/>
              <ac:grpSpMk id="3" creationId="{8A546A56-F80F-B241-3CF9-ED024D95B55F}"/>
            </ac:grpSpMkLst>
          </pc:grpChg>
          <pc:grpChg chg="add del mod">
            <ac:chgData name="Washington Ogweno" userId="10389892-8c77-44d7-9686-b372dead1b33" providerId="ADAL" clId="{04AF69E2-2350-4030-9444-95C449AF4648}" dt="2024-10-22T12:15:45.037" v="59" actId="478"/>
            <ac:grpSpMkLst>
              <pc:docMk/>
              <pc:sldMasterMk cId="0" sldId="2147483659"/>
              <pc:sldLayoutMk cId="0" sldId="2147483648"/>
              <ac:grpSpMk id="6" creationId="{F590E547-E267-F3E7-D759-02CCD49232B7}"/>
            </ac:grpSpMkLst>
          </pc:grpChg>
          <pc:grpChg chg="add del mod">
            <ac:chgData name="Washington Ogweno" userId="10389892-8c77-44d7-9686-b372dead1b33" providerId="ADAL" clId="{04AF69E2-2350-4030-9444-95C449AF4648}" dt="2024-10-22T12:25:41.345" v="212" actId="164"/>
            <ac:grpSpMkLst>
              <pc:docMk/>
              <pc:sldMasterMk cId="0" sldId="2147483659"/>
              <pc:sldLayoutMk cId="0" sldId="2147483648"/>
              <ac:grpSpMk id="7" creationId="{F590E547-E267-F3E7-D759-02CCD49232B7}"/>
            </ac:grpSpMkLst>
          </pc:grpChg>
          <pc:grpChg chg="add mod">
            <ac:chgData name="Washington Ogweno" userId="10389892-8c77-44d7-9686-b372dead1b33" providerId="ADAL" clId="{04AF69E2-2350-4030-9444-95C449AF4648}" dt="2024-10-22T12:25:41.345" v="212" actId="164"/>
            <ac:grpSpMkLst>
              <pc:docMk/>
              <pc:sldMasterMk cId="0" sldId="2147483659"/>
              <pc:sldLayoutMk cId="0" sldId="2147483648"/>
              <ac:grpSpMk id="12" creationId="{444820B0-656F-B5DB-1363-B6C3746A931B}"/>
            </ac:grpSpMkLst>
          </pc:grpChg>
          <pc:grpChg chg="add mod">
            <ac:chgData name="Washington Ogweno" userId="10389892-8c77-44d7-9686-b372dead1b33" providerId="ADAL" clId="{04AF69E2-2350-4030-9444-95C449AF4648}" dt="2024-10-22T12:25:41.345" v="212" actId="164"/>
            <ac:grpSpMkLst>
              <pc:docMk/>
              <pc:sldMasterMk cId="0" sldId="2147483659"/>
              <pc:sldLayoutMk cId="0" sldId="2147483648"/>
              <ac:grpSpMk id="21" creationId="{5C730274-F200-7F8B-21F9-3AEC109986B8}"/>
            </ac:grpSpMkLst>
          </pc:grpChg>
          <pc:picChg chg="add mod">
            <ac:chgData name="Washington Ogweno" userId="10389892-8c77-44d7-9686-b372dead1b33" providerId="ADAL" clId="{04AF69E2-2350-4030-9444-95C449AF4648}" dt="2024-10-22T12:15:20.489" v="30"/>
            <ac:picMkLst>
              <pc:docMk/>
              <pc:sldMasterMk cId="0" sldId="2147483659"/>
              <pc:sldLayoutMk cId="0" sldId="2147483648"/>
              <ac:picMk id="2" creationId="{4DDE45A5-6248-8A23-BB8E-64742C11D257}"/>
            </ac:picMkLst>
          </pc:picChg>
          <pc:picChg chg="add mod">
            <ac:chgData name="Washington Ogweno" userId="10389892-8c77-44d7-9686-b372dead1b33" providerId="ADAL" clId="{04AF69E2-2350-4030-9444-95C449AF4648}" dt="2024-10-22T12:25:41.345" v="212" actId="164"/>
            <ac:picMkLst>
              <pc:docMk/>
              <pc:sldMasterMk cId="0" sldId="2147483659"/>
              <pc:sldLayoutMk cId="0" sldId="2147483648"/>
              <ac:picMk id="10" creationId="{1C27F549-F04A-DA62-58F6-E33B184030CD}"/>
            </ac:picMkLst>
          </pc:picChg>
          <pc:picChg chg="add del mod">
            <ac:chgData name="Washington Ogweno" userId="10389892-8c77-44d7-9686-b372dead1b33" providerId="ADAL" clId="{04AF69E2-2350-4030-9444-95C449AF4648}" dt="2024-10-22T12:15:42.908" v="58" actId="21"/>
            <ac:picMkLst>
              <pc:docMk/>
              <pc:sldMasterMk cId="0" sldId="2147483659"/>
              <pc:sldLayoutMk cId="0" sldId="2147483648"/>
              <ac:picMk id="14" creationId="{1C27F549-F04A-DA62-58F6-E33B184030CD}"/>
            </ac:picMkLst>
          </pc:picChg>
          <pc:picChg chg="mod">
            <ac:chgData name="Washington Ogweno" userId="10389892-8c77-44d7-9686-b372dead1b33" providerId="ADAL" clId="{04AF69E2-2350-4030-9444-95C449AF4648}" dt="2024-10-22T12:24:51.719" v="209" actId="164"/>
            <ac:picMkLst>
              <pc:docMk/>
              <pc:sldMasterMk cId="0" sldId="2147483659"/>
              <pc:sldLayoutMk cId="0" sldId="2147483648"/>
              <ac:picMk id="20" creationId="{00000000-0000-0000-0000-000000000000}"/>
            </ac:picMkLst>
          </pc:picChg>
          <pc:picChg chg="add mod">
            <ac:chgData name="Washington Ogweno" userId="10389892-8c77-44d7-9686-b372dead1b33" providerId="ADAL" clId="{04AF69E2-2350-4030-9444-95C449AF4648}" dt="2024-10-24T03:13:27.263" v="1156" actId="14100"/>
            <ac:picMkLst>
              <pc:docMk/>
              <pc:sldMasterMk cId="0" sldId="2147483659"/>
              <pc:sldLayoutMk cId="0" sldId="2147483648"/>
              <ac:picMk id="1030" creationId="{FC76FE46-4B78-884F-AB98-59030A8FE0B9}"/>
            </ac:picMkLst>
          </pc:picChg>
        </pc:sldLayoutChg>
        <pc:sldLayoutChg chg="addSp delSp modSp mod">
          <pc:chgData name="Washington Ogweno" userId="10389892-8c77-44d7-9686-b372dead1b33" providerId="ADAL" clId="{04AF69E2-2350-4030-9444-95C449AF4648}" dt="2024-10-24T09:06:26.448" v="1740"/>
          <pc:sldLayoutMkLst>
            <pc:docMk/>
            <pc:sldMasterMk cId="0" sldId="2147483659"/>
            <pc:sldLayoutMk cId="0" sldId="2147483649"/>
          </pc:sldLayoutMkLst>
          <pc:spChg chg="mod">
            <ac:chgData name="Washington Ogweno" userId="10389892-8c77-44d7-9686-b372dead1b33" providerId="ADAL" clId="{04AF69E2-2350-4030-9444-95C449AF4648}" dt="2024-10-22T12:26:08.321" v="218"/>
            <ac:spMkLst>
              <pc:docMk/>
              <pc:sldMasterMk cId="0" sldId="2147483659"/>
              <pc:sldLayoutMk cId="0" sldId="2147483649"/>
              <ac:spMk id="6" creationId="{50785F63-6C16-B3FC-0F97-6E87EAD1DA3C}"/>
            </ac:spMkLst>
          </pc:spChg>
          <pc:spChg chg="mod">
            <ac:chgData name="Washington Ogweno" userId="10389892-8c77-44d7-9686-b372dead1b33" providerId="ADAL" clId="{04AF69E2-2350-4030-9444-95C449AF4648}" dt="2024-10-22T12:26:08.321" v="218"/>
            <ac:spMkLst>
              <pc:docMk/>
              <pc:sldMasterMk cId="0" sldId="2147483659"/>
              <pc:sldLayoutMk cId="0" sldId="2147483649"/>
              <ac:spMk id="7" creationId="{BDCC6846-2016-4B9E-E167-0C1CD4DED79B}"/>
            </ac:spMkLst>
          </pc:spChg>
          <pc:spChg chg="mod">
            <ac:chgData name="Washington Ogweno" userId="10389892-8c77-44d7-9686-b372dead1b33" providerId="ADAL" clId="{04AF69E2-2350-4030-9444-95C449AF4648}" dt="2024-10-22T12:26:08.321" v="218"/>
            <ac:spMkLst>
              <pc:docMk/>
              <pc:sldMasterMk cId="0" sldId="2147483659"/>
              <pc:sldLayoutMk cId="0" sldId="2147483649"/>
              <ac:spMk id="8" creationId="{28B224C2-398F-8326-7462-D9C3ED50F8A4}"/>
            </ac:spMkLst>
          </pc:spChg>
          <pc:spChg chg="add mod">
            <ac:chgData name="Washington Ogweno" userId="10389892-8c77-44d7-9686-b372dead1b33" providerId="ADAL" clId="{04AF69E2-2350-4030-9444-95C449AF4648}" dt="2024-10-22T12:50:50.977" v="414" actId="20577"/>
            <ac:spMkLst>
              <pc:docMk/>
              <pc:sldMasterMk cId="0" sldId="2147483659"/>
              <pc:sldLayoutMk cId="0" sldId="2147483649"/>
              <ac:spMk id="10" creationId="{91121769-E1D3-B50E-56BB-D65F91F56D3E}"/>
            </ac:spMkLst>
          </pc:spChg>
          <pc:spChg chg="add mod">
            <ac:chgData name="Washington Ogweno" userId="10389892-8c77-44d7-9686-b372dead1b33" providerId="ADAL" clId="{04AF69E2-2350-4030-9444-95C449AF4648}" dt="2024-10-24T09:06:26.448" v="1740"/>
            <ac:spMkLst>
              <pc:docMk/>
              <pc:sldMasterMk cId="0" sldId="2147483659"/>
              <pc:sldLayoutMk cId="0" sldId="2147483649"/>
              <ac:spMk id="11" creationId="{5DF54057-FF86-7FEC-9C0C-403C33FB2256}"/>
            </ac:spMkLst>
          </pc:spChg>
          <pc:spChg chg="add del">
            <ac:chgData name="Washington Ogweno" userId="10389892-8c77-44d7-9686-b372dead1b33" providerId="ADAL" clId="{04AF69E2-2350-4030-9444-95C449AF4648}" dt="2024-10-22T12:50:43.773" v="411" actId="478"/>
            <ac:spMkLst>
              <pc:docMk/>
              <pc:sldMasterMk cId="0" sldId="2147483659"/>
              <pc:sldLayoutMk cId="0" sldId="2147483649"/>
              <ac:spMk id="22" creationId="{00000000-0000-0000-0000-000000000000}"/>
            </ac:spMkLst>
          </pc:spChg>
          <pc:spChg chg="add del">
            <ac:chgData name="Washington Ogweno" userId="10389892-8c77-44d7-9686-b372dead1b33" providerId="ADAL" clId="{04AF69E2-2350-4030-9444-95C449AF4648}" dt="2024-10-22T12:50:44.103" v="412" actId="478"/>
            <ac:spMkLst>
              <pc:docMk/>
              <pc:sldMasterMk cId="0" sldId="2147483659"/>
              <pc:sldLayoutMk cId="0" sldId="2147483649"/>
              <ac:spMk id="23" creationId="{00000000-0000-0000-0000-000000000000}"/>
            </ac:spMkLst>
          </pc:spChg>
          <pc:spChg chg="del">
            <ac:chgData name="Washington Ogweno" userId="10389892-8c77-44d7-9686-b372dead1b33" providerId="ADAL" clId="{04AF69E2-2350-4030-9444-95C449AF4648}" dt="2024-10-22T12:26:01.492" v="216" actId="478"/>
            <ac:spMkLst>
              <pc:docMk/>
              <pc:sldMasterMk cId="0" sldId="2147483659"/>
              <pc:sldLayoutMk cId="0" sldId="2147483649"/>
              <ac:spMk id="24" creationId="{00000000-0000-0000-0000-000000000000}"/>
            </ac:spMkLst>
          </pc:spChg>
          <pc:spChg chg="del mod">
            <ac:chgData name="Washington Ogweno" userId="10389892-8c77-44d7-9686-b372dead1b33" providerId="ADAL" clId="{04AF69E2-2350-4030-9444-95C449AF4648}" dt="2024-10-22T12:25:58.688" v="214" actId="478"/>
            <ac:spMkLst>
              <pc:docMk/>
              <pc:sldMasterMk cId="0" sldId="2147483659"/>
              <pc:sldLayoutMk cId="0" sldId="2147483649"/>
              <ac:spMk id="25" creationId="{00000000-0000-0000-0000-000000000000}"/>
            </ac:spMkLst>
          </pc:spChg>
          <pc:spChg chg="del">
            <ac:chgData name="Washington Ogweno" userId="10389892-8c77-44d7-9686-b372dead1b33" providerId="ADAL" clId="{04AF69E2-2350-4030-9444-95C449AF4648}" dt="2024-10-22T12:49:36.656" v="403" actId="478"/>
            <ac:spMkLst>
              <pc:docMk/>
              <pc:sldMasterMk cId="0" sldId="2147483659"/>
              <pc:sldLayoutMk cId="0" sldId="2147483649"/>
              <ac:spMk id="26" creationId="{00000000-0000-0000-0000-000000000000}"/>
            </ac:spMkLst>
          </pc:spChg>
          <pc:spChg chg="del">
            <ac:chgData name="Washington Ogweno" userId="10389892-8c77-44d7-9686-b372dead1b33" providerId="ADAL" clId="{04AF69E2-2350-4030-9444-95C449AF4648}" dt="2024-10-22T12:26:00.019" v="215" actId="478"/>
            <ac:spMkLst>
              <pc:docMk/>
              <pc:sldMasterMk cId="0" sldId="2147483659"/>
              <pc:sldLayoutMk cId="0" sldId="2147483649"/>
              <ac:spMk id="27" creationId="{00000000-0000-0000-0000-000000000000}"/>
            </ac:spMkLst>
          </pc:spChg>
          <pc:grpChg chg="add mod">
            <ac:chgData name="Washington Ogweno" userId="10389892-8c77-44d7-9686-b372dead1b33" providerId="ADAL" clId="{04AF69E2-2350-4030-9444-95C449AF4648}" dt="2024-10-22T12:26:08.321" v="218"/>
            <ac:grpSpMkLst>
              <pc:docMk/>
              <pc:sldMasterMk cId="0" sldId="2147483659"/>
              <pc:sldLayoutMk cId="0" sldId="2147483649"/>
              <ac:grpSpMk id="2" creationId="{4C24563A-3D50-C450-24F0-B23A86FD1AEA}"/>
            </ac:grpSpMkLst>
          </pc:grpChg>
          <pc:grpChg chg="mod">
            <ac:chgData name="Washington Ogweno" userId="10389892-8c77-44d7-9686-b372dead1b33" providerId="ADAL" clId="{04AF69E2-2350-4030-9444-95C449AF4648}" dt="2024-10-22T12:26:08.321" v="218"/>
            <ac:grpSpMkLst>
              <pc:docMk/>
              <pc:sldMasterMk cId="0" sldId="2147483659"/>
              <pc:sldLayoutMk cId="0" sldId="2147483649"/>
              <ac:grpSpMk id="3" creationId="{08D7ACCD-90CA-1FD1-01BF-2DC773D1C951}"/>
            </ac:grpSpMkLst>
          </pc:grpChg>
          <pc:grpChg chg="mod">
            <ac:chgData name="Washington Ogweno" userId="10389892-8c77-44d7-9686-b372dead1b33" providerId="ADAL" clId="{04AF69E2-2350-4030-9444-95C449AF4648}" dt="2024-10-22T12:26:08.321" v="218"/>
            <ac:grpSpMkLst>
              <pc:docMk/>
              <pc:sldMasterMk cId="0" sldId="2147483659"/>
              <pc:sldLayoutMk cId="0" sldId="2147483649"/>
              <ac:grpSpMk id="4" creationId="{77877770-4974-52B3-828F-E93C755ACF81}"/>
            </ac:grpSpMkLst>
          </pc:grpChg>
          <pc:picChg chg="mod">
            <ac:chgData name="Washington Ogweno" userId="10389892-8c77-44d7-9686-b372dead1b33" providerId="ADAL" clId="{04AF69E2-2350-4030-9444-95C449AF4648}" dt="2024-10-22T12:26:08.321" v="218"/>
            <ac:picMkLst>
              <pc:docMk/>
              <pc:sldMasterMk cId="0" sldId="2147483659"/>
              <pc:sldLayoutMk cId="0" sldId="2147483649"/>
              <ac:picMk id="5" creationId="{D92C7746-63E8-5217-B1CE-27AB117E99AF}"/>
            </ac:picMkLst>
          </pc:picChg>
          <pc:picChg chg="mod">
            <ac:chgData name="Washington Ogweno" userId="10389892-8c77-44d7-9686-b372dead1b33" providerId="ADAL" clId="{04AF69E2-2350-4030-9444-95C449AF4648}" dt="2024-10-22T12:26:08.321" v="218"/>
            <ac:picMkLst>
              <pc:docMk/>
              <pc:sldMasterMk cId="0" sldId="2147483659"/>
              <pc:sldLayoutMk cId="0" sldId="2147483649"/>
              <ac:picMk id="9" creationId="{F741D9F2-4EBE-6791-0379-0C1B85FD2CEA}"/>
            </ac:picMkLst>
          </pc:picChg>
          <pc:picChg chg="del">
            <ac:chgData name="Washington Ogweno" userId="10389892-8c77-44d7-9686-b372dead1b33" providerId="ADAL" clId="{04AF69E2-2350-4030-9444-95C449AF4648}" dt="2024-10-22T12:26:02.762" v="217" actId="478"/>
            <ac:picMkLst>
              <pc:docMk/>
              <pc:sldMasterMk cId="0" sldId="2147483659"/>
              <pc:sldLayoutMk cId="0" sldId="2147483649"/>
              <ac:picMk id="28" creationId="{00000000-0000-0000-0000-000000000000}"/>
            </ac:picMkLst>
          </pc:picChg>
        </pc:sldLayoutChg>
        <pc:sldLayoutChg chg="addSp modSp mod">
          <pc:chgData name="Washington Ogweno" userId="10389892-8c77-44d7-9686-b372dead1b33" providerId="ADAL" clId="{04AF69E2-2350-4030-9444-95C449AF4648}" dt="2024-10-22T12:28:12.687" v="221" actId="16037"/>
          <pc:sldLayoutMkLst>
            <pc:docMk/>
            <pc:sldMasterMk cId="0" sldId="2147483659"/>
            <pc:sldLayoutMk cId="0" sldId="2147483650"/>
          </pc:sldLayoutMkLst>
          <pc:spChg chg="add mod">
            <ac:chgData name="Washington Ogweno" userId="10389892-8c77-44d7-9686-b372dead1b33" providerId="ADAL" clId="{04AF69E2-2350-4030-9444-95C449AF4648}" dt="2024-10-22T12:27:17.026" v="220"/>
            <ac:spMkLst>
              <pc:docMk/>
              <pc:sldMasterMk cId="0" sldId="2147483659"/>
              <pc:sldLayoutMk cId="0" sldId="2147483650"/>
              <ac:spMk id="2" creationId="{61F225B9-5C4F-4D4C-AF63-B41CF57B9CAB}"/>
            </ac:spMkLst>
          </pc:spChg>
          <pc:spChg chg="mod">
            <ac:chgData name="Washington Ogweno" userId="10389892-8c77-44d7-9686-b372dead1b33" providerId="ADAL" clId="{04AF69E2-2350-4030-9444-95C449AF4648}" dt="2024-10-22T12:26:48.244" v="219"/>
            <ac:spMkLst>
              <pc:docMk/>
              <pc:sldMasterMk cId="0" sldId="2147483659"/>
              <pc:sldLayoutMk cId="0" sldId="2147483650"/>
              <ac:spMk id="10" creationId="{72550EB3-0917-414B-BA18-057664BF3491}"/>
            </ac:spMkLst>
          </pc:spChg>
          <pc:spChg chg="mod">
            <ac:chgData name="Washington Ogweno" userId="10389892-8c77-44d7-9686-b372dead1b33" providerId="ADAL" clId="{04AF69E2-2350-4030-9444-95C449AF4648}" dt="2024-10-22T12:26:48.244" v="219"/>
            <ac:spMkLst>
              <pc:docMk/>
              <pc:sldMasterMk cId="0" sldId="2147483659"/>
              <pc:sldLayoutMk cId="0" sldId="2147483650"/>
              <ac:spMk id="11" creationId="{E137C8ED-EFE3-7345-80AC-4BA305840B7F}"/>
            </ac:spMkLst>
          </pc:spChg>
          <pc:spChg chg="mod">
            <ac:chgData name="Washington Ogweno" userId="10389892-8c77-44d7-9686-b372dead1b33" providerId="ADAL" clId="{04AF69E2-2350-4030-9444-95C449AF4648}" dt="2024-10-22T12:28:12.687" v="221" actId="16037"/>
            <ac:spMkLst>
              <pc:docMk/>
              <pc:sldMasterMk cId="0" sldId="2147483659"/>
              <pc:sldLayoutMk cId="0" sldId="2147483650"/>
              <ac:spMk id="12" creationId="{61F225B9-5C4F-4D4C-AF63-B41CF57B9CAB}"/>
            </ac:spMkLst>
          </pc:spChg>
          <pc:spChg chg="mod">
            <ac:chgData name="Washington Ogweno" userId="10389892-8c77-44d7-9686-b372dead1b33" providerId="ADAL" clId="{04AF69E2-2350-4030-9444-95C449AF4648}" dt="2024-10-22T12:13:38.589" v="10" actId="1076"/>
            <ac:spMkLst>
              <pc:docMk/>
              <pc:sldMasterMk cId="0" sldId="2147483659"/>
              <pc:sldLayoutMk cId="0" sldId="2147483650"/>
              <ac:spMk id="35" creationId="{00000000-0000-0000-0000-000000000000}"/>
            </ac:spMkLst>
          </pc:spChg>
          <pc:grpChg chg="add mod">
            <ac:chgData name="Washington Ogweno" userId="10389892-8c77-44d7-9686-b372dead1b33" providerId="ADAL" clId="{04AF69E2-2350-4030-9444-95C449AF4648}" dt="2024-10-22T12:26:48.244" v="219"/>
            <ac:grpSpMkLst>
              <pc:docMk/>
              <pc:sldMasterMk cId="0" sldId="2147483659"/>
              <pc:sldLayoutMk cId="0" sldId="2147483650"/>
              <ac:grpSpMk id="8" creationId="{5B0EC193-0BB1-2347-87F1-388A4D3D65DF}"/>
            </ac:grpSpMkLst>
          </pc:grpChg>
          <pc:grpChg chg="mod">
            <ac:chgData name="Washington Ogweno" userId="10389892-8c77-44d7-9686-b372dead1b33" providerId="ADAL" clId="{04AF69E2-2350-4030-9444-95C449AF4648}" dt="2024-10-22T12:26:48.244" v="219"/>
            <ac:grpSpMkLst>
              <pc:docMk/>
              <pc:sldMasterMk cId="0" sldId="2147483659"/>
              <pc:sldLayoutMk cId="0" sldId="2147483650"/>
              <ac:grpSpMk id="9" creationId="{932FF43C-EB05-2149-B98E-56A75A3AE5D9}"/>
            </ac:grpSpMkLst>
          </pc:grpChg>
          <pc:picChg chg="mod">
            <ac:chgData name="Washington Ogweno" userId="10389892-8c77-44d7-9686-b372dead1b33" providerId="ADAL" clId="{04AF69E2-2350-4030-9444-95C449AF4648}" dt="2024-10-22T12:26:48.244" v="219"/>
            <ac:picMkLst>
              <pc:docMk/>
              <pc:sldMasterMk cId="0" sldId="2147483659"/>
              <pc:sldLayoutMk cId="0" sldId="2147483650"/>
              <ac:picMk id="13" creationId="{0F6BAF26-CFA1-AB40-A9A2-A2CDBD019D93}"/>
            </ac:picMkLst>
          </pc:picChg>
        </pc:sldLayoutChg>
        <pc:sldLayoutChg chg="addSp delSp modSp mod">
          <pc:chgData name="Washington Ogweno" userId="10389892-8c77-44d7-9686-b372dead1b33" providerId="ADAL" clId="{04AF69E2-2350-4030-9444-95C449AF4648}" dt="2024-10-22T12:47:28.197" v="391" actId="14100"/>
          <pc:sldLayoutMkLst>
            <pc:docMk/>
            <pc:sldMasterMk cId="0" sldId="2147483659"/>
            <pc:sldLayoutMk cId="3100983724" sldId="2147483660"/>
          </pc:sldLayoutMkLst>
          <pc:spChg chg="add del mod">
            <ac:chgData name="Washington Ogweno" userId="10389892-8c77-44d7-9686-b372dead1b33" providerId="ADAL" clId="{04AF69E2-2350-4030-9444-95C449AF4648}" dt="2024-10-22T12:47:28.197" v="391" actId="14100"/>
            <ac:spMkLst>
              <pc:docMk/>
              <pc:sldMasterMk cId="0" sldId="2147483659"/>
              <pc:sldLayoutMk cId="3100983724" sldId="2147483660"/>
              <ac:spMk id="10" creationId="{8E1BFC55-2BA2-9C4B-85E3-E8B0BED510B2}"/>
            </ac:spMkLst>
          </pc:spChg>
          <pc:picChg chg="mod">
            <ac:chgData name="Washington Ogweno" userId="10389892-8c77-44d7-9686-b372dead1b33" providerId="ADAL" clId="{04AF69E2-2350-4030-9444-95C449AF4648}" dt="2024-10-22T12:46:40.385" v="386" actId="1076"/>
            <ac:picMkLst>
              <pc:docMk/>
              <pc:sldMasterMk cId="0" sldId="2147483659"/>
              <pc:sldLayoutMk cId="3100983724" sldId="2147483660"/>
              <ac:picMk id="1030" creationId="{FC76FE46-4B78-884F-AB98-59030A8FE0B9}"/>
            </ac:picMkLst>
          </pc:picChg>
        </pc:sldLayoutChg>
      </pc:sldMasterChg>
      <pc:sldMasterChg chg="addSp modSldLayout">
        <pc:chgData name="Washington Ogweno" userId="10389892-8c77-44d7-9686-b372dead1b33" providerId="ADAL" clId="{04AF69E2-2350-4030-9444-95C449AF4648}" dt="2024-10-23T13:45:38.308" v="1052"/>
        <pc:sldMasterMkLst>
          <pc:docMk/>
          <pc:sldMasterMk cId="1645436397" sldId="2147483661"/>
        </pc:sldMasterMkLst>
        <pc:spChg chg="add">
          <ac:chgData name="Washington Ogweno" userId="10389892-8c77-44d7-9686-b372dead1b33" providerId="ADAL" clId="{04AF69E2-2350-4030-9444-95C449AF4648}" dt="2024-10-23T13:45:38.308" v="1052"/>
          <ac:spMkLst>
            <pc:docMk/>
            <pc:sldMasterMk cId="1645436397" sldId="2147483661"/>
            <ac:spMk id="7" creationId="{25C2E941-65A4-395C-6347-AA6D3B3FA71B}"/>
          </ac:spMkLst>
        </pc:spChg>
        <pc:sldLayoutChg chg="addSp">
          <pc:chgData name="Washington Ogweno" userId="10389892-8c77-44d7-9686-b372dead1b33" providerId="ADAL" clId="{04AF69E2-2350-4030-9444-95C449AF4648}" dt="2024-10-23T13:45:38.308" v="1052"/>
          <pc:sldLayoutMkLst>
            <pc:docMk/>
            <pc:sldMasterMk cId="1645436397" sldId="2147483661"/>
            <pc:sldLayoutMk cId="1363118642" sldId="2147483664"/>
          </pc:sldLayoutMkLst>
          <pc:grpChg chg="add">
            <ac:chgData name="Washington Ogweno" userId="10389892-8c77-44d7-9686-b372dead1b33" providerId="ADAL" clId="{04AF69E2-2350-4030-9444-95C449AF4648}" dt="2024-10-23T13:45:38.308" v="1052"/>
            <ac:grpSpMkLst>
              <pc:docMk/>
              <pc:sldMasterMk cId="1645436397" sldId="2147483661"/>
              <pc:sldLayoutMk cId="1363118642" sldId="2147483664"/>
              <ac:grpSpMk id="7" creationId="{71C9568D-E09F-A08D-D101-6D25D5174FB7}"/>
            </ac:grpSpMkLst>
          </pc:gr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057A26-8D2E-416B-98D2-7F0FCD16AC3E}"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GB"/>
        </a:p>
      </dgm:t>
    </dgm:pt>
    <dgm:pt modelId="{73DBCDBD-5DF5-4439-A189-0E03B232EBF6}">
      <dgm:prSet phldrT="[Text]" custT="1"/>
      <dgm:spPr/>
      <dgm:t>
        <a:bodyPr/>
        <a:lstStyle/>
        <a:p>
          <a:r>
            <a:rPr lang="en-GB" sz="1600" dirty="0">
              <a:latin typeface="Amasis MT Pro" panose="02040504050005020304" pitchFamily="18" charset="0"/>
            </a:rPr>
            <a:t>1</a:t>
          </a:r>
        </a:p>
      </dgm:t>
    </dgm:pt>
    <dgm:pt modelId="{8197043D-EB3C-4F73-AAB6-10AC5106115D}" type="parTrans" cxnId="{1B45A121-F8E1-4014-B310-BAC42B5F70CA}">
      <dgm:prSet/>
      <dgm:spPr/>
      <dgm:t>
        <a:bodyPr/>
        <a:lstStyle/>
        <a:p>
          <a:endParaRPr lang="en-GB">
            <a:latin typeface="Amasis MT Pro" panose="02040504050005020304" pitchFamily="18" charset="0"/>
          </a:endParaRPr>
        </a:p>
      </dgm:t>
    </dgm:pt>
    <dgm:pt modelId="{88D7D232-1287-4371-B958-C633CA0EA14B}" type="sibTrans" cxnId="{1B45A121-F8E1-4014-B310-BAC42B5F70CA}">
      <dgm:prSet/>
      <dgm:spPr/>
      <dgm:t>
        <a:bodyPr/>
        <a:lstStyle/>
        <a:p>
          <a:endParaRPr lang="en-GB">
            <a:latin typeface="Amasis MT Pro" panose="02040504050005020304" pitchFamily="18" charset="0"/>
          </a:endParaRPr>
        </a:p>
      </dgm:t>
    </dgm:pt>
    <dgm:pt modelId="{FA255BD3-BF43-45FB-A2EA-27CC8BDD712E}">
      <dgm:prSet phldrT="[Text]" custT="1"/>
      <dgm:spPr/>
      <dgm:t>
        <a:bodyPr/>
        <a:lstStyle/>
        <a:p>
          <a:pPr>
            <a:buNone/>
          </a:pPr>
          <a:r>
            <a:rPr lang="en-GB" sz="1600" b="1" dirty="0">
              <a:latin typeface="Amasis MT Pro" panose="02040504050005020304" pitchFamily="18" charset="0"/>
            </a:rPr>
            <a:t>Data Preparation and Cleaning</a:t>
          </a:r>
          <a:endParaRPr lang="en-GB" sz="1600" dirty="0">
            <a:latin typeface="Amasis MT Pro" panose="02040504050005020304" pitchFamily="18" charset="0"/>
          </a:endParaRPr>
        </a:p>
      </dgm:t>
    </dgm:pt>
    <dgm:pt modelId="{10699E39-A320-4098-BCAC-D7819B74295A}" type="parTrans" cxnId="{F9F63339-4B90-464E-8F6F-25E1CB26AC83}">
      <dgm:prSet/>
      <dgm:spPr/>
      <dgm:t>
        <a:bodyPr/>
        <a:lstStyle/>
        <a:p>
          <a:endParaRPr lang="en-GB">
            <a:latin typeface="Amasis MT Pro" panose="02040504050005020304" pitchFamily="18" charset="0"/>
          </a:endParaRPr>
        </a:p>
      </dgm:t>
    </dgm:pt>
    <dgm:pt modelId="{17D81C2A-3425-4896-9B22-EDE7040D3F5B}" type="sibTrans" cxnId="{F9F63339-4B90-464E-8F6F-25E1CB26AC83}">
      <dgm:prSet/>
      <dgm:spPr/>
      <dgm:t>
        <a:bodyPr/>
        <a:lstStyle/>
        <a:p>
          <a:endParaRPr lang="en-GB">
            <a:latin typeface="Amasis MT Pro" panose="02040504050005020304" pitchFamily="18" charset="0"/>
          </a:endParaRPr>
        </a:p>
      </dgm:t>
    </dgm:pt>
    <dgm:pt modelId="{6BFD1DF6-4829-4E97-A172-5AB8639349A6}">
      <dgm:prSet phldrT="[Text]" custT="1"/>
      <dgm:spPr/>
      <dgm:t>
        <a:bodyPr/>
        <a:lstStyle/>
        <a:p>
          <a:pPr>
            <a:buFont typeface="Arial" panose="020B0604020202020204" pitchFamily="34" charset="0"/>
            <a:buChar char="•"/>
          </a:pPr>
          <a:r>
            <a:rPr lang="en-GB" sz="1600" dirty="0">
              <a:latin typeface="Amasis MT Pro" panose="02040504050005020304" pitchFamily="18" charset="0"/>
            </a:rPr>
            <a:t>Load and Preprocess</a:t>
          </a:r>
        </a:p>
      </dgm:t>
    </dgm:pt>
    <dgm:pt modelId="{C22390F8-46A7-4091-B1A3-20DD64027CD7}" type="parTrans" cxnId="{DBBD81B5-AD0A-468B-8B64-2B9B19A4FEDE}">
      <dgm:prSet/>
      <dgm:spPr/>
      <dgm:t>
        <a:bodyPr/>
        <a:lstStyle/>
        <a:p>
          <a:endParaRPr lang="en-GB">
            <a:latin typeface="Amasis MT Pro" panose="02040504050005020304" pitchFamily="18" charset="0"/>
          </a:endParaRPr>
        </a:p>
      </dgm:t>
    </dgm:pt>
    <dgm:pt modelId="{4371643B-7FA4-43C4-BDAB-A4BBF04B8EF2}" type="sibTrans" cxnId="{DBBD81B5-AD0A-468B-8B64-2B9B19A4FEDE}">
      <dgm:prSet/>
      <dgm:spPr/>
      <dgm:t>
        <a:bodyPr/>
        <a:lstStyle/>
        <a:p>
          <a:endParaRPr lang="en-GB">
            <a:latin typeface="Amasis MT Pro" panose="02040504050005020304" pitchFamily="18" charset="0"/>
          </a:endParaRPr>
        </a:p>
      </dgm:t>
    </dgm:pt>
    <dgm:pt modelId="{B3633BE3-55D3-4F1D-983E-0629221C11FA}">
      <dgm:prSet phldrT="[Text]" custT="1"/>
      <dgm:spPr/>
      <dgm:t>
        <a:bodyPr/>
        <a:lstStyle/>
        <a:p>
          <a:r>
            <a:rPr lang="en-GB" sz="1600" dirty="0">
              <a:latin typeface="Amasis MT Pro" panose="02040504050005020304" pitchFamily="18" charset="0"/>
            </a:rPr>
            <a:t>3</a:t>
          </a:r>
        </a:p>
      </dgm:t>
    </dgm:pt>
    <dgm:pt modelId="{895766C9-F200-4643-911A-15711FCC7071}" type="parTrans" cxnId="{44FF36D7-AF82-4605-A612-5B8E731D300B}">
      <dgm:prSet/>
      <dgm:spPr/>
      <dgm:t>
        <a:bodyPr/>
        <a:lstStyle/>
        <a:p>
          <a:endParaRPr lang="en-GB">
            <a:latin typeface="Amasis MT Pro" panose="02040504050005020304" pitchFamily="18" charset="0"/>
          </a:endParaRPr>
        </a:p>
      </dgm:t>
    </dgm:pt>
    <dgm:pt modelId="{9762DFE0-0E47-432F-8F55-14BFDCD6CAC5}" type="sibTrans" cxnId="{44FF36D7-AF82-4605-A612-5B8E731D300B}">
      <dgm:prSet/>
      <dgm:spPr/>
      <dgm:t>
        <a:bodyPr/>
        <a:lstStyle/>
        <a:p>
          <a:endParaRPr lang="en-GB">
            <a:latin typeface="Amasis MT Pro" panose="02040504050005020304" pitchFamily="18" charset="0"/>
          </a:endParaRPr>
        </a:p>
      </dgm:t>
    </dgm:pt>
    <dgm:pt modelId="{9886B937-4519-41D4-BDB4-AB05CCA1B4D8}">
      <dgm:prSet phldrT="[Text]" custT="1"/>
      <dgm:spPr/>
      <dgm:t>
        <a:bodyPr/>
        <a:lstStyle/>
        <a:p>
          <a:pPr>
            <a:buNone/>
          </a:pPr>
          <a:r>
            <a:rPr lang="en-GB" sz="1600" b="1" dirty="0">
              <a:latin typeface="Amasis MT Pro" panose="02040504050005020304" pitchFamily="18" charset="0"/>
            </a:rPr>
            <a:t>Churn Analysis</a:t>
          </a:r>
          <a:endParaRPr lang="en-GB" sz="1600" dirty="0">
            <a:latin typeface="Amasis MT Pro" panose="02040504050005020304" pitchFamily="18" charset="0"/>
          </a:endParaRPr>
        </a:p>
      </dgm:t>
    </dgm:pt>
    <dgm:pt modelId="{1B4EA6FC-49F6-4ADE-BBEC-A8557058C923}" type="parTrans" cxnId="{F64B43C1-9280-4826-91F2-2682878DC6EC}">
      <dgm:prSet/>
      <dgm:spPr/>
      <dgm:t>
        <a:bodyPr/>
        <a:lstStyle/>
        <a:p>
          <a:endParaRPr lang="en-GB">
            <a:latin typeface="Amasis MT Pro" panose="02040504050005020304" pitchFamily="18" charset="0"/>
          </a:endParaRPr>
        </a:p>
      </dgm:t>
    </dgm:pt>
    <dgm:pt modelId="{28989A41-F402-4405-827C-1074E06EBD26}" type="sibTrans" cxnId="{F64B43C1-9280-4826-91F2-2682878DC6EC}">
      <dgm:prSet/>
      <dgm:spPr/>
      <dgm:t>
        <a:bodyPr/>
        <a:lstStyle/>
        <a:p>
          <a:endParaRPr lang="en-GB">
            <a:latin typeface="Amasis MT Pro" panose="02040504050005020304" pitchFamily="18" charset="0"/>
          </a:endParaRPr>
        </a:p>
      </dgm:t>
    </dgm:pt>
    <dgm:pt modelId="{9CFC33EB-7082-4CF8-8BCE-5E70FF4F5D0C}">
      <dgm:prSet phldrT="[Text]" custT="1"/>
      <dgm:spPr/>
      <dgm:t>
        <a:bodyPr/>
        <a:lstStyle/>
        <a:p>
          <a:r>
            <a:rPr lang="en-GB" sz="1600" dirty="0">
              <a:latin typeface="Amasis MT Pro" panose="02040504050005020304" pitchFamily="18" charset="0"/>
            </a:rPr>
            <a:t>Calculate churn column and Visualise churn distributions</a:t>
          </a:r>
        </a:p>
      </dgm:t>
    </dgm:pt>
    <dgm:pt modelId="{37EB190C-A6E1-4812-BE83-62B7D733DBD8}" type="parTrans" cxnId="{5A1B424C-5C83-4E32-9776-A1FBB397B25B}">
      <dgm:prSet/>
      <dgm:spPr/>
      <dgm:t>
        <a:bodyPr/>
        <a:lstStyle/>
        <a:p>
          <a:endParaRPr lang="en-GB">
            <a:latin typeface="Amasis MT Pro" panose="02040504050005020304" pitchFamily="18" charset="0"/>
          </a:endParaRPr>
        </a:p>
      </dgm:t>
    </dgm:pt>
    <dgm:pt modelId="{F73ACDD2-19E7-4DCD-B7D6-2B7D74F6D5DF}" type="sibTrans" cxnId="{5A1B424C-5C83-4E32-9776-A1FBB397B25B}">
      <dgm:prSet/>
      <dgm:spPr/>
      <dgm:t>
        <a:bodyPr/>
        <a:lstStyle/>
        <a:p>
          <a:endParaRPr lang="en-GB">
            <a:latin typeface="Amasis MT Pro" panose="02040504050005020304" pitchFamily="18" charset="0"/>
          </a:endParaRPr>
        </a:p>
      </dgm:t>
    </dgm:pt>
    <dgm:pt modelId="{2EBEE4DA-12D4-49EA-A97C-6125375D4F96}">
      <dgm:prSet phldrT="[Text]" custT="1"/>
      <dgm:spPr/>
      <dgm:t>
        <a:bodyPr/>
        <a:lstStyle/>
        <a:p>
          <a:r>
            <a:rPr lang="en-GB" sz="1600" dirty="0">
              <a:latin typeface="Amasis MT Pro" panose="02040504050005020304" pitchFamily="18" charset="0"/>
            </a:rPr>
            <a:t>2</a:t>
          </a:r>
        </a:p>
      </dgm:t>
    </dgm:pt>
    <dgm:pt modelId="{8DF7F4B6-51A9-4E8C-BB9B-D1D69D91F98B}" type="parTrans" cxnId="{6A0C7560-651F-4E95-BB2A-87BBD25C7E57}">
      <dgm:prSet/>
      <dgm:spPr/>
      <dgm:t>
        <a:bodyPr/>
        <a:lstStyle/>
        <a:p>
          <a:endParaRPr lang="en-GB">
            <a:latin typeface="Amasis MT Pro" panose="02040504050005020304" pitchFamily="18" charset="0"/>
          </a:endParaRPr>
        </a:p>
      </dgm:t>
    </dgm:pt>
    <dgm:pt modelId="{1FB6356A-B169-4B32-A9C5-C94C5E5284A5}" type="sibTrans" cxnId="{6A0C7560-651F-4E95-BB2A-87BBD25C7E57}">
      <dgm:prSet/>
      <dgm:spPr/>
      <dgm:t>
        <a:bodyPr/>
        <a:lstStyle/>
        <a:p>
          <a:endParaRPr lang="en-GB">
            <a:latin typeface="Amasis MT Pro" panose="02040504050005020304" pitchFamily="18" charset="0"/>
          </a:endParaRPr>
        </a:p>
      </dgm:t>
    </dgm:pt>
    <dgm:pt modelId="{D44CF0F4-7EC3-4F05-ABD4-56D80C3A714C}">
      <dgm:prSet phldrT="[Text]" custT="1"/>
      <dgm:spPr/>
      <dgm:t>
        <a:bodyPr/>
        <a:lstStyle/>
        <a:p>
          <a:pPr>
            <a:buNone/>
          </a:pPr>
          <a:r>
            <a:rPr lang="en-GB" sz="1600" b="1" dirty="0">
              <a:latin typeface="Amasis MT Pro" panose="02040504050005020304" pitchFamily="18" charset="0"/>
            </a:rPr>
            <a:t>Exploratory Data Analysis (EDA)</a:t>
          </a:r>
          <a:endParaRPr lang="en-GB" sz="1600" dirty="0">
            <a:latin typeface="Amasis MT Pro" panose="02040504050005020304" pitchFamily="18" charset="0"/>
          </a:endParaRPr>
        </a:p>
      </dgm:t>
    </dgm:pt>
    <dgm:pt modelId="{E27611E6-21D5-4F80-8DAC-BA359B3C9879}" type="parTrans" cxnId="{C064FB53-E361-4EEF-99F4-B04A72F67321}">
      <dgm:prSet/>
      <dgm:spPr/>
      <dgm:t>
        <a:bodyPr/>
        <a:lstStyle/>
        <a:p>
          <a:endParaRPr lang="en-GB">
            <a:latin typeface="Amasis MT Pro" panose="02040504050005020304" pitchFamily="18" charset="0"/>
          </a:endParaRPr>
        </a:p>
      </dgm:t>
    </dgm:pt>
    <dgm:pt modelId="{97B39913-AECB-4514-8111-FE4426E6A54E}" type="sibTrans" cxnId="{C064FB53-E361-4EEF-99F4-B04A72F67321}">
      <dgm:prSet/>
      <dgm:spPr/>
      <dgm:t>
        <a:bodyPr/>
        <a:lstStyle/>
        <a:p>
          <a:endParaRPr lang="en-GB">
            <a:latin typeface="Amasis MT Pro" panose="02040504050005020304" pitchFamily="18" charset="0"/>
          </a:endParaRPr>
        </a:p>
      </dgm:t>
    </dgm:pt>
    <dgm:pt modelId="{DB12FFF0-40CD-4884-8772-CDBA9ED200F6}">
      <dgm:prSet phldrT="[Text]" custT="1"/>
      <dgm:spPr/>
      <dgm:t>
        <a:bodyPr/>
        <a:lstStyle/>
        <a:p>
          <a:r>
            <a:rPr lang="en-GB" sz="1600" dirty="0">
              <a:latin typeface="Amasis MT Pro" panose="02040504050005020304" pitchFamily="18" charset="0"/>
            </a:rPr>
            <a:t>Visualize distributions and Correlation</a:t>
          </a:r>
        </a:p>
      </dgm:t>
    </dgm:pt>
    <dgm:pt modelId="{8609BDF9-7F4F-4A38-A05B-94ABC790A651}" type="parTrans" cxnId="{6E0A669A-FE49-4B5D-BCE9-5913AC1621D4}">
      <dgm:prSet/>
      <dgm:spPr/>
      <dgm:t>
        <a:bodyPr/>
        <a:lstStyle/>
        <a:p>
          <a:endParaRPr lang="en-GB">
            <a:latin typeface="Amasis MT Pro" panose="02040504050005020304" pitchFamily="18" charset="0"/>
          </a:endParaRPr>
        </a:p>
      </dgm:t>
    </dgm:pt>
    <dgm:pt modelId="{42477178-279C-4216-AE4F-7AE7FF7CECFF}" type="sibTrans" cxnId="{6E0A669A-FE49-4B5D-BCE9-5913AC1621D4}">
      <dgm:prSet/>
      <dgm:spPr/>
      <dgm:t>
        <a:bodyPr/>
        <a:lstStyle/>
        <a:p>
          <a:endParaRPr lang="en-GB">
            <a:latin typeface="Amasis MT Pro" panose="02040504050005020304" pitchFamily="18" charset="0"/>
          </a:endParaRPr>
        </a:p>
      </dgm:t>
    </dgm:pt>
    <dgm:pt modelId="{15BA1627-0270-4DF9-823D-9DD22A29F2FB}">
      <dgm:prSet phldrT="[Text]" custT="1"/>
      <dgm:spPr/>
      <dgm:t>
        <a:bodyPr/>
        <a:lstStyle/>
        <a:p>
          <a:r>
            <a:rPr lang="en-GB" sz="1600" dirty="0">
              <a:latin typeface="Amasis MT Pro" panose="02040504050005020304" pitchFamily="18" charset="0"/>
            </a:rPr>
            <a:t>4</a:t>
          </a:r>
        </a:p>
      </dgm:t>
    </dgm:pt>
    <dgm:pt modelId="{E0FAF370-BCC6-46C2-B016-DEEBCC360AB3}" type="parTrans" cxnId="{78E7F4B4-0AD5-40FB-8B2D-9ACEC96E9369}">
      <dgm:prSet/>
      <dgm:spPr/>
      <dgm:t>
        <a:bodyPr/>
        <a:lstStyle/>
        <a:p>
          <a:endParaRPr lang="en-GB">
            <a:latin typeface="Amasis MT Pro" panose="02040504050005020304" pitchFamily="18" charset="0"/>
          </a:endParaRPr>
        </a:p>
      </dgm:t>
    </dgm:pt>
    <dgm:pt modelId="{3EDCD2FF-A26A-4AAB-88F0-43C9D857B0D7}" type="sibTrans" cxnId="{78E7F4B4-0AD5-40FB-8B2D-9ACEC96E9369}">
      <dgm:prSet/>
      <dgm:spPr/>
      <dgm:t>
        <a:bodyPr/>
        <a:lstStyle/>
        <a:p>
          <a:endParaRPr lang="en-GB">
            <a:latin typeface="Amasis MT Pro" panose="02040504050005020304" pitchFamily="18" charset="0"/>
          </a:endParaRPr>
        </a:p>
      </dgm:t>
    </dgm:pt>
    <dgm:pt modelId="{3251DD60-EAEE-4BCE-B834-C6072397C61C}">
      <dgm:prSet phldrT="[Text]" custT="1"/>
      <dgm:spPr/>
      <dgm:t>
        <a:bodyPr/>
        <a:lstStyle/>
        <a:p>
          <a:pPr>
            <a:buNone/>
          </a:pPr>
          <a:r>
            <a:rPr lang="en-GB" sz="1600" b="1" dirty="0">
              <a:latin typeface="Amasis MT Pro" panose="02040504050005020304" pitchFamily="18" charset="0"/>
            </a:rPr>
            <a:t>Predictive Modelling</a:t>
          </a:r>
          <a:endParaRPr lang="en-GB" sz="1600" dirty="0">
            <a:latin typeface="Amasis MT Pro" panose="02040504050005020304" pitchFamily="18" charset="0"/>
          </a:endParaRPr>
        </a:p>
      </dgm:t>
    </dgm:pt>
    <dgm:pt modelId="{5D38E9A9-F585-4A91-A94A-5B05EEC3BF31}" type="parTrans" cxnId="{7DBCFCF4-E785-40DF-B931-B3FD983D9620}">
      <dgm:prSet/>
      <dgm:spPr/>
      <dgm:t>
        <a:bodyPr/>
        <a:lstStyle/>
        <a:p>
          <a:endParaRPr lang="en-GB">
            <a:latin typeface="Amasis MT Pro" panose="02040504050005020304" pitchFamily="18" charset="0"/>
          </a:endParaRPr>
        </a:p>
      </dgm:t>
    </dgm:pt>
    <dgm:pt modelId="{ED200FAF-4DC9-4732-A83C-8BD6D878D1DF}" type="sibTrans" cxnId="{7DBCFCF4-E785-40DF-B931-B3FD983D9620}">
      <dgm:prSet/>
      <dgm:spPr/>
      <dgm:t>
        <a:bodyPr/>
        <a:lstStyle/>
        <a:p>
          <a:endParaRPr lang="en-GB">
            <a:latin typeface="Amasis MT Pro" panose="02040504050005020304" pitchFamily="18" charset="0"/>
          </a:endParaRPr>
        </a:p>
      </dgm:t>
    </dgm:pt>
    <dgm:pt modelId="{3BA3F43B-4032-4446-AD21-BE0DA9E3B027}">
      <dgm:prSet phldrT="[Text]" custT="1"/>
      <dgm:spPr/>
      <dgm:t>
        <a:bodyPr/>
        <a:lstStyle/>
        <a:p>
          <a:r>
            <a:rPr lang="en-GB" sz="1600" dirty="0">
              <a:latin typeface="Amasis MT Pro" panose="02040504050005020304" pitchFamily="18" charset="0"/>
            </a:rPr>
            <a:t>Split data, train, Test and evaluate models' accuracy</a:t>
          </a:r>
        </a:p>
      </dgm:t>
    </dgm:pt>
    <dgm:pt modelId="{C223AAB8-0CA4-46FE-A714-2D64D00EFD66}" type="parTrans" cxnId="{58B991FA-4BF1-4C0A-B518-B7608D88030D}">
      <dgm:prSet/>
      <dgm:spPr/>
      <dgm:t>
        <a:bodyPr/>
        <a:lstStyle/>
        <a:p>
          <a:endParaRPr lang="en-GB">
            <a:latin typeface="Amasis MT Pro" panose="02040504050005020304" pitchFamily="18" charset="0"/>
          </a:endParaRPr>
        </a:p>
      </dgm:t>
    </dgm:pt>
    <dgm:pt modelId="{B212D3E2-1979-4B8A-811C-FE73B6A9E266}" type="sibTrans" cxnId="{58B991FA-4BF1-4C0A-B518-B7608D88030D}">
      <dgm:prSet/>
      <dgm:spPr/>
      <dgm:t>
        <a:bodyPr/>
        <a:lstStyle/>
        <a:p>
          <a:endParaRPr lang="en-GB">
            <a:latin typeface="Amasis MT Pro" panose="02040504050005020304" pitchFamily="18" charset="0"/>
          </a:endParaRPr>
        </a:p>
      </dgm:t>
    </dgm:pt>
    <dgm:pt modelId="{761E258B-DC66-4DA8-B19A-7AAB6A0245D1}">
      <dgm:prSet phldrT="[Text]" custT="1"/>
      <dgm:spPr/>
      <dgm:t>
        <a:bodyPr/>
        <a:lstStyle/>
        <a:p>
          <a:r>
            <a:rPr lang="en-GB" sz="1600" dirty="0">
              <a:latin typeface="Amasis MT Pro" panose="02040504050005020304" pitchFamily="18" charset="0"/>
            </a:rPr>
            <a:t>5</a:t>
          </a:r>
        </a:p>
      </dgm:t>
    </dgm:pt>
    <dgm:pt modelId="{59E21015-46BA-456F-97AE-6809A6E55C17}" type="parTrans" cxnId="{45071537-AF94-4889-9E1F-833A2E7B42E8}">
      <dgm:prSet/>
      <dgm:spPr/>
      <dgm:t>
        <a:bodyPr/>
        <a:lstStyle/>
        <a:p>
          <a:endParaRPr lang="en-GB">
            <a:latin typeface="Amasis MT Pro" panose="02040504050005020304" pitchFamily="18" charset="0"/>
          </a:endParaRPr>
        </a:p>
      </dgm:t>
    </dgm:pt>
    <dgm:pt modelId="{EEBED472-D3AC-4C6F-AAA9-DFF0C6900FBF}" type="sibTrans" cxnId="{45071537-AF94-4889-9E1F-833A2E7B42E8}">
      <dgm:prSet/>
      <dgm:spPr/>
      <dgm:t>
        <a:bodyPr/>
        <a:lstStyle/>
        <a:p>
          <a:endParaRPr lang="en-GB">
            <a:latin typeface="Amasis MT Pro" panose="02040504050005020304" pitchFamily="18" charset="0"/>
          </a:endParaRPr>
        </a:p>
      </dgm:t>
    </dgm:pt>
    <dgm:pt modelId="{3A0B6B0F-35EE-4C3A-B593-8E106F6A3A23}">
      <dgm:prSet phldrT="[Text]" custT="1"/>
      <dgm:spPr/>
      <dgm:t>
        <a:bodyPr/>
        <a:lstStyle/>
        <a:p>
          <a:pPr>
            <a:buNone/>
          </a:pPr>
          <a:r>
            <a:rPr lang="en-GB" sz="1600" b="1" dirty="0">
              <a:solidFill>
                <a:schemeClr val="tx1"/>
              </a:solidFill>
              <a:latin typeface="Amasis MT Pro" panose="02040504050005020304" pitchFamily="18" charset="0"/>
            </a:rPr>
            <a:t>Classification Report</a:t>
          </a:r>
        </a:p>
      </dgm:t>
    </dgm:pt>
    <dgm:pt modelId="{7DD0C205-7AD5-49DC-A7EA-7B58540EFCC3}" type="parTrans" cxnId="{CF49683E-F1B6-4994-AC1A-C9034EBCEA13}">
      <dgm:prSet/>
      <dgm:spPr/>
      <dgm:t>
        <a:bodyPr/>
        <a:lstStyle/>
        <a:p>
          <a:endParaRPr lang="en-GB">
            <a:latin typeface="Amasis MT Pro" panose="02040504050005020304" pitchFamily="18" charset="0"/>
          </a:endParaRPr>
        </a:p>
      </dgm:t>
    </dgm:pt>
    <dgm:pt modelId="{91AD289B-CEFD-4F97-97DF-8EC010E0EED3}" type="sibTrans" cxnId="{CF49683E-F1B6-4994-AC1A-C9034EBCEA13}">
      <dgm:prSet/>
      <dgm:spPr/>
      <dgm:t>
        <a:bodyPr/>
        <a:lstStyle/>
        <a:p>
          <a:endParaRPr lang="en-GB">
            <a:latin typeface="Amasis MT Pro" panose="02040504050005020304" pitchFamily="18" charset="0"/>
          </a:endParaRPr>
        </a:p>
      </dgm:t>
    </dgm:pt>
    <dgm:pt modelId="{50E1FF0F-619E-4A0F-846B-B92D1DF51ECC}">
      <dgm:prSet phldrT="[Text]" custT="1"/>
      <dgm:spPr/>
      <dgm:t>
        <a:bodyPr/>
        <a:lstStyle/>
        <a:p>
          <a:r>
            <a:rPr lang="en-GB" sz="1600" b="0" dirty="0"/>
            <a:t>Confusion Matrix, classification report, F1 Score etc</a:t>
          </a:r>
          <a:endParaRPr lang="en-GB" sz="1600" dirty="0">
            <a:latin typeface="Amasis MT Pro" panose="02040504050005020304" pitchFamily="18" charset="0"/>
          </a:endParaRPr>
        </a:p>
      </dgm:t>
    </dgm:pt>
    <dgm:pt modelId="{297E14CE-13EF-45E8-AA8E-BEE163D15666}" type="parTrans" cxnId="{FEBE5C2C-3B6C-4D02-B8E7-14B4EE35311D}">
      <dgm:prSet/>
      <dgm:spPr/>
      <dgm:t>
        <a:bodyPr/>
        <a:lstStyle/>
        <a:p>
          <a:endParaRPr lang="en-GB">
            <a:latin typeface="Amasis MT Pro" panose="02040504050005020304" pitchFamily="18" charset="0"/>
          </a:endParaRPr>
        </a:p>
      </dgm:t>
    </dgm:pt>
    <dgm:pt modelId="{CF83C9BD-B9AB-4476-877D-89851AA865F1}" type="sibTrans" cxnId="{FEBE5C2C-3B6C-4D02-B8E7-14B4EE35311D}">
      <dgm:prSet/>
      <dgm:spPr/>
      <dgm:t>
        <a:bodyPr/>
        <a:lstStyle/>
        <a:p>
          <a:endParaRPr lang="en-GB">
            <a:latin typeface="Amasis MT Pro" panose="02040504050005020304" pitchFamily="18" charset="0"/>
          </a:endParaRPr>
        </a:p>
      </dgm:t>
    </dgm:pt>
    <dgm:pt modelId="{8A068B06-AF41-4B74-98A1-D0384FAEAEAB}">
      <dgm:prSet phldrT="[Text]" custT="1"/>
      <dgm:spPr/>
      <dgm:t>
        <a:bodyPr/>
        <a:lstStyle/>
        <a:p>
          <a:r>
            <a:rPr lang="en-GB" sz="1600" dirty="0">
              <a:latin typeface="Amasis MT Pro" panose="02040504050005020304" pitchFamily="18" charset="0"/>
            </a:rPr>
            <a:t>6</a:t>
          </a:r>
        </a:p>
      </dgm:t>
    </dgm:pt>
    <dgm:pt modelId="{91FFE3B1-4AE8-45EE-9833-CD34F44A744A}" type="parTrans" cxnId="{D16AFABE-32C8-43B6-9131-371F91A59892}">
      <dgm:prSet/>
      <dgm:spPr/>
      <dgm:t>
        <a:bodyPr/>
        <a:lstStyle/>
        <a:p>
          <a:endParaRPr lang="en-GB">
            <a:latin typeface="Amasis MT Pro" panose="02040504050005020304" pitchFamily="18" charset="0"/>
          </a:endParaRPr>
        </a:p>
      </dgm:t>
    </dgm:pt>
    <dgm:pt modelId="{02928EB4-F6E9-4849-9F92-7ECCAA295228}" type="sibTrans" cxnId="{D16AFABE-32C8-43B6-9131-371F91A59892}">
      <dgm:prSet/>
      <dgm:spPr/>
      <dgm:t>
        <a:bodyPr/>
        <a:lstStyle/>
        <a:p>
          <a:endParaRPr lang="en-GB">
            <a:latin typeface="Amasis MT Pro" panose="02040504050005020304" pitchFamily="18" charset="0"/>
          </a:endParaRPr>
        </a:p>
      </dgm:t>
    </dgm:pt>
    <dgm:pt modelId="{BEAF764A-97CA-44F0-9858-40E398E83A53}">
      <dgm:prSet phldrT="[Text]" custT="1"/>
      <dgm:spPr/>
      <dgm:t>
        <a:bodyPr/>
        <a:lstStyle/>
        <a:p>
          <a:pPr>
            <a:buNone/>
          </a:pPr>
          <a:r>
            <a:rPr lang="en-GB" sz="1600" b="1" dirty="0">
              <a:latin typeface="Amasis MT Pro" panose="02040504050005020304" pitchFamily="18" charset="0"/>
            </a:rPr>
            <a:t>Report Generation</a:t>
          </a:r>
          <a:endParaRPr lang="en-GB" sz="1600" dirty="0">
            <a:latin typeface="Amasis MT Pro" panose="02040504050005020304" pitchFamily="18" charset="0"/>
          </a:endParaRPr>
        </a:p>
      </dgm:t>
    </dgm:pt>
    <dgm:pt modelId="{53300E7D-A72D-4349-A711-E752245147E1}" type="parTrans" cxnId="{48D7C6A2-68B5-4B0A-A6E0-20243B500A10}">
      <dgm:prSet/>
      <dgm:spPr/>
      <dgm:t>
        <a:bodyPr/>
        <a:lstStyle/>
        <a:p>
          <a:endParaRPr lang="en-GB">
            <a:latin typeface="Amasis MT Pro" panose="02040504050005020304" pitchFamily="18" charset="0"/>
          </a:endParaRPr>
        </a:p>
      </dgm:t>
    </dgm:pt>
    <dgm:pt modelId="{B040F3C6-6C74-4244-8388-96207E3C6678}" type="sibTrans" cxnId="{48D7C6A2-68B5-4B0A-A6E0-20243B500A10}">
      <dgm:prSet/>
      <dgm:spPr/>
      <dgm:t>
        <a:bodyPr/>
        <a:lstStyle/>
        <a:p>
          <a:endParaRPr lang="en-GB">
            <a:latin typeface="Amasis MT Pro" panose="02040504050005020304" pitchFamily="18" charset="0"/>
          </a:endParaRPr>
        </a:p>
      </dgm:t>
    </dgm:pt>
    <dgm:pt modelId="{A69026D3-1447-411D-B358-9E3F98AD2685}">
      <dgm:prSet phldrT="[Text]" custT="1"/>
      <dgm:spPr/>
      <dgm:t>
        <a:bodyPr/>
        <a:lstStyle/>
        <a:p>
          <a:r>
            <a:rPr lang="en-GB" sz="1600" dirty="0">
              <a:latin typeface="Amasis MT Pro" panose="02040504050005020304" pitchFamily="18" charset="0"/>
            </a:rPr>
            <a:t>Summarize findings</a:t>
          </a:r>
        </a:p>
      </dgm:t>
    </dgm:pt>
    <dgm:pt modelId="{21E96603-D8EA-42F0-86DB-993A16CF59BE}" type="parTrans" cxnId="{212CCAD9-F547-4AF8-98BD-D595B0444D9E}">
      <dgm:prSet/>
      <dgm:spPr/>
      <dgm:t>
        <a:bodyPr/>
        <a:lstStyle/>
        <a:p>
          <a:endParaRPr lang="en-GB">
            <a:latin typeface="Amasis MT Pro" panose="02040504050005020304" pitchFamily="18" charset="0"/>
          </a:endParaRPr>
        </a:p>
      </dgm:t>
    </dgm:pt>
    <dgm:pt modelId="{C65BB590-A339-45DB-B71C-66BD2B63A8A1}" type="sibTrans" cxnId="{212CCAD9-F547-4AF8-98BD-D595B0444D9E}">
      <dgm:prSet/>
      <dgm:spPr/>
      <dgm:t>
        <a:bodyPr/>
        <a:lstStyle/>
        <a:p>
          <a:endParaRPr lang="en-GB">
            <a:latin typeface="Amasis MT Pro" panose="02040504050005020304" pitchFamily="18" charset="0"/>
          </a:endParaRPr>
        </a:p>
      </dgm:t>
    </dgm:pt>
    <dgm:pt modelId="{EE4AE23C-5B01-48FE-A087-F38384BF76BB}" type="pres">
      <dgm:prSet presAssocID="{0D057A26-8D2E-416B-98D2-7F0FCD16AC3E}" presName="linearFlow" presStyleCnt="0">
        <dgm:presLayoutVars>
          <dgm:dir/>
          <dgm:animLvl val="lvl"/>
          <dgm:resizeHandles val="exact"/>
        </dgm:presLayoutVars>
      </dgm:prSet>
      <dgm:spPr/>
    </dgm:pt>
    <dgm:pt modelId="{239B9864-03D1-4ACE-AEDD-92DFA0CF170C}" type="pres">
      <dgm:prSet presAssocID="{73DBCDBD-5DF5-4439-A189-0E03B232EBF6}" presName="composite" presStyleCnt="0"/>
      <dgm:spPr/>
    </dgm:pt>
    <dgm:pt modelId="{7798E67E-89A3-4629-A6F7-FFFFF44DC84D}" type="pres">
      <dgm:prSet presAssocID="{73DBCDBD-5DF5-4439-A189-0E03B232EBF6}" presName="parentText" presStyleLbl="alignNode1" presStyleIdx="0" presStyleCnt="6">
        <dgm:presLayoutVars>
          <dgm:chMax val="1"/>
          <dgm:bulletEnabled val="1"/>
        </dgm:presLayoutVars>
      </dgm:prSet>
      <dgm:spPr/>
    </dgm:pt>
    <dgm:pt modelId="{DE6BE7DA-056C-4DEC-A576-F9983FFCEF72}" type="pres">
      <dgm:prSet presAssocID="{73DBCDBD-5DF5-4439-A189-0E03B232EBF6}" presName="descendantText" presStyleLbl="alignAcc1" presStyleIdx="0" presStyleCnt="6">
        <dgm:presLayoutVars>
          <dgm:bulletEnabled val="1"/>
        </dgm:presLayoutVars>
      </dgm:prSet>
      <dgm:spPr/>
    </dgm:pt>
    <dgm:pt modelId="{06D27EED-81F6-42D2-92F8-6C33DB87757C}" type="pres">
      <dgm:prSet presAssocID="{88D7D232-1287-4371-B958-C633CA0EA14B}" presName="sp" presStyleCnt="0"/>
      <dgm:spPr/>
    </dgm:pt>
    <dgm:pt modelId="{28C02649-0AA3-4225-ADA7-CF6C2325610C}" type="pres">
      <dgm:prSet presAssocID="{2EBEE4DA-12D4-49EA-A97C-6125375D4F96}" presName="composite" presStyleCnt="0"/>
      <dgm:spPr/>
    </dgm:pt>
    <dgm:pt modelId="{2E73224B-F02C-40D5-B1F7-6CB47D2281B9}" type="pres">
      <dgm:prSet presAssocID="{2EBEE4DA-12D4-49EA-A97C-6125375D4F96}" presName="parentText" presStyleLbl="alignNode1" presStyleIdx="1" presStyleCnt="6">
        <dgm:presLayoutVars>
          <dgm:chMax val="1"/>
          <dgm:bulletEnabled val="1"/>
        </dgm:presLayoutVars>
      </dgm:prSet>
      <dgm:spPr/>
    </dgm:pt>
    <dgm:pt modelId="{6AC04177-9BF2-4EBC-A6EA-F2B8A1D08492}" type="pres">
      <dgm:prSet presAssocID="{2EBEE4DA-12D4-49EA-A97C-6125375D4F96}" presName="descendantText" presStyleLbl="alignAcc1" presStyleIdx="1" presStyleCnt="6">
        <dgm:presLayoutVars>
          <dgm:bulletEnabled val="1"/>
        </dgm:presLayoutVars>
      </dgm:prSet>
      <dgm:spPr/>
    </dgm:pt>
    <dgm:pt modelId="{45552D19-417A-4274-88C0-6B409627B574}" type="pres">
      <dgm:prSet presAssocID="{1FB6356A-B169-4B32-A9C5-C94C5E5284A5}" presName="sp" presStyleCnt="0"/>
      <dgm:spPr/>
    </dgm:pt>
    <dgm:pt modelId="{02E3C722-B755-40B1-B12D-E991DEF2F870}" type="pres">
      <dgm:prSet presAssocID="{B3633BE3-55D3-4F1D-983E-0629221C11FA}" presName="composite" presStyleCnt="0"/>
      <dgm:spPr/>
    </dgm:pt>
    <dgm:pt modelId="{D6D7F584-1EE8-4A14-AC43-BBC8EEF2DD5B}" type="pres">
      <dgm:prSet presAssocID="{B3633BE3-55D3-4F1D-983E-0629221C11FA}" presName="parentText" presStyleLbl="alignNode1" presStyleIdx="2" presStyleCnt="6">
        <dgm:presLayoutVars>
          <dgm:chMax val="1"/>
          <dgm:bulletEnabled val="1"/>
        </dgm:presLayoutVars>
      </dgm:prSet>
      <dgm:spPr/>
    </dgm:pt>
    <dgm:pt modelId="{1F054552-94DD-408D-922F-C0EF0A1F56A0}" type="pres">
      <dgm:prSet presAssocID="{B3633BE3-55D3-4F1D-983E-0629221C11FA}" presName="descendantText" presStyleLbl="alignAcc1" presStyleIdx="2" presStyleCnt="6">
        <dgm:presLayoutVars>
          <dgm:bulletEnabled val="1"/>
        </dgm:presLayoutVars>
      </dgm:prSet>
      <dgm:spPr/>
    </dgm:pt>
    <dgm:pt modelId="{3D3CD41C-2039-45D2-AA89-0ABE87D6A88B}" type="pres">
      <dgm:prSet presAssocID="{9762DFE0-0E47-432F-8F55-14BFDCD6CAC5}" presName="sp" presStyleCnt="0"/>
      <dgm:spPr/>
    </dgm:pt>
    <dgm:pt modelId="{5E8D5F9F-86F8-4122-B68A-4B1B3C2BEF6A}" type="pres">
      <dgm:prSet presAssocID="{15BA1627-0270-4DF9-823D-9DD22A29F2FB}" presName="composite" presStyleCnt="0"/>
      <dgm:spPr/>
    </dgm:pt>
    <dgm:pt modelId="{23B2E201-D72A-4C97-BFC2-23152253F660}" type="pres">
      <dgm:prSet presAssocID="{15BA1627-0270-4DF9-823D-9DD22A29F2FB}" presName="parentText" presStyleLbl="alignNode1" presStyleIdx="3" presStyleCnt="6">
        <dgm:presLayoutVars>
          <dgm:chMax val="1"/>
          <dgm:bulletEnabled val="1"/>
        </dgm:presLayoutVars>
      </dgm:prSet>
      <dgm:spPr/>
    </dgm:pt>
    <dgm:pt modelId="{27DB2AA1-B4A1-4D2B-ADFA-3976EF8F4E85}" type="pres">
      <dgm:prSet presAssocID="{15BA1627-0270-4DF9-823D-9DD22A29F2FB}" presName="descendantText" presStyleLbl="alignAcc1" presStyleIdx="3" presStyleCnt="6">
        <dgm:presLayoutVars>
          <dgm:bulletEnabled val="1"/>
        </dgm:presLayoutVars>
      </dgm:prSet>
      <dgm:spPr/>
    </dgm:pt>
    <dgm:pt modelId="{1AA2EF24-FED6-4A2F-AB12-6ABBBEC1A272}" type="pres">
      <dgm:prSet presAssocID="{3EDCD2FF-A26A-4AAB-88F0-43C9D857B0D7}" presName="sp" presStyleCnt="0"/>
      <dgm:spPr/>
    </dgm:pt>
    <dgm:pt modelId="{E9502A11-51C8-424B-9DEA-653A02C6011D}" type="pres">
      <dgm:prSet presAssocID="{761E258B-DC66-4DA8-B19A-7AAB6A0245D1}" presName="composite" presStyleCnt="0"/>
      <dgm:spPr/>
    </dgm:pt>
    <dgm:pt modelId="{3AB12EA9-03CF-4055-B269-1167450856B1}" type="pres">
      <dgm:prSet presAssocID="{761E258B-DC66-4DA8-B19A-7AAB6A0245D1}" presName="parentText" presStyleLbl="alignNode1" presStyleIdx="4" presStyleCnt="6">
        <dgm:presLayoutVars>
          <dgm:chMax val="1"/>
          <dgm:bulletEnabled val="1"/>
        </dgm:presLayoutVars>
      </dgm:prSet>
      <dgm:spPr/>
    </dgm:pt>
    <dgm:pt modelId="{899F6409-CC16-4937-A839-C993AB9951F0}" type="pres">
      <dgm:prSet presAssocID="{761E258B-DC66-4DA8-B19A-7AAB6A0245D1}" presName="descendantText" presStyleLbl="alignAcc1" presStyleIdx="4" presStyleCnt="6">
        <dgm:presLayoutVars>
          <dgm:bulletEnabled val="1"/>
        </dgm:presLayoutVars>
      </dgm:prSet>
      <dgm:spPr/>
    </dgm:pt>
    <dgm:pt modelId="{7327B3CD-CB49-486F-A47F-88DF7D2772F6}" type="pres">
      <dgm:prSet presAssocID="{EEBED472-D3AC-4C6F-AAA9-DFF0C6900FBF}" presName="sp" presStyleCnt="0"/>
      <dgm:spPr/>
    </dgm:pt>
    <dgm:pt modelId="{87D5017E-AE5A-44DE-8F81-79892204CCF0}" type="pres">
      <dgm:prSet presAssocID="{8A068B06-AF41-4B74-98A1-D0384FAEAEAB}" presName="composite" presStyleCnt="0"/>
      <dgm:spPr/>
    </dgm:pt>
    <dgm:pt modelId="{BCB24E8C-A616-41ED-8841-7D3626ECFC67}" type="pres">
      <dgm:prSet presAssocID="{8A068B06-AF41-4B74-98A1-D0384FAEAEAB}" presName="parentText" presStyleLbl="alignNode1" presStyleIdx="5" presStyleCnt="6">
        <dgm:presLayoutVars>
          <dgm:chMax val="1"/>
          <dgm:bulletEnabled val="1"/>
        </dgm:presLayoutVars>
      </dgm:prSet>
      <dgm:spPr/>
    </dgm:pt>
    <dgm:pt modelId="{D3D48D35-D60E-4E16-9B6E-544D8F13B12C}" type="pres">
      <dgm:prSet presAssocID="{8A068B06-AF41-4B74-98A1-D0384FAEAEAB}" presName="descendantText" presStyleLbl="alignAcc1" presStyleIdx="5" presStyleCnt="6">
        <dgm:presLayoutVars>
          <dgm:bulletEnabled val="1"/>
        </dgm:presLayoutVars>
      </dgm:prSet>
      <dgm:spPr/>
    </dgm:pt>
  </dgm:ptLst>
  <dgm:cxnLst>
    <dgm:cxn modelId="{1669BA00-2718-475C-80BB-6E1732CD352C}" type="presOf" srcId="{8A068B06-AF41-4B74-98A1-D0384FAEAEAB}" destId="{BCB24E8C-A616-41ED-8841-7D3626ECFC67}" srcOrd="0" destOrd="0" presId="urn:microsoft.com/office/officeart/2005/8/layout/chevron2"/>
    <dgm:cxn modelId="{1674640E-18CF-43D0-ACB7-5A03192D012D}" type="presOf" srcId="{6BFD1DF6-4829-4E97-A172-5AB8639349A6}" destId="{DE6BE7DA-056C-4DEC-A576-F9983FFCEF72}" srcOrd="0" destOrd="1" presId="urn:microsoft.com/office/officeart/2005/8/layout/chevron2"/>
    <dgm:cxn modelId="{6421FC1B-5A83-467A-8E2A-A5C05AD92739}" type="presOf" srcId="{0D057A26-8D2E-416B-98D2-7F0FCD16AC3E}" destId="{EE4AE23C-5B01-48FE-A087-F38384BF76BB}" srcOrd="0" destOrd="0" presId="urn:microsoft.com/office/officeart/2005/8/layout/chevron2"/>
    <dgm:cxn modelId="{657E9A21-1F52-4CBA-8B73-EE4477F13A15}" type="presOf" srcId="{73DBCDBD-5DF5-4439-A189-0E03B232EBF6}" destId="{7798E67E-89A3-4629-A6F7-FFFFF44DC84D}" srcOrd="0" destOrd="0" presId="urn:microsoft.com/office/officeart/2005/8/layout/chevron2"/>
    <dgm:cxn modelId="{1B45A121-F8E1-4014-B310-BAC42B5F70CA}" srcId="{0D057A26-8D2E-416B-98D2-7F0FCD16AC3E}" destId="{73DBCDBD-5DF5-4439-A189-0E03B232EBF6}" srcOrd="0" destOrd="0" parTransId="{8197043D-EB3C-4F73-AAB6-10AC5106115D}" sibTransId="{88D7D232-1287-4371-B958-C633CA0EA14B}"/>
    <dgm:cxn modelId="{07DC6A27-659D-49AA-9A13-094E3446BFE5}" type="presOf" srcId="{2EBEE4DA-12D4-49EA-A97C-6125375D4F96}" destId="{2E73224B-F02C-40D5-B1F7-6CB47D2281B9}" srcOrd="0" destOrd="0" presId="urn:microsoft.com/office/officeart/2005/8/layout/chevron2"/>
    <dgm:cxn modelId="{FEBE5C2C-3B6C-4D02-B8E7-14B4EE35311D}" srcId="{761E258B-DC66-4DA8-B19A-7AAB6A0245D1}" destId="{50E1FF0F-619E-4A0F-846B-B92D1DF51ECC}" srcOrd="1" destOrd="0" parTransId="{297E14CE-13EF-45E8-AA8E-BEE163D15666}" sibTransId="{CF83C9BD-B9AB-4476-877D-89851AA865F1}"/>
    <dgm:cxn modelId="{45071537-AF94-4889-9E1F-833A2E7B42E8}" srcId="{0D057A26-8D2E-416B-98D2-7F0FCD16AC3E}" destId="{761E258B-DC66-4DA8-B19A-7AAB6A0245D1}" srcOrd="4" destOrd="0" parTransId="{59E21015-46BA-456F-97AE-6809A6E55C17}" sibTransId="{EEBED472-D3AC-4C6F-AAA9-DFF0C6900FBF}"/>
    <dgm:cxn modelId="{F9F63339-4B90-464E-8F6F-25E1CB26AC83}" srcId="{73DBCDBD-5DF5-4439-A189-0E03B232EBF6}" destId="{FA255BD3-BF43-45FB-A2EA-27CC8BDD712E}" srcOrd="0" destOrd="0" parTransId="{10699E39-A320-4098-BCAC-D7819B74295A}" sibTransId="{17D81C2A-3425-4896-9B22-EDE7040D3F5B}"/>
    <dgm:cxn modelId="{3B94F83C-AF53-435E-ADC4-1CE976D3C24E}" type="presOf" srcId="{A69026D3-1447-411D-B358-9E3F98AD2685}" destId="{D3D48D35-D60E-4E16-9B6E-544D8F13B12C}" srcOrd="0" destOrd="1" presId="urn:microsoft.com/office/officeart/2005/8/layout/chevron2"/>
    <dgm:cxn modelId="{CF49683E-F1B6-4994-AC1A-C9034EBCEA13}" srcId="{761E258B-DC66-4DA8-B19A-7AAB6A0245D1}" destId="{3A0B6B0F-35EE-4C3A-B593-8E106F6A3A23}" srcOrd="0" destOrd="0" parTransId="{7DD0C205-7AD5-49DC-A7EA-7B58540EFCC3}" sibTransId="{91AD289B-CEFD-4F97-97DF-8EC010E0EED3}"/>
    <dgm:cxn modelId="{6A0C7560-651F-4E95-BB2A-87BBD25C7E57}" srcId="{0D057A26-8D2E-416B-98D2-7F0FCD16AC3E}" destId="{2EBEE4DA-12D4-49EA-A97C-6125375D4F96}" srcOrd="1" destOrd="0" parTransId="{8DF7F4B6-51A9-4E8C-BB9B-D1D69D91F98B}" sibTransId="{1FB6356A-B169-4B32-A9C5-C94C5E5284A5}"/>
    <dgm:cxn modelId="{69ACBF44-6B0F-4836-88DA-47B0F2F3A706}" type="presOf" srcId="{9886B937-4519-41D4-BDB4-AB05CCA1B4D8}" destId="{1F054552-94DD-408D-922F-C0EF0A1F56A0}" srcOrd="0" destOrd="0" presId="urn:microsoft.com/office/officeart/2005/8/layout/chevron2"/>
    <dgm:cxn modelId="{0E2B2745-B177-4F29-A9F2-BAA9980453E2}" type="presOf" srcId="{761E258B-DC66-4DA8-B19A-7AAB6A0245D1}" destId="{3AB12EA9-03CF-4055-B269-1167450856B1}" srcOrd="0" destOrd="0" presId="urn:microsoft.com/office/officeart/2005/8/layout/chevron2"/>
    <dgm:cxn modelId="{5A1B424C-5C83-4E32-9776-A1FBB397B25B}" srcId="{B3633BE3-55D3-4F1D-983E-0629221C11FA}" destId="{9CFC33EB-7082-4CF8-8BCE-5E70FF4F5D0C}" srcOrd="1" destOrd="0" parTransId="{37EB190C-A6E1-4812-BE83-62B7D733DBD8}" sibTransId="{F73ACDD2-19E7-4DCD-B7D6-2B7D74F6D5DF}"/>
    <dgm:cxn modelId="{48939D6E-608A-4DBF-913F-F026CE534823}" type="presOf" srcId="{D44CF0F4-7EC3-4F05-ABD4-56D80C3A714C}" destId="{6AC04177-9BF2-4EBC-A6EA-F2B8A1D08492}" srcOrd="0" destOrd="0" presId="urn:microsoft.com/office/officeart/2005/8/layout/chevron2"/>
    <dgm:cxn modelId="{C064FB53-E361-4EEF-99F4-B04A72F67321}" srcId="{2EBEE4DA-12D4-49EA-A97C-6125375D4F96}" destId="{D44CF0F4-7EC3-4F05-ABD4-56D80C3A714C}" srcOrd="0" destOrd="0" parTransId="{E27611E6-21D5-4F80-8DAC-BA359B3C9879}" sibTransId="{97B39913-AECB-4514-8111-FE4426E6A54E}"/>
    <dgm:cxn modelId="{9EC3C655-C246-47A6-B442-619B5031926B}" type="presOf" srcId="{DB12FFF0-40CD-4884-8772-CDBA9ED200F6}" destId="{6AC04177-9BF2-4EBC-A6EA-F2B8A1D08492}" srcOrd="0" destOrd="1" presId="urn:microsoft.com/office/officeart/2005/8/layout/chevron2"/>
    <dgm:cxn modelId="{B2FE0D83-2F9B-4DD4-B261-506C6C71BD20}" type="presOf" srcId="{FA255BD3-BF43-45FB-A2EA-27CC8BDD712E}" destId="{DE6BE7DA-056C-4DEC-A576-F9983FFCEF72}" srcOrd="0" destOrd="0" presId="urn:microsoft.com/office/officeart/2005/8/layout/chevron2"/>
    <dgm:cxn modelId="{6E0A669A-FE49-4B5D-BCE9-5913AC1621D4}" srcId="{2EBEE4DA-12D4-49EA-A97C-6125375D4F96}" destId="{DB12FFF0-40CD-4884-8772-CDBA9ED200F6}" srcOrd="1" destOrd="0" parTransId="{8609BDF9-7F4F-4A38-A05B-94ABC790A651}" sibTransId="{42477178-279C-4216-AE4F-7AE7FF7CECFF}"/>
    <dgm:cxn modelId="{48D7C6A2-68B5-4B0A-A6E0-20243B500A10}" srcId="{8A068B06-AF41-4B74-98A1-D0384FAEAEAB}" destId="{BEAF764A-97CA-44F0-9858-40E398E83A53}" srcOrd="0" destOrd="0" parTransId="{53300E7D-A72D-4349-A711-E752245147E1}" sibTransId="{B040F3C6-6C74-4244-8388-96207E3C6678}"/>
    <dgm:cxn modelId="{78E7F4B4-0AD5-40FB-8B2D-9ACEC96E9369}" srcId="{0D057A26-8D2E-416B-98D2-7F0FCD16AC3E}" destId="{15BA1627-0270-4DF9-823D-9DD22A29F2FB}" srcOrd="3" destOrd="0" parTransId="{E0FAF370-BCC6-46C2-B016-DEEBCC360AB3}" sibTransId="{3EDCD2FF-A26A-4AAB-88F0-43C9D857B0D7}"/>
    <dgm:cxn modelId="{DBBD81B5-AD0A-468B-8B64-2B9B19A4FEDE}" srcId="{73DBCDBD-5DF5-4439-A189-0E03B232EBF6}" destId="{6BFD1DF6-4829-4E97-A172-5AB8639349A6}" srcOrd="1" destOrd="0" parTransId="{C22390F8-46A7-4091-B1A3-20DD64027CD7}" sibTransId="{4371643B-7FA4-43C4-BDAB-A4BBF04B8EF2}"/>
    <dgm:cxn modelId="{D16AFABE-32C8-43B6-9131-371F91A59892}" srcId="{0D057A26-8D2E-416B-98D2-7F0FCD16AC3E}" destId="{8A068B06-AF41-4B74-98A1-D0384FAEAEAB}" srcOrd="5" destOrd="0" parTransId="{91FFE3B1-4AE8-45EE-9833-CD34F44A744A}" sibTransId="{02928EB4-F6E9-4849-9F92-7ECCAA295228}"/>
    <dgm:cxn modelId="{F64B43C1-9280-4826-91F2-2682878DC6EC}" srcId="{B3633BE3-55D3-4F1D-983E-0629221C11FA}" destId="{9886B937-4519-41D4-BDB4-AB05CCA1B4D8}" srcOrd="0" destOrd="0" parTransId="{1B4EA6FC-49F6-4ADE-BBEC-A8557058C923}" sibTransId="{28989A41-F402-4405-827C-1074E06EBD26}"/>
    <dgm:cxn modelId="{6689FCC2-E7DF-400F-BD59-0EA4B7E62678}" type="presOf" srcId="{9CFC33EB-7082-4CF8-8BCE-5E70FF4F5D0C}" destId="{1F054552-94DD-408D-922F-C0EF0A1F56A0}" srcOrd="0" destOrd="1" presId="urn:microsoft.com/office/officeart/2005/8/layout/chevron2"/>
    <dgm:cxn modelId="{6ED2FEC3-E36A-4738-B0BE-DCC9A6A50FB3}" type="presOf" srcId="{50E1FF0F-619E-4A0F-846B-B92D1DF51ECC}" destId="{899F6409-CC16-4937-A839-C993AB9951F0}" srcOrd="0" destOrd="1" presId="urn:microsoft.com/office/officeart/2005/8/layout/chevron2"/>
    <dgm:cxn modelId="{BAAF75C4-4543-4883-8754-8CD80C9B6A14}" type="presOf" srcId="{15BA1627-0270-4DF9-823D-9DD22A29F2FB}" destId="{23B2E201-D72A-4C97-BFC2-23152253F660}" srcOrd="0" destOrd="0" presId="urn:microsoft.com/office/officeart/2005/8/layout/chevron2"/>
    <dgm:cxn modelId="{064CE1C8-4546-4667-A6A9-35194E08983A}" type="presOf" srcId="{3BA3F43B-4032-4446-AD21-BE0DA9E3B027}" destId="{27DB2AA1-B4A1-4D2B-ADFA-3976EF8F4E85}" srcOrd="0" destOrd="1" presId="urn:microsoft.com/office/officeart/2005/8/layout/chevron2"/>
    <dgm:cxn modelId="{44FF36D7-AF82-4605-A612-5B8E731D300B}" srcId="{0D057A26-8D2E-416B-98D2-7F0FCD16AC3E}" destId="{B3633BE3-55D3-4F1D-983E-0629221C11FA}" srcOrd="2" destOrd="0" parTransId="{895766C9-F200-4643-911A-15711FCC7071}" sibTransId="{9762DFE0-0E47-432F-8F55-14BFDCD6CAC5}"/>
    <dgm:cxn modelId="{212CCAD9-F547-4AF8-98BD-D595B0444D9E}" srcId="{8A068B06-AF41-4B74-98A1-D0384FAEAEAB}" destId="{A69026D3-1447-411D-B358-9E3F98AD2685}" srcOrd="1" destOrd="0" parTransId="{21E96603-D8EA-42F0-86DB-993A16CF59BE}" sibTransId="{C65BB590-A339-45DB-B71C-66BD2B63A8A1}"/>
    <dgm:cxn modelId="{E776C4E5-3FCE-4259-8A86-E840E013D0B8}" type="presOf" srcId="{3A0B6B0F-35EE-4C3A-B593-8E106F6A3A23}" destId="{899F6409-CC16-4937-A839-C993AB9951F0}" srcOrd="0" destOrd="0" presId="urn:microsoft.com/office/officeart/2005/8/layout/chevron2"/>
    <dgm:cxn modelId="{948617E7-519A-4D00-948A-877423B4DD05}" type="presOf" srcId="{BEAF764A-97CA-44F0-9858-40E398E83A53}" destId="{D3D48D35-D60E-4E16-9B6E-544D8F13B12C}" srcOrd="0" destOrd="0" presId="urn:microsoft.com/office/officeart/2005/8/layout/chevron2"/>
    <dgm:cxn modelId="{D42F07ED-8323-4DA1-9087-53235690D8A4}" type="presOf" srcId="{3251DD60-EAEE-4BCE-B834-C6072397C61C}" destId="{27DB2AA1-B4A1-4D2B-ADFA-3976EF8F4E85}" srcOrd="0" destOrd="0" presId="urn:microsoft.com/office/officeart/2005/8/layout/chevron2"/>
    <dgm:cxn modelId="{D2C01DEF-5FC5-47DD-894A-255629FEF2BD}" type="presOf" srcId="{B3633BE3-55D3-4F1D-983E-0629221C11FA}" destId="{D6D7F584-1EE8-4A14-AC43-BBC8EEF2DD5B}" srcOrd="0" destOrd="0" presId="urn:microsoft.com/office/officeart/2005/8/layout/chevron2"/>
    <dgm:cxn modelId="{7DBCFCF4-E785-40DF-B931-B3FD983D9620}" srcId="{15BA1627-0270-4DF9-823D-9DD22A29F2FB}" destId="{3251DD60-EAEE-4BCE-B834-C6072397C61C}" srcOrd="0" destOrd="0" parTransId="{5D38E9A9-F585-4A91-A94A-5B05EEC3BF31}" sibTransId="{ED200FAF-4DC9-4732-A83C-8BD6D878D1DF}"/>
    <dgm:cxn modelId="{58B991FA-4BF1-4C0A-B518-B7608D88030D}" srcId="{15BA1627-0270-4DF9-823D-9DD22A29F2FB}" destId="{3BA3F43B-4032-4446-AD21-BE0DA9E3B027}" srcOrd="1" destOrd="0" parTransId="{C223AAB8-0CA4-46FE-A714-2D64D00EFD66}" sibTransId="{B212D3E2-1979-4B8A-811C-FE73B6A9E266}"/>
    <dgm:cxn modelId="{50C2BCB0-8515-4EA9-B811-790E7F3069B7}" type="presParOf" srcId="{EE4AE23C-5B01-48FE-A087-F38384BF76BB}" destId="{239B9864-03D1-4ACE-AEDD-92DFA0CF170C}" srcOrd="0" destOrd="0" presId="urn:microsoft.com/office/officeart/2005/8/layout/chevron2"/>
    <dgm:cxn modelId="{AC3B6AB6-7AC6-43BB-9B78-D3513E6E8E1C}" type="presParOf" srcId="{239B9864-03D1-4ACE-AEDD-92DFA0CF170C}" destId="{7798E67E-89A3-4629-A6F7-FFFFF44DC84D}" srcOrd="0" destOrd="0" presId="urn:microsoft.com/office/officeart/2005/8/layout/chevron2"/>
    <dgm:cxn modelId="{E61E4FE8-CF1D-44EA-A969-93CE74EEB016}" type="presParOf" srcId="{239B9864-03D1-4ACE-AEDD-92DFA0CF170C}" destId="{DE6BE7DA-056C-4DEC-A576-F9983FFCEF72}" srcOrd="1" destOrd="0" presId="urn:microsoft.com/office/officeart/2005/8/layout/chevron2"/>
    <dgm:cxn modelId="{ED73271A-F6BD-42BF-BB1B-E9B86BDF2AD7}" type="presParOf" srcId="{EE4AE23C-5B01-48FE-A087-F38384BF76BB}" destId="{06D27EED-81F6-42D2-92F8-6C33DB87757C}" srcOrd="1" destOrd="0" presId="urn:microsoft.com/office/officeart/2005/8/layout/chevron2"/>
    <dgm:cxn modelId="{0450CA74-929C-47F5-9DEB-C1FDA7712908}" type="presParOf" srcId="{EE4AE23C-5B01-48FE-A087-F38384BF76BB}" destId="{28C02649-0AA3-4225-ADA7-CF6C2325610C}" srcOrd="2" destOrd="0" presId="urn:microsoft.com/office/officeart/2005/8/layout/chevron2"/>
    <dgm:cxn modelId="{06973AFD-5B3D-4858-835C-81EF6A7C93FC}" type="presParOf" srcId="{28C02649-0AA3-4225-ADA7-CF6C2325610C}" destId="{2E73224B-F02C-40D5-B1F7-6CB47D2281B9}" srcOrd="0" destOrd="0" presId="urn:microsoft.com/office/officeart/2005/8/layout/chevron2"/>
    <dgm:cxn modelId="{6CD3673B-3849-48EC-8C17-36CD3CD775FA}" type="presParOf" srcId="{28C02649-0AA3-4225-ADA7-CF6C2325610C}" destId="{6AC04177-9BF2-4EBC-A6EA-F2B8A1D08492}" srcOrd="1" destOrd="0" presId="urn:microsoft.com/office/officeart/2005/8/layout/chevron2"/>
    <dgm:cxn modelId="{FEE3F55D-AA49-47AE-8718-170387D3D71F}" type="presParOf" srcId="{EE4AE23C-5B01-48FE-A087-F38384BF76BB}" destId="{45552D19-417A-4274-88C0-6B409627B574}" srcOrd="3" destOrd="0" presId="urn:microsoft.com/office/officeart/2005/8/layout/chevron2"/>
    <dgm:cxn modelId="{E7BDAA54-A245-4D73-A654-FFC99A73DB8A}" type="presParOf" srcId="{EE4AE23C-5B01-48FE-A087-F38384BF76BB}" destId="{02E3C722-B755-40B1-B12D-E991DEF2F870}" srcOrd="4" destOrd="0" presId="urn:microsoft.com/office/officeart/2005/8/layout/chevron2"/>
    <dgm:cxn modelId="{84ABFB4E-FA54-4A33-AE72-0C7CC0E9F9B4}" type="presParOf" srcId="{02E3C722-B755-40B1-B12D-E991DEF2F870}" destId="{D6D7F584-1EE8-4A14-AC43-BBC8EEF2DD5B}" srcOrd="0" destOrd="0" presId="urn:microsoft.com/office/officeart/2005/8/layout/chevron2"/>
    <dgm:cxn modelId="{11BE72F2-B224-447F-9669-7CCBAD15313B}" type="presParOf" srcId="{02E3C722-B755-40B1-B12D-E991DEF2F870}" destId="{1F054552-94DD-408D-922F-C0EF0A1F56A0}" srcOrd="1" destOrd="0" presId="urn:microsoft.com/office/officeart/2005/8/layout/chevron2"/>
    <dgm:cxn modelId="{3F080D21-0004-4ECB-B038-4FA8229284B5}" type="presParOf" srcId="{EE4AE23C-5B01-48FE-A087-F38384BF76BB}" destId="{3D3CD41C-2039-45D2-AA89-0ABE87D6A88B}" srcOrd="5" destOrd="0" presId="urn:microsoft.com/office/officeart/2005/8/layout/chevron2"/>
    <dgm:cxn modelId="{14946BAE-36C3-4751-A350-E345C3FE4260}" type="presParOf" srcId="{EE4AE23C-5B01-48FE-A087-F38384BF76BB}" destId="{5E8D5F9F-86F8-4122-B68A-4B1B3C2BEF6A}" srcOrd="6" destOrd="0" presId="urn:microsoft.com/office/officeart/2005/8/layout/chevron2"/>
    <dgm:cxn modelId="{15734CCF-8A62-459E-8F6E-480EFB863F6F}" type="presParOf" srcId="{5E8D5F9F-86F8-4122-B68A-4B1B3C2BEF6A}" destId="{23B2E201-D72A-4C97-BFC2-23152253F660}" srcOrd="0" destOrd="0" presId="urn:microsoft.com/office/officeart/2005/8/layout/chevron2"/>
    <dgm:cxn modelId="{C5255B1A-C76F-4852-B2CA-DFD91C69C828}" type="presParOf" srcId="{5E8D5F9F-86F8-4122-B68A-4B1B3C2BEF6A}" destId="{27DB2AA1-B4A1-4D2B-ADFA-3976EF8F4E85}" srcOrd="1" destOrd="0" presId="urn:microsoft.com/office/officeart/2005/8/layout/chevron2"/>
    <dgm:cxn modelId="{D9CB2A62-91D7-4318-9A22-C7D9266D782D}" type="presParOf" srcId="{EE4AE23C-5B01-48FE-A087-F38384BF76BB}" destId="{1AA2EF24-FED6-4A2F-AB12-6ABBBEC1A272}" srcOrd="7" destOrd="0" presId="urn:microsoft.com/office/officeart/2005/8/layout/chevron2"/>
    <dgm:cxn modelId="{D09F65F2-862F-4835-86D8-5ED8FDC9603B}" type="presParOf" srcId="{EE4AE23C-5B01-48FE-A087-F38384BF76BB}" destId="{E9502A11-51C8-424B-9DEA-653A02C6011D}" srcOrd="8" destOrd="0" presId="urn:microsoft.com/office/officeart/2005/8/layout/chevron2"/>
    <dgm:cxn modelId="{4007C0DE-294C-4A5A-8D0D-13B59A6FA1B4}" type="presParOf" srcId="{E9502A11-51C8-424B-9DEA-653A02C6011D}" destId="{3AB12EA9-03CF-4055-B269-1167450856B1}" srcOrd="0" destOrd="0" presId="urn:microsoft.com/office/officeart/2005/8/layout/chevron2"/>
    <dgm:cxn modelId="{C1CE41C4-6BB1-4162-BF74-9F78E7A1D556}" type="presParOf" srcId="{E9502A11-51C8-424B-9DEA-653A02C6011D}" destId="{899F6409-CC16-4937-A839-C993AB9951F0}" srcOrd="1" destOrd="0" presId="urn:microsoft.com/office/officeart/2005/8/layout/chevron2"/>
    <dgm:cxn modelId="{09971500-DE94-4A3C-822B-A5602CA00B3A}" type="presParOf" srcId="{EE4AE23C-5B01-48FE-A087-F38384BF76BB}" destId="{7327B3CD-CB49-486F-A47F-88DF7D2772F6}" srcOrd="9" destOrd="0" presId="urn:microsoft.com/office/officeart/2005/8/layout/chevron2"/>
    <dgm:cxn modelId="{B8E801D1-39F2-4531-9166-0E9E0B3E4120}" type="presParOf" srcId="{EE4AE23C-5B01-48FE-A087-F38384BF76BB}" destId="{87D5017E-AE5A-44DE-8F81-79892204CCF0}" srcOrd="10" destOrd="0" presId="urn:microsoft.com/office/officeart/2005/8/layout/chevron2"/>
    <dgm:cxn modelId="{46F9A1E3-F9A8-4100-B7FB-AA3569E8F35E}" type="presParOf" srcId="{87D5017E-AE5A-44DE-8F81-79892204CCF0}" destId="{BCB24E8C-A616-41ED-8841-7D3626ECFC67}" srcOrd="0" destOrd="0" presId="urn:microsoft.com/office/officeart/2005/8/layout/chevron2"/>
    <dgm:cxn modelId="{C38F2975-E465-42A6-AC98-0E1BE5B0F148}" type="presParOf" srcId="{87D5017E-AE5A-44DE-8F81-79892204CCF0}" destId="{D3D48D35-D60E-4E16-9B6E-544D8F13B1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8E67E-89A3-4629-A6F7-FFFFF44DC84D}">
      <dsp:nvSpPr>
        <dsp:cNvPr id="0" name=""/>
        <dsp:cNvSpPr/>
      </dsp:nvSpPr>
      <dsp:spPr>
        <a:xfrm rot="5400000">
          <a:off x="-142611" y="144371"/>
          <a:ext cx="950745" cy="66552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masis MT Pro" panose="02040504050005020304" pitchFamily="18" charset="0"/>
            </a:rPr>
            <a:t>1</a:t>
          </a:r>
        </a:p>
      </dsp:txBody>
      <dsp:txXfrm rot="-5400000">
        <a:off x="1" y="334520"/>
        <a:ext cx="665522" cy="285223"/>
      </dsp:txXfrm>
    </dsp:sp>
    <dsp:sp modelId="{DE6BE7DA-056C-4DEC-A576-F9983FFCEF72}">
      <dsp:nvSpPr>
        <dsp:cNvPr id="0" name=""/>
        <dsp:cNvSpPr/>
      </dsp:nvSpPr>
      <dsp:spPr>
        <a:xfrm rot="5400000">
          <a:off x="3866273" y="-3198991"/>
          <a:ext cx="617984" cy="7019487"/>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GB" sz="1600" b="1" kern="1200" dirty="0">
              <a:latin typeface="Amasis MT Pro" panose="02040504050005020304" pitchFamily="18" charset="0"/>
            </a:rPr>
            <a:t>Data Preparation and Cleaning</a:t>
          </a:r>
          <a:endParaRPr lang="en-GB" sz="1600" kern="1200" dirty="0">
            <a:latin typeface="Amasis MT Pro" panose="02040504050005020304" pitchFamily="18"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GB" sz="1600" kern="1200" dirty="0">
              <a:latin typeface="Amasis MT Pro" panose="02040504050005020304" pitchFamily="18" charset="0"/>
            </a:rPr>
            <a:t>Load and Preprocess</a:t>
          </a:r>
        </a:p>
      </dsp:txBody>
      <dsp:txXfrm rot="-5400000">
        <a:off x="665522" y="31927"/>
        <a:ext cx="6989320" cy="557650"/>
      </dsp:txXfrm>
    </dsp:sp>
    <dsp:sp modelId="{2E73224B-F02C-40D5-B1F7-6CB47D2281B9}">
      <dsp:nvSpPr>
        <dsp:cNvPr id="0" name=""/>
        <dsp:cNvSpPr/>
      </dsp:nvSpPr>
      <dsp:spPr>
        <a:xfrm rot="5400000">
          <a:off x="-142611" y="997554"/>
          <a:ext cx="950745" cy="665522"/>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masis MT Pro" panose="02040504050005020304" pitchFamily="18" charset="0"/>
            </a:rPr>
            <a:t>2</a:t>
          </a:r>
        </a:p>
      </dsp:txBody>
      <dsp:txXfrm rot="-5400000">
        <a:off x="1" y="1187703"/>
        <a:ext cx="665522" cy="285223"/>
      </dsp:txXfrm>
    </dsp:sp>
    <dsp:sp modelId="{6AC04177-9BF2-4EBC-A6EA-F2B8A1D08492}">
      <dsp:nvSpPr>
        <dsp:cNvPr id="0" name=""/>
        <dsp:cNvSpPr/>
      </dsp:nvSpPr>
      <dsp:spPr>
        <a:xfrm rot="5400000">
          <a:off x="3866273" y="-2345808"/>
          <a:ext cx="617984" cy="7019487"/>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GB" sz="1600" b="1" kern="1200" dirty="0">
              <a:latin typeface="Amasis MT Pro" panose="02040504050005020304" pitchFamily="18" charset="0"/>
            </a:rPr>
            <a:t>Exploratory Data Analysis (EDA)</a:t>
          </a:r>
          <a:endParaRPr lang="en-GB" sz="1600" kern="1200" dirty="0">
            <a:latin typeface="Amasis MT Pro" panose="02040504050005020304" pitchFamily="18" charset="0"/>
          </a:endParaRPr>
        </a:p>
        <a:p>
          <a:pPr marL="171450" lvl="1" indent="-171450" algn="l" defTabSz="711200">
            <a:lnSpc>
              <a:spcPct val="90000"/>
            </a:lnSpc>
            <a:spcBef>
              <a:spcPct val="0"/>
            </a:spcBef>
            <a:spcAft>
              <a:spcPct val="15000"/>
            </a:spcAft>
            <a:buChar char="•"/>
          </a:pPr>
          <a:r>
            <a:rPr lang="en-GB" sz="1600" kern="1200" dirty="0">
              <a:latin typeface="Amasis MT Pro" panose="02040504050005020304" pitchFamily="18" charset="0"/>
            </a:rPr>
            <a:t>Visualize distributions and Correlation</a:t>
          </a:r>
        </a:p>
      </dsp:txBody>
      <dsp:txXfrm rot="-5400000">
        <a:off x="665522" y="885110"/>
        <a:ext cx="6989320" cy="557650"/>
      </dsp:txXfrm>
    </dsp:sp>
    <dsp:sp modelId="{D6D7F584-1EE8-4A14-AC43-BBC8EEF2DD5B}">
      <dsp:nvSpPr>
        <dsp:cNvPr id="0" name=""/>
        <dsp:cNvSpPr/>
      </dsp:nvSpPr>
      <dsp:spPr>
        <a:xfrm rot="5400000">
          <a:off x="-142611" y="1850737"/>
          <a:ext cx="950745" cy="665522"/>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masis MT Pro" panose="02040504050005020304" pitchFamily="18" charset="0"/>
            </a:rPr>
            <a:t>3</a:t>
          </a:r>
        </a:p>
      </dsp:txBody>
      <dsp:txXfrm rot="-5400000">
        <a:off x="1" y="2040886"/>
        <a:ext cx="665522" cy="285223"/>
      </dsp:txXfrm>
    </dsp:sp>
    <dsp:sp modelId="{1F054552-94DD-408D-922F-C0EF0A1F56A0}">
      <dsp:nvSpPr>
        <dsp:cNvPr id="0" name=""/>
        <dsp:cNvSpPr/>
      </dsp:nvSpPr>
      <dsp:spPr>
        <a:xfrm rot="5400000">
          <a:off x="3866273" y="-1492625"/>
          <a:ext cx="617984" cy="7019487"/>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GB" sz="1600" b="1" kern="1200" dirty="0">
              <a:latin typeface="Amasis MT Pro" panose="02040504050005020304" pitchFamily="18" charset="0"/>
            </a:rPr>
            <a:t>Churn Analysis</a:t>
          </a:r>
          <a:endParaRPr lang="en-GB" sz="1600" kern="1200" dirty="0">
            <a:latin typeface="Amasis MT Pro" panose="02040504050005020304" pitchFamily="18" charset="0"/>
          </a:endParaRPr>
        </a:p>
        <a:p>
          <a:pPr marL="171450" lvl="1" indent="-171450" algn="l" defTabSz="711200">
            <a:lnSpc>
              <a:spcPct val="90000"/>
            </a:lnSpc>
            <a:spcBef>
              <a:spcPct val="0"/>
            </a:spcBef>
            <a:spcAft>
              <a:spcPct val="15000"/>
            </a:spcAft>
            <a:buChar char="•"/>
          </a:pPr>
          <a:r>
            <a:rPr lang="en-GB" sz="1600" kern="1200" dirty="0">
              <a:latin typeface="Amasis MT Pro" panose="02040504050005020304" pitchFamily="18" charset="0"/>
            </a:rPr>
            <a:t>Calculate churn column and Visualise churn distributions</a:t>
          </a:r>
        </a:p>
      </dsp:txBody>
      <dsp:txXfrm rot="-5400000">
        <a:off x="665522" y="1738293"/>
        <a:ext cx="6989320" cy="557650"/>
      </dsp:txXfrm>
    </dsp:sp>
    <dsp:sp modelId="{23B2E201-D72A-4C97-BFC2-23152253F660}">
      <dsp:nvSpPr>
        <dsp:cNvPr id="0" name=""/>
        <dsp:cNvSpPr/>
      </dsp:nvSpPr>
      <dsp:spPr>
        <a:xfrm rot="5400000">
          <a:off x="-142611" y="2703920"/>
          <a:ext cx="950745" cy="665522"/>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masis MT Pro" panose="02040504050005020304" pitchFamily="18" charset="0"/>
            </a:rPr>
            <a:t>4</a:t>
          </a:r>
        </a:p>
      </dsp:txBody>
      <dsp:txXfrm rot="-5400000">
        <a:off x="1" y="2894069"/>
        <a:ext cx="665522" cy="285223"/>
      </dsp:txXfrm>
    </dsp:sp>
    <dsp:sp modelId="{27DB2AA1-B4A1-4D2B-ADFA-3976EF8F4E85}">
      <dsp:nvSpPr>
        <dsp:cNvPr id="0" name=""/>
        <dsp:cNvSpPr/>
      </dsp:nvSpPr>
      <dsp:spPr>
        <a:xfrm rot="5400000">
          <a:off x="3866273" y="-639442"/>
          <a:ext cx="617984" cy="7019487"/>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GB" sz="1600" b="1" kern="1200" dirty="0">
              <a:latin typeface="Amasis MT Pro" panose="02040504050005020304" pitchFamily="18" charset="0"/>
            </a:rPr>
            <a:t>Predictive Modelling</a:t>
          </a:r>
          <a:endParaRPr lang="en-GB" sz="1600" kern="1200" dirty="0">
            <a:latin typeface="Amasis MT Pro" panose="02040504050005020304" pitchFamily="18" charset="0"/>
          </a:endParaRPr>
        </a:p>
        <a:p>
          <a:pPr marL="171450" lvl="1" indent="-171450" algn="l" defTabSz="711200">
            <a:lnSpc>
              <a:spcPct val="90000"/>
            </a:lnSpc>
            <a:spcBef>
              <a:spcPct val="0"/>
            </a:spcBef>
            <a:spcAft>
              <a:spcPct val="15000"/>
            </a:spcAft>
            <a:buChar char="•"/>
          </a:pPr>
          <a:r>
            <a:rPr lang="en-GB" sz="1600" kern="1200" dirty="0">
              <a:latin typeface="Amasis MT Pro" panose="02040504050005020304" pitchFamily="18" charset="0"/>
            </a:rPr>
            <a:t>Split data, train, Test and evaluate models' accuracy</a:t>
          </a:r>
        </a:p>
      </dsp:txBody>
      <dsp:txXfrm rot="-5400000">
        <a:off x="665522" y="2591476"/>
        <a:ext cx="6989320" cy="557650"/>
      </dsp:txXfrm>
    </dsp:sp>
    <dsp:sp modelId="{3AB12EA9-03CF-4055-B269-1167450856B1}">
      <dsp:nvSpPr>
        <dsp:cNvPr id="0" name=""/>
        <dsp:cNvSpPr/>
      </dsp:nvSpPr>
      <dsp:spPr>
        <a:xfrm rot="5400000">
          <a:off x="-142611" y="3557104"/>
          <a:ext cx="950745" cy="665522"/>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masis MT Pro" panose="02040504050005020304" pitchFamily="18" charset="0"/>
            </a:rPr>
            <a:t>5</a:t>
          </a:r>
        </a:p>
      </dsp:txBody>
      <dsp:txXfrm rot="-5400000">
        <a:off x="1" y="3747253"/>
        <a:ext cx="665522" cy="285223"/>
      </dsp:txXfrm>
    </dsp:sp>
    <dsp:sp modelId="{899F6409-CC16-4937-A839-C993AB9951F0}">
      <dsp:nvSpPr>
        <dsp:cNvPr id="0" name=""/>
        <dsp:cNvSpPr/>
      </dsp:nvSpPr>
      <dsp:spPr>
        <a:xfrm rot="5400000">
          <a:off x="3866273" y="213740"/>
          <a:ext cx="617984" cy="7019487"/>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GB" sz="1600" b="1" kern="1200" dirty="0">
              <a:solidFill>
                <a:schemeClr val="tx1"/>
              </a:solidFill>
              <a:latin typeface="Amasis MT Pro" panose="02040504050005020304" pitchFamily="18" charset="0"/>
            </a:rPr>
            <a:t>Classification Report</a:t>
          </a:r>
        </a:p>
        <a:p>
          <a:pPr marL="171450" lvl="1" indent="-171450" algn="l" defTabSz="711200">
            <a:lnSpc>
              <a:spcPct val="90000"/>
            </a:lnSpc>
            <a:spcBef>
              <a:spcPct val="0"/>
            </a:spcBef>
            <a:spcAft>
              <a:spcPct val="15000"/>
            </a:spcAft>
            <a:buChar char="•"/>
          </a:pPr>
          <a:r>
            <a:rPr lang="en-GB" sz="1600" b="0" kern="1200" dirty="0"/>
            <a:t>Confusion Matrix, classification report, F1 Score etc</a:t>
          </a:r>
          <a:endParaRPr lang="en-GB" sz="1600" kern="1200" dirty="0">
            <a:latin typeface="Amasis MT Pro" panose="02040504050005020304" pitchFamily="18" charset="0"/>
          </a:endParaRPr>
        </a:p>
      </dsp:txBody>
      <dsp:txXfrm rot="-5400000">
        <a:off x="665522" y="3444659"/>
        <a:ext cx="6989320" cy="557650"/>
      </dsp:txXfrm>
    </dsp:sp>
    <dsp:sp modelId="{BCB24E8C-A616-41ED-8841-7D3626ECFC67}">
      <dsp:nvSpPr>
        <dsp:cNvPr id="0" name=""/>
        <dsp:cNvSpPr/>
      </dsp:nvSpPr>
      <dsp:spPr>
        <a:xfrm rot="5400000">
          <a:off x="-142611" y="4410287"/>
          <a:ext cx="950745" cy="66552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masis MT Pro" panose="02040504050005020304" pitchFamily="18" charset="0"/>
            </a:rPr>
            <a:t>6</a:t>
          </a:r>
        </a:p>
      </dsp:txBody>
      <dsp:txXfrm rot="-5400000">
        <a:off x="1" y="4600436"/>
        <a:ext cx="665522" cy="285223"/>
      </dsp:txXfrm>
    </dsp:sp>
    <dsp:sp modelId="{D3D48D35-D60E-4E16-9B6E-544D8F13B12C}">
      <dsp:nvSpPr>
        <dsp:cNvPr id="0" name=""/>
        <dsp:cNvSpPr/>
      </dsp:nvSpPr>
      <dsp:spPr>
        <a:xfrm rot="5400000">
          <a:off x="3866273" y="1066923"/>
          <a:ext cx="617984" cy="7019487"/>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GB" sz="1600" b="1" kern="1200" dirty="0">
              <a:latin typeface="Amasis MT Pro" panose="02040504050005020304" pitchFamily="18" charset="0"/>
            </a:rPr>
            <a:t>Report Generation</a:t>
          </a:r>
          <a:endParaRPr lang="en-GB" sz="1600" kern="1200" dirty="0">
            <a:latin typeface="Amasis MT Pro" panose="02040504050005020304" pitchFamily="18" charset="0"/>
          </a:endParaRPr>
        </a:p>
        <a:p>
          <a:pPr marL="171450" lvl="1" indent="-171450" algn="l" defTabSz="711200">
            <a:lnSpc>
              <a:spcPct val="90000"/>
            </a:lnSpc>
            <a:spcBef>
              <a:spcPct val="0"/>
            </a:spcBef>
            <a:spcAft>
              <a:spcPct val="15000"/>
            </a:spcAft>
            <a:buChar char="•"/>
          </a:pPr>
          <a:r>
            <a:rPr lang="en-GB" sz="1600" kern="1200" dirty="0">
              <a:latin typeface="Amasis MT Pro" panose="02040504050005020304" pitchFamily="18" charset="0"/>
            </a:rPr>
            <a:t>Summarize findings</a:t>
          </a:r>
        </a:p>
      </dsp:txBody>
      <dsp:txXfrm rot="-5400000">
        <a:off x="665522" y="4297842"/>
        <a:ext cx="6989320" cy="5576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B46208-16FB-F463-FDB9-5647807ADD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9AF43D5-738B-E93C-1877-60CB6134E8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BA011D-E471-429A-9685-3E8D44181D6A}" type="datetimeFigureOut">
              <a:rPr lang="en-GB" smtClean="0"/>
              <a:t>10/12/2024</a:t>
            </a:fld>
            <a:endParaRPr lang="en-GB"/>
          </a:p>
        </p:txBody>
      </p:sp>
      <p:sp>
        <p:nvSpPr>
          <p:cNvPr id="4" name="Footer Placeholder 3">
            <a:extLst>
              <a:ext uri="{FF2B5EF4-FFF2-40B4-BE49-F238E27FC236}">
                <a16:creationId xmlns:a16="http://schemas.microsoft.com/office/drawing/2014/main" id="{A6229AAD-7071-6B72-3C2B-EF20595099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7A8029F-ACA8-2D1C-1282-E59D193A59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D2D331-7961-4E2F-80A7-45D25735D92C}" type="slidenum">
              <a:rPr lang="en-GB" smtClean="0"/>
              <a:t>‹#›</a:t>
            </a:fld>
            <a:endParaRPr lang="en-GB"/>
          </a:p>
        </p:txBody>
      </p:sp>
    </p:spTree>
    <p:extLst>
      <p:ext uri="{BB962C8B-B14F-4D97-AF65-F5344CB8AC3E}">
        <p14:creationId xmlns:p14="http://schemas.microsoft.com/office/powerpoint/2010/main" val="3326157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world/lpetrocelli/czech-financial-dataset-real-anonymized-transaction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ata.world/lpetrocelli/czech-financial-dataset-real-anonymized-transact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world/lpetrocelli/czech-financial-dataset-real-anonymized-transac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c19dbd783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c19dbd783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30c19dbd783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748160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c19dbd783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c19dbd783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30c19dbd783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c19dbd783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c19dbd783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g30c19dbd783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589330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13951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ce602f12df2b9a9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ce602f12df2b9a9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5" name="Google Shape;185;g3ce602f12df2b9a9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626824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273963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f585fefb4_1_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8f585fefb4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2" name="Google Shape;192;g18f585fefb4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extLst>
      <p:ext uri="{BB962C8B-B14F-4D97-AF65-F5344CB8AC3E}">
        <p14:creationId xmlns:p14="http://schemas.microsoft.com/office/powerpoint/2010/main" val="344467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ce602f12df2b9a9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ce602f12df2b9a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dataset can be found </a:t>
            </a:r>
            <a:r>
              <a:rPr lang="en-US" u="sng">
                <a:solidFill>
                  <a:schemeClr val="hlink"/>
                </a:solidFill>
                <a:hlinkClick r:id="rId3"/>
              </a:rPr>
              <a:t>here</a:t>
            </a:r>
            <a:r>
              <a:rPr lang="en-US"/>
              <a:t>.</a:t>
            </a:r>
            <a:endParaRPr/>
          </a:p>
        </p:txBody>
      </p:sp>
      <p:sp>
        <p:nvSpPr>
          <p:cNvPr id="108" name="Google Shape;108;g3ce602f12df2b9a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158103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ce602f12df2b9a9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ce602f12df2b9a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dataset can be found </a:t>
            </a:r>
            <a:r>
              <a:rPr lang="en-US" u="sng">
                <a:solidFill>
                  <a:schemeClr val="hlink"/>
                </a:solidFill>
                <a:hlinkClick r:id="rId3"/>
              </a:rPr>
              <a:t>here</a:t>
            </a:r>
            <a:r>
              <a:rPr lang="en-US"/>
              <a:t>.</a:t>
            </a:r>
            <a:endParaRPr/>
          </a:p>
        </p:txBody>
      </p:sp>
      <p:sp>
        <p:nvSpPr>
          <p:cNvPr id="108" name="Google Shape;108;g3ce602f12df2b9a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33415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ce602f12df2b9a9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ce602f12df2b9a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dataset can be found </a:t>
            </a:r>
            <a:r>
              <a:rPr lang="en-US" u="sng">
                <a:solidFill>
                  <a:schemeClr val="hlink"/>
                </a:solidFill>
                <a:hlinkClick r:id="rId3"/>
              </a:rPr>
              <a:t>here</a:t>
            </a:r>
            <a:r>
              <a:rPr lang="en-US"/>
              <a:t>.</a:t>
            </a:r>
            <a:endParaRPr/>
          </a:p>
        </p:txBody>
      </p:sp>
      <p:sp>
        <p:nvSpPr>
          <p:cNvPr id="108" name="Google Shape;108;g3ce602f12df2b9a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1075907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c19dbd78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c19dbd7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30c19dbd78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c19dbd78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c19dbd7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30c19dbd78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1102399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c19dbd783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c19dbd783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0c19dbd783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c19dbd783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c19dbd783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0c19dbd783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15873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c19dbd783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0c19dbd783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g30c19dbd783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15"/>
        <p:cNvGrpSpPr/>
        <p:nvPr/>
      </p:nvGrpSpPr>
      <p:grpSpPr>
        <a:xfrm>
          <a:off x="0" y="0"/>
          <a:ext cx="0" cy="0"/>
          <a:chOff x="0" y="0"/>
          <a:chExt cx="0" cy="0"/>
        </a:xfrm>
      </p:grpSpPr>
      <p:sp>
        <p:nvSpPr>
          <p:cNvPr id="22" name="Google Shape;125;p17">
            <a:extLst>
              <a:ext uri="{FF2B5EF4-FFF2-40B4-BE49-F238E27FC236}">
                <a16:creationId xmlns:a16="http://schemas.microsoft.com/office/drawing/2014/main" id="{8C2D69FE-6F00-D73E-A600-EB5D34400DD8}"/>
              </a:ext>
            </a:extLst>
          </p:cNvPr>
          <p:cNvSpPr txBox="1">
            <a:spLocks noGrp="1"/>
          </p:cNvSpPr>
          <p:nvPr>
            <p:ph type="body" idx="4294967295"/>
          </p:nvPr>
        </p:nvSpPr>
        <p:spPr>
          <a:xfrm>
            <a:off x="0" y="0"/>
            <a:ext cx="9144000" cy="6140918"/>
          </a:xfrm>
          <a:prstGeom prst="rect">
            <a:avLst/>
          </a:prstGeom>
          <a:solidFill>
            <a:schemeClr val="accent3">
              <a:lumMod val="20000"/>
              <a:lumOff val="80000"/>
            </a:schemeClr>
          </a:solidFill>
        </p:spPr>
        <p:txBody>
          <a:bodyPr spcFirstLastPara="1" wrap="square" lIns="91425" tIns="45700" rIns="91425" bIns="45700" anchor="t" anchorCtr="0">
            <a:normAutofit/>
          </a:bodyPr>
          <a:lstStyle/>
          <a:p>
            <a:pPr marL="457200" lvl="0" indent="-381000" algn="l" rtl="0">
              <a:spcBef>
                <a:spcPts val="480"/>
              </a:spcBef>
              <a:spcAft>
                <a:spcPts val="0"/>
              </a:spcAft>
              <a:buSzPts val="2400"/>
              <a:buChar char="❏"/>
            </a:pPr>
            <a:endParaRPr dirty="0"/>
          </a:p>
          <a:p>
            <a:pPr marL="457200" lvl="0" indent="0" algn="l" rtl="0">
              <a:spcBef>
                <a:spcPts val="1000"/>
              </a:spcBef>
              <a:spcAft>
                <a:spcPts val="0"/>
              </a:spcAft>
              <a:buNone/>
            </a:pPr>
            <a:endParaRPr dirty="0"/>
          </a:p>
        </p:txBody>
      </p:sp>
      <p:pic>
        <p:nvPicPr>
          <p:cNvPr id="1030" name="Picture 6" descr="Mak Logo 2">
            <a:extLst>
              <a:ext uri="{FF2B5EF4-FFF2-40B4-BE49-F238E27FC236}">
                <a16:creationId xmlns:a16="http://schemas.microsoft.com/office/drawing/2014/main" id="{FC76FE46-4B78-884F-AB98-59030A8FE0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1678" y="199286"/>
            <a:ext cx="8604000" cy="158379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5C730274-F200-7F8B-21F9-3AEC109986B8}"/>
              </a:ext>
            </a:extLst>
          </p:cNvPr>
          <p:cNvGrpSpPr/>
          <p:nvPr userDrawn="1"/>
        </p:nvGrpSpPr>
        <p:grpSpPr>
          <a:xfrm>
            <a:off x="-19050" y="6127788"/>
            <a:ext cx="9163049" cy="730214"/>
            <a:chOff x="-19050" y="6127788"/>
            <a:chExt cx="9163049" cy="730214"/>
          </a:xfrm>
        </p:grpSpPr>
        <p:grpSp>
          <p:nvGrpSpPr>
            <p:cNvPr id="12" name="Group 11">
              <a:extLst>
                <a:ext uri="{FF2B5EF4-FFF2-40B4-BE49-F238E27FC236}">
                  <a16:creationId xmlns:a16="http://schemas.microsoft.com/office/drawing/2014/main" id="{444820B0-656F-B5DB-1363-B6C3746A931B}"/>
                </a:ext>
              </a:extLst>
            </p:cNvPr>
            <p:cNvGrpSpPr/>
            <p:nvPr userDrawn="1"/>
          </p:nvGrpSpPr>
          <p:grpSpPr>
            <a:xfrm>
              <a:off x="-19050" y="6127788"/>
              <a:ext cx="2152650" cy="681084"/>
              <a:chOff x="-19050" y="6127788"/>
              <a:chExt cx="2152650" cy="681084"/>
            </a:xfrm>
          </p:grpSpPr>
          <p:sp>
            <p:nvSpPr>
              <p:cNvPr id="19" name="Google Shape;19;p2"/>
              <p:cNvSpPr/>
              <p:nvPr/>
            </p:nvSpPr>
            <p:spPr>
              <a:xfrm>
                <a:off x="0" y="6127788"/>
                <a:ext cx="2133600" cy="681084"/>
              </a:xfrm>
              <a:prstGeom prst="rect">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3">
                <a:alphaModFix/>
              </a:blip>
              <a:srcRect/>
              <a:stretch/>
            </p:blipFill>
            <p:spPr>
              <a:xfrm>
                <a:off x="-19050" y="6247176"/>
                <a:ext cx="1085850" cy="411529"/>
              </a:xfrm>
              <a:prstGeom prst="rect">
                <a:avLst/>
              </a:prstGeom>
              <a:noFill/>
              <a:ln>
                <a:noFill/>
              </a:ln>
            </p:spPr>
          </p:pic>
        </p:grpSp>
        <p:grpSp>
          <p:nvGrpSpPr>
            <p:cNvPr id="7" name="Group 6">
              <a:extLst>
                <a:ext uri="{FF2B5EF4-FFF2-40B4-BE49-F238E27FC236}">
                  <a16:creationId xmlns:a16="http://schemas.microsoft.com/office/drawing/2014/main" id="{F590E547-E267-F3E7-D759-02CCD49232B7}"/>
                </a:ext>
              </a:extLst>
            </p:cNvPr>
            <p:cNvGrpSpPr/>
            <p:nvPr userDrawn="1"/>
          </p:nvGrpSpPr>
          <p:grpSpPr>
            <a:xfrm>
              <a:off x="-1" y="6127789"/>
              <a:ext cx="9144000" cy="730213"/>
              <a:chOff x="-9626" y="6069829"/>
              <a:chExt cx="13910886" cy="793619"/>
            </a:xfrm>
          </p:grpSpPr>
          <p:sp>
            <p:nvSpPr>
              <p:cNvPr id="13" name="Rectangle 12">
                <a:extLst>
                  <a:ext uri="{FF2B5EF4-FFF2-40B4-BE49-F238E27FC236}">
                    <a16:creationId xmlns:a16="http://schemas.microsoft.com/office/drawing/2014/main" id="{8F869F9B-11F2-AA81-5404-67AD491A0485}"/>
                  </a:ext>
                </a:extLst>
              </p:cNvPr>
              <p:cNvSpPr/>
              <p:nvPr userDrawn="1"/>
            </p:nvSpPr>
            <p:spPr>
              <a:xfrm>
                <a:off x="1628559" y="6069829"/>
                <a:ext cx="11172523" cy="7524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53CF0AA-C2AD-3BAA-D8E1-9DCC139C8275}"/>
                  </a:ext>
                </a:extLst>
              </p:cNvPr>
              <p:cNvSpPr/>
              <p:nvPr userDrawn="1"/>
            </p:nvSpPr>
            <p:spPr>
              <a:xfrm>
                <a:off x="-9626" y="6800371"/>
                <a:ext cx="13910887" cy="630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2" descr="Makerere University updated logos">
              <a:extLst>
                <a:ext uri="{FF2B5EF4-FFF2-40B4-BE49-F238E27FC236}">
                  <a16:creationId xmlns:a16="http://schemas.microsoft.com/office/drawing/2014/main" id="{1C27F549-F04A-DA62-58F6-E33B184030C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48332" y="6164046"/>
              <a:ext cx="661967" cy="6120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2308951"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rot="5400000">
            <a:off x="4732351" y="2171689"/>
            <a:ext cx="58515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541350" y="190487"/>
            <a:ext cx="58515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FEE0A0-1616-B640-AF34-FE5F67B9A4A6}"/>
              </a:ext>
            </a:extLst>
          </p:cNvPr>
          <p:cNvSpPr/>
          <p:nvPr/>
        </p:nvSpPr>
        <p:spPr>
          <a:xfrm>
            <a:off x="1851662" y="4958080"/>
            <a:ext cx="4030980" cy="1899920"/>
          </a:xfrm>
          <a:prstGeom prst="rect">
            <a:avLst/>
          </a:prstGeom>
          <a:solidFill>
            <a:srgbClr val="003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 name="Title 1">
            <a:extLst>
              <a:ext uri="{FF2B5EF4-FFF2-40B4-BE49-F238E27FC236}">
                <a16:creationId xmlns:a16="http://schemas.microsoft.com/office/drawing/2014/main" id="{8DE8E0EC-6F58-344F-8F2E-DC0C757D126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8C81A5C-803E-A54B-80A5-5536B29ED02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C28AB153-2D17-5540-B9D1-8B1409AB2659}"/>
              </a:ext>
            </a:extLst>
          </p:cNvPr>
          <p:cNvSpPr>
            <a:spLocks noGrp="1"/>
          </p:cNvSpPr>
          <p:nvPr>
            <p:ph type="dt" sz="half" idx="10"/>
          </p:nvPr>
        </p:nvSpPr>
        <p:spPr/>
        <p:txBody>
          <a:bodyPr/>
          <a:lstStyle/>
          <a:p>
            <a:fld id="{C9FD7D3F-EABC-4BB9-A9DE-587A502B0375}" type="datetime1">
              <a:rPr lang="en-US" smtClean="0"/>
              <a:t>12/10/2024</a:t>
            </a:fld>
            <a:endParaRPr lang="en-US" dirty="0"/>
          </a:p>
        </p:txBody>
      </p:sp>
      <p:sp>
        <p:nvSpPr>
          <p:cNvPr id="5" name="Footer Placeholder 4">
            <a:extLst>
              <a:ext uri="{FF2B5EF4-FFF2-40B4-BE49-F238E27FC236}">
                <a16:creationId xmlns:a16="http://schemas.microsoft.com/office/drawing/2014/main" id="{53EBC50A-E434-6D49-A12C-5693494089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3890E5-7828-1B44-ABD5-807DE57787DB}"/>
              </a:ext>
            </a:extLst>
          </p:cNvPr>
          <p:cNvSpPr>
            <a:spLocks noGrp="1"/>
          </p:cNvSpPr>
          <p:nvPr>
            <p:ph type="sldNum" sz="quarter" idx="12"/>
          </p:nvPr>
        </p:nvSpPr>
        <p:spPr/>
        <p:txBody>
          <a:bodyPr/>
          <a:lstStyle/>
          <a:p>
            <a:fld id="{AF408BC9-1A0D-D84D-BE4C-1900A288232C}" type="slidenum">
              <a:rPr lang="en-US" smtClean="0"/>
              <a:t>‹#›</a:t>
            </a:fld>
            <a:endParaRPr lang="en-US" dirty="0"/>
          </a:p>
        </p:txBody>
      </p:sp>
      <p:sp>
        <p:nvSpPr>
          <p:cNvPr id="10" name="Rectangle 9">
            <a:extLst>
              <a:ext uri="{FF2B5EF4-FFF2-40B4-BE49-F238E27FC236}">
                <a16:creationId xmlns:a16="http://schemas.microsoft.com/office/drawing/2014/main" id="{8E1BFC55-2BA2-9C4B-85E3-E8B0BED510B2}"/>
              </a:ext>
            </a:extLst>
          </p:cNvPr>
          <p:cNvSpPr/>
          <p:nvPr userDrawn="1"/>
        </p:nvSpPr>
        <p:spPr>
          <a:xfrm>
            <a:off x="3984586" y="0"/>
            <a:ext cx="515941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X</a:t>
            </a:r>
          </a:p>
        </p:txBody>
      </p:sp>
      <p:sp>
        <p:nvSpPr>
          <p:cNvPr id="12" name="Rectangle 11">
            <a:extLst>
              <a:ext uri="{FF2B5EF4-FFF2-40B4-BE49-F238E27FC236}">
                <a16:creationId xmlns:a16="http://schemas.microsoft.com/office/drawing/2014/main" id="{EC39C7F9-2ECC-7F48-BFAE-21325D19D789}"/>
              </a:ext>
            </a:extLst>
          </p:cNvPr>
          <p:cNvSpPr/>
          <p:nvPr userDrawn="1"/>
        </p:nvSpPr>
        <p:spPr>
          <a:xfrm>
            <a:off x="1" y="0"/>
            <a:ext cx="53578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pic>
        <p:nvPicPr>
          <p:cNvPr id="11" name="Graphic 10">
            <a:extLst>
              <a:ext uri="{FF2B5EF4-FFF2-40B4-BE49-F238E27FC236}">
                <a16:creationId xmlns:a16="http://schemas.microsoft.com/office/drawing/2014/main" id="{8D0206D2-D700-6248-A7AC-CCEB394C88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39604" y="0"/>
            <a:ext cx="6503246" cy="6858000"/>
          </a:xfrm>
          <a:prstGeom prst="rect">
            <a:avLst/>
          </a:prstGeom>
        </p:spPr>
      </p:pic>
      <p:sp>
        <p:nvSpPr>
          <p:cNvPr id="16" name="Rectangle 15">
            <a:extLst>
              <a:ext uri="{FF2B5EF4-FFF2-40B4-BE49-F238E27FC236}">
                <a16:creationId xmlns:a16="http://schemas.microsoft.com/office/drawing/2014/main" id="{74EB9B5B-79E9-114F-8970-19429F93F4C3}"/>
              </a:ext>
            </a:extLst>
          </p:cNvPr>
          <p:cNvSpPr/>
          <p:nvPr userDrawn="1"/>
        </p:nvSpPr>
        <p:spPr>
          <a:xfrm>
            <a:off x="146448" y="4719638"/>
            <a:ext cx="6025752" cy="2138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pic>
        <p:nvPicPr>
          <p:cNvPr id="1030" name="Picture 6" descr="Mak Logo 2">
            <a:extLst>
              <a:ext uri="{FF2B5EF4-FFF2-40B4-BE49-F238E27FC236}">
                <a16:creationId xmlns:a16="http://schemas.microsoft.com/office/drawing/2014/main" id="{FC76FE46-4B78-884F-AB98-59030A8FE0B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1150" y="237424"/>
            <a:ext cx="7323288" cy="1677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akerere University updated logos">
            <a:extLst>
              <a:ext uri="{FF2B5EF4-FFF2-40B4-BE49-F238E27FC236}">
                <a16:creationId xmlns:a16="http://schemas.microsoft.com/office/drawing/2014/main" id="{1C27F549-F04A-DA62-58F6-E33B184030C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29941" y="6063650"/>
            <a:ext cx="656837"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F590E547-E267-F3E7-D759-02CCD49232B7}"/>
              </a:ext>
            </a:extLst>
          </p:cNvPr>
          <p:cNvGrpSpPr/>
          <p:nvPr userDrawn="1"/>
        </p:nvGrpSpPr>
        <p:grpSpPr>
          <a:xfrm>
            <a:off x="-7218" y="6105525"/>
            <a:ext cx="9151217" cy="757922"/>
            <a:chOff x="-9624" y="6105525"/>
            <a:chExt cx="12201623" cy="757922"/>
          </a:xfrm>
        </p:grpSpPr>
        <p:sp>
          <p:nvSpPr>
            <p:cNvPr id="13" name="Rectangle 12">
              <a:extLst>
                <a:ext uri="{FF2B5EF4-FFF2-40B4-BE49-F238E27FC236}">
                  <a16:creationId xmlns:a16="http://schemas.microsoft.com/office/drawing/2014/main" id="{8F869F9B-11F2-AA81-5404-67AD491A0485}"/>
                </a:ext>
              </a:extLst>
            </p:cNvPr>
            <p:cNvSpPr/>
            <p:nvPr userDrawn="1"/>
          </p:nvSpPr>
          <p:spPr>
            <a:xfrm>
              <a:off x="1183906" y="6105525"/>
              <a:ext cx="11008093" cy="7524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5" name="Rectangle 14">
              <a:extLst>
                <a:ext uri="{FF2B5EF4-FFF2-40B4-BE49-F238E27FC236}">
                  <a16:creationId xmlns:a16="http://schemas.microsoft.com/office/drawing/2014/main" id="{E53CF0AA-C2AD-3BAA-D8E1-9DCC139C8275}"/>
                </a:ext>
              </a:extLst>
            </p:cNvPr>
            <p:cNvSpPr/>
            <p:nvPr userDrawn="1"/>
          </p:nvSpPr>
          <p:spPr>
            <a:xfrm>
              <a:off x="-9624" y="6800371"/>
              <a:ext cx="11008093" cy="630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Tree>
    <p:extLst>
      <p:ext uri="{BB962C8B-B14F-4D97-AF65-F5344CB8AC3E}">
        <p14:creationId xmlns:p14="http://schemas.microsoft.com/office/powerpoint/2010/main" val="31009837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21"/>
        <p:cNvGrpSpPr/>
        <p:nvPr/>
      </p:nvGrpSpPr>
      <p:grpSpPr>
        <a:xfrm>
          <a:off x="0" y="0"/>
          <a:ext cx="0" cy="0"/>
          <a:chOff x="0" y="0"/>
          <a:chExt cx="0" cy="0"/>
        </a:xfrm>
      </p:grpSpPr>
      <p:grpSp>
        <p:nvGrpSpPr>
          <p:cNvPr id="2" name="Group 1">
            <a:extLst>
              <a:ext uri="{FF2B5EF4-FFF2-40B4-BE49-F238E27FC236}">
                <a16:creationId xmlns:a16="http://schemas.microsoft.com/office/drawing/2014/main" id="{4C24563A-3D50-C450-24F0-B23A86FD1AEA}"/>
              </a:ext>
            </a:extLst>
          </p:cNvPr>
          <p:cNvGrpSpPr/>
          <p:nvPr userDrawn="1"/>
        </p:nvGrpSpPr>
        <p:grpSpPr>
          <a:xfrm>
            <a:off x="-19050" y="6127788"/>
            <a:ext cx="9163049" cy="730214"/>
            <a:chOff x="-19050" y="6127788"/>
            <a:chExt cx="9163049" cy="730214"/>
          </a:xfrm>
        </p:grpSpPr>
        <p:grpSp>
          <p:nvGrpSpPr>
            <p:cNvPr id="3" name="Group 2">
              <a:extLst>
                <a:ext uri="{FF2B5EF4-FFF2-40B4-BE49-F238E27FC236}">
                  <a16:creationId xmlns:a16="http://schemas.microsoft.com/office/drawing/2014/main" id="{08D7ACCD-90CA-1FD1-01BF-2DC773D1C951}"/>
                </a:ext>
              </a:extLst>
            </p:cNvPr>
            <p:cNvGrpSpPr/>
            <p:nvPr userDrawn="1"/>
          </p:nvGrpSpPr>
          <p:grpSpPr>
            <a:xfrm>
              <a:off x="-19050" y="6127788"/>
              <a:ext cx="2152650" cy="681084"/>
              <a:chOff x="-19050" y="6127788"/>
              <a:chExt cx="2152650" cy="681084"/>
            </a:xfrm>
          </p:grpSpPr>
          <p:sp>
            <p:nvSpPr>
              <p:cNvPr id="8" name="Google Shape;19;p2">
                <a:extLst>
                  <a:ext uri="{FF2B5EF4-FFF2-40B4-BE49-F238E27FC236}">
                    <a16:creationId xmlns:a16="http://schemas.microsoft.com/office/drawing/2014/main" id="{28B224C2-398F-8326-7462-D9C3ED50F8A4}"/>
                  </a:ext>
                </a:extLst>
              </p:cNvPr>
              <p:cNvSpPr/>
              <p:nvPr/>
            </p:nvSpPr>
            <p:spPr>
              <a:xfrm>
                <a:off x="0" y="6127788"/>
                <a:ext cx="2133600" cy="681084"/>
              </a:xfrm>
              <a:prstGeom prst="rect">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 name="Google Shape;20;p2">
                <a:extLst>
                  <a:ext uri="{FF2B5EF4-FFF2-40B4-BE49-F238E27FC236}">
                    <a16:creationId xmlns:a16="http://schemas.microsoft.com/office/drawing/2014/main" id="{F741D9F2-4EBE-6791-0379-0C1B85FD2CEA}"/>
                  </a:ext>
                </a:extLst>
              </p:cNvPr>
              <p:cNvPicPr preferRelativeResize="0"/>
              <p:nvPr/>
            </p:nvPicPr>
            <p:blipFill rotWithShape="1">
              <a:blip r:embed="rId2">
                <a:alphaModFix/>
              </a:blip>
              <a:srcRect/>
              <a:stretch/>
            </p:blipFill>
            <p:spPr>
              <a:xfrm>
                <a:off x="-19050" y="6247176"/>
                <a:ext cx="1085850" cy="411529"/>
              </a:xfrm>
              <a:prstGeom prst="rect">
                <a:avLst/>
              </a:prstGeom>
              <a:noFill/>
              <a:ln>
                <a:noFill/>
              </a:ln>
            </p:spPr>
          </p:pic>
        </p:grpSp>
        <p:grpSp>
          <p:nvGrpSpPr>
            <p:cNvPr id="4" name="Group 3">
              <a:extLst>
                <a:ext uri="{FF2B5EF4-FFF2-40B4-BE49-F238E27FC236}">
                  <a16:creationId xmlns:a16="http://schemas.microsoft.com/office/drawing/2014/main" id="{77877770-4974-52B3-828F-E93C755ACF81}"/>
                </a:ext>
              </a:extLst>
            </p:cNvPr>
            <p:cNvGrpSpPr/>
            <p:nvPr userDrawn="1"/>
          </p:nvGrpSpPr>
          <p:grpSpPr>
            <a:xfrm>
              <a:off x="-1" y="6127789"/>
              <a:ext cx="9144000" cy="730213"/>
              <a:chOff x="-9626" y="6069829"/>
              <a:chExt cx="13910886" cy="793619"/>
            </a:xfrm>
          </p:grpSpPr>
          <p:sp>
            <p:nvSpPr>
              <p:cNvPr id="6" name="Rectangle 5">
                <a:extLst>
                  <a:ext uri="{FF2B5EF4-FFF2-40B4-BE49-F238E27FC236}">
                    <a16:creationId xmlns:a16="http://schemas.microsoft.com/office/drawing/2014/main" id="{50785F63-6C16-B3FC-0F97-6E87EAD1DA3C}"/>
                  </a:ext>
                </a:extLst>
              </p:cNvPr>
              <p:cNvSpPr/>
              <p:nvPr userDrawn="1"/>
            </p:nvSpPr>
            <p:spPr>
              <a:xfrm>
                <a:off x="1628559" y="6069829"/>
                <a:ext cx="11172523" cy="7524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CC6846-2016-4B9E-E167-0C1CD4DED79B}"/>
                  </a:ext>
                </a:extLst>
              </p:cNvPr>
              <p:cNvSpPr/>
              <p:nvPr userDrawn="1"/>
            </p:nvSpPr>
            <p:spPr>
              <a:xfrm>
                <a:off x="-9626" y="6800371"/>
                <a:ext cx="13910887" cy="630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2" descr="Makerere University updated logos">
              <a:extLst>
                <a:ext uri="{FF2B5EF4-FFF2-40B4-BE49-F238E27FC236}">
                  <a16:creationId xmlns:a16="http://schemas.microsoft.com/office/drawing/2014/main" id="{D92C7746-63E8-5217-B1CE-27AB117E99A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48332" y="6164046"/>
              <a:ext cx="661967" cy="61200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91121769-E1D3-B50E-56BB-D65F91F56D3E}"/>
              </a:ext>
            </a:extLst>
          </p:cNvPr>
          <p:cNvSpPr/>
          <p:nvPr userDrawn="1"/>
        </p:nvSpPr>
        <p:spPr>
          <a:xfrm>
            <a:off x="0" y="0"/>
            <a:ext cx="9144000" cy="768871"/>
          </a:xfrm>
          <a:prstGeom prst="rect">
            <a:avLst/>
          </a:prstGeom>
          <a:solidFill>
            <a:schemeClr val="accent6"/>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lang="en-ZA" sz="2000" b="1" dirty="0">
              <a:solidFill>
                <a:schemeClr val="bg1"/>
              </a:solidFill>
              <a:latin typeface="Verdana" panose="020B0604030504040204" pitchFamily="34" charset="0"/>
              <a:ea typeface="Verdana" panose="020B0604030504040204" pitchFamily="34" charset="0"/>
            </a:endParaRPr>
          </a:p>
        </p:txBody>
      </p:sp>
      <p:sp>
        <p:nvSpPr>
          <p:cNvPr id="11" name="Google Shape;125;p17">
            <a:extLst>
              <a:ext uri="{FF2B5EF4-FFF2-40B4-BE49-F238E27FC236}">
                <a16:creationId xmlns:a16="http://schemas.microsoft.com/office/drawing/2014/main" id="{5DF54057-FF86-7FEC-9C0C-403C33FB2256}"/>
              </a:ext>
            </a:extLst>
          </p:cNvPr>
          <p:cNvSpPr txBox="1">
            <a:spLocks noGrp="1"/>
          </p:cNvSpPr>
          <p:nvPr>
            <p:ph type="body" idx="4294967295"/>
          </p:nvPr>
        </p:nvSpPr>
        <p:spPr>
          <a:xfrm>
            <a:off x="0" y="779646"/>
            <a:ext cx="9144000" cy="5361272"/>
          </a:xfrm>
          <a:prstGeom prst="rect">
            <a:avLst/>
          </a:prstGeom>
          <a:solidFill>
            <a:schemeClr val="accent3">
              <a:lumMod val="20000"/>
              <a:lumOff val="80000"/>
            </a:schemeClr>
          </a:solidFill>
        </p:spPr>
        <p:txBody>
          <a:bodyPr spcFirstLastPara="1" wrap="square" lIns="91425" tIns="45700" rIns="91425" bIns="45700" anchor="t" anchorCtr="0">
            <a:normAutofit/>
          </a:bodyPr>
          <a:lstStyle/>
          <a:p>
            <a:pPr marL="457200" lvl="0" indent="-381000" algn="l" rtl="0">
              <a:spcBef>
                <a:spcPts val="480"/>
              </a:spcBef>
              <a:spcAft>
                <a:spcPts val="0"/>
              </a:spcAft>
              <a:buSzPts val="2400"/>
              <a:buChar char="❏"/>
            </a:pPr>
            <a:endParaRPr dirty="0"/>
          </a:p>
          <a:p>
            <a:pPr marL="457200" lvl="0" indent="0" algn="l" rtl="0">
              <a:spcBef>
                <a:spcPts val="100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2906713"/>
            <a:ext cx="7772400" cy="1500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3" name="Google Shape;33;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6477000" y="6187002"/>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
          <p:cNvSpPr/>
          <p:nvPr/>
        </p:nvSpPr>
        <p:spPr>
          <a:xfrm>
            <a:off x="228600" y="6226635"/>
            <a:ext cx="2133600" cy="598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6" name="Google Shape;36;p4"/>
          <p:cNvPicPr preferRelativeResize="0"/>
          <p:nvPr/>
        </p:nvPicPr>
        <p:blipFill rotWithShape="1">
          <a:blip r:embed="rId2">
            <a:alphaModFix/>
          </a:blip>
          <a:srcRect/>
          <a:stretch/>
        </p:blipFill>
        <p:spPr>
          <a:xfrm>
            <a:off x="609600" y="6205611"/>
            <a:ext cx="1085850" cy="411529"/>
          </a:xfrm>
          <a:prstGeom prst="rect">
            <a:avLst/>
          </a:prstGeom>
          <a:noFill/>
          <a:ln>
            <a:noFill/>
          </a:ln>
        </p:spPr>
      </p:pic>
      <p:grpSp>
        <p:nvGrpSpPr>
          <p:cNvPr id="8" name="Group 7">
            <a:extLst>
              <a:ext uri="{FF2B5EF4-FFF2-40B4-BE49-F238E27FC236}">
                <a16:creationId xmlns:a16="http://schemas.microsoft.com/office/drawing/2014/main" id="{5B0EC193-0BB1-2347-87F1-388A4D3D65DF}"/>
              </a:ext>
            </a:extLst>
          </p:cNvPr>
          <p:cNvGrpSpPr/>
          <p:nvPr userDrawn="1"/>
        </p:nvGrpSpPr>
        <p:grpSpPr>
          <a:xfrm>
            <a:off x="0" y="0"/>
            <a:ext cx="12192001" cy="6858000"/>
            <a:chOff x="-1" y="0"/>
            <a:chExt cx="12192001" cy="6858000"/>
          </a:xfrm>
        </p:grpSpPr>
        <p:grpSp>
          <p:nvGrpSpPr>
            <p:cNvPr id="9" name="Group 8">
              <a:extLst>
                <a:ext uri="{FF2B5EF4-FFF2-40B4-BE49-F238E27FC236}">
                  <a16:creationId xmlns:a16="http://schemas.microsoft.com/office/drawing/2014/main" id="{932FF43C-EB05-2149-B98E-56A75A3AE5D9}"/>
                </a:ext>
              </a:extLst>
            </p:cNvPr>
            <p:cNvGrpSpPr/>
            <p:nvPr/>
          </p:nvGrpSpPr>
          <p:grpSpPr>
            <a:xfrm>
              <a:off x="-1" y="0"/>
              <a:ext cx="12192001" cy="6858000"/>
              <a:chOff x="-1" y="0"/>
              <a:chExt cx="12192001" cy="6858000"/>
            </a:xfrm>
          </p:grpSpPr>
          <p:sp>
            <p:nvSpPr>
              <p:cNvPr id="11" name="Rectangle 10">
                <a:extLst>
                  <a:ext uri="{FF2B5EF4-FFF2-40B4-BE49-F238E27FC236}">
                    <a16:creationId xmlns:a16="http://schemas.microsoft.com/office/drawing/2014/main" id="{E137C8ED-EFE3-7345-80AC-4BA305840B7F}"/>
                  </a:ext>
                </a:extLst>
              </p:cNvPr>
              <p:cNvSpPr/>
              <p:nvPr/>
            </p:nvSpPr>
            <p:spPr>
              <a:xfrm>
                <a:off x="1" y="0"/>
                <a:ext cx="5374640"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1F225B9-5C4F-4D4C-AF63-B41CF57B9CAB}"/>
                  </a:ext>
                </a:extLst>
              </p:cNvPr>
              <p:cNvSpPr/>
              <p:nvPr/>
            </p:nvSpPr>
            <p:spPr>
              <a:xfrm>
                <a:off x="5312780" y="0"/>
                <a:ext cx="687922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0F6BAF26-CFA1-AB40-A9A2-A2CDBD019D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 y="0"/>
                <a:ext cx="12057134" cy="6858000"/>
              </a:xfrm>
              <a:prstGeom prst="rect">
                <a:avLst/>
              </a:prstGeom>
            </p:spPr>
          </p:pic>
        </p:grpSp>
        <p:sp>
          <p:nvSpPr>
            <p:cNvPr id="10" name="Rectangle 9">
              <a:extLst>
                <a:ext uri="{FF2B5EF4-FFF2-40B4-BE49-F238E27FC236}">
                  <a16:creationId xmlns:a16="http://schemas.microsoft.com/office/drawing/2014/main" id="{72550EB3-0917-414B-BA18-057664BF3491}"/>
                </a:ext>
              </a:extLst>
            </p:cNvPr>
            <p:cNvSpPr/>
            <p:nvPr/>
          </p:nvSpPr>
          <p:spPr>
            <a:xfrm>
              <a:off x="2468881" y="4958080"/>
              <a:ext cx="5374640" cy="18999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5"/>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5"/>
          <p:cNvSpPr txBox="1">
            <a:spLocks noGrp="1"/>
          </p:cNvSpPr>
          <p:nvPr>
            <p:ph type="dt" idx="10"/>
          </p:nvPr>
        </p:nvSpPr>
        <p:spPr>
          <a:xfrm>
            <a:off x="15240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6576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5"/>
          <p:cNvPicPr preferRelativeResize="0"/>
          <p:nvPr/>
        </p:nvPicPr>
        <p:blipFill rotWithShape="1">
          <a:blip r:embed="rId2">
            <a:alphaModFix/>
          </a:blip>
          <a:srcRect/>
          <a:stretch/>
        </p:blipFill>
        <p:spPr>
          <a:xfrm>
            <a:off x="-76200" y="6205611"/>
            <a:ext cx="1085850" cy="4115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00" cy="6396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6"/>
          <p:cNvSpPr txBox="1">
            <a:spLocks noGrp="1"/>
          </p:cNvSpPr>
          <p:nvPr>
            <p:ph type="body" idx="3"/>
          </p:nvPr>
        </p:nvSpPr>
        <p:spPr>
          <a:xfrm>
            <a:off x="4645025" y="1535113"/>
            <a:ext cx="4041900" cy="6396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6"/>
          <p:cNvSpPr txBox="1">
            <a:spLocks noGrp="1"/>
          </p:cNvSpPr>
          <p:nvPr>
            <p:ph type="dt" idx="10"/>
          </p:nvPr>
        </p:nvSpPr>
        <p:spPr>
          <a:xfrm>
            <a:off x="1620946"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767684"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6"/>
          <p:cNvPicPr preferRelativeResize="0"/>
          <p:nvPr/>
        </p:nvPicPr>
        <p:blipFill rotWithShape="1">
          <a:blip r:embed="rId2">
            <a:alphaModFix/>
          </a:blip>
          <a:srcRect/>
          <a:stretch/>
        </p:blipFill>
        <p:spPr>
          <a:xfrm>
            <a:off x="76200" y="6205611"/>
            <a:ext cx="1085850" cy="41152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1584434" y="6356349"/>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37338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0" name="Google Shape;60;p7"/>
          <p:cNvPicPr preferRelativeResize="0"/>
          <p:nvPr/>
        </p:nvPicPr>
        <p:blipFill rotWithShape="1">
          <a:blip r:embed="rId2">
            <a:alphaModFix/>
          </a:blip>
          <a:srcRect/>
          <a:stretch/>
        </p:blipFill>
        <p:spPr>
          <a:xfrm>
            <a:off x="0" y="6205611"/>
            <a:ext cx="1085850" cy="41152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a:spLocks noGrp="1"/>
          </p:cNvSpPr>
          <p:nvPr>
            <p:ph type="pic" idx="2"/>
          </p:nvPr>
        </p:nvSpPr>
        <p:spPr>
          <a:xfrm>
            <a:off x="1792288" y="612775"/>
            <a:ext cx="5486400" cy="4114800"/>
          </a:xfrm>
          <a:prstGeom prst="rect">
            <a:avLst/>
          </a:prstGeom>
          <a:noFill/>
          <a:ln>
            <a:noFill/>
          </a:ln>
        </p:spPr>
      </p:sp>
      <p:sp>
        <p:nvSpPr>
          <p:cNvPr id="75" name="Google Shape;75;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 name="TextBox 2">
            <a:extLst>
              <a:ext uri="{FF2B5EF4-FFF2-40B4-BE49-F238E27FC236}">
                <a16:creationId xmlns:a16="http://schemas.microsoft.com/office/drawing/2014/main" id="{416ABE62-FAEF-7C72-A424-8009635CF50B}"/>
              </a:ext>
            </a:extLst>
          </p:cNvPr>
          <p:cNvSpPr txBox="1"/>
          <p:nvPr userDrawn="1">
            <p:extLst>
              <p:ext uri="{1162E1C5-73C7-4A58-AE30-91384D911F3F}">
                <p184:classification xmlns:p184="http://schemas.microsoft.com/office/powerpoint/2018/4/main" val="ftr"/>
              </p:ext>
            </p:extLst>
          </p:nvPr>
        </p:nvSpPr>
        <p:spPr>
          <a:xfrm>
            <a:off x="63500" y="6642100"/>
            <a:ext cx="1069975"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ea typeface="Calibri" panose="020F0502020204030204" pitchFamily="34" charset="0"/>
                <a:cs typeface="Calibri" panose="020F0502020204030204" pitchFamily="34" charset="0"/>
              </a:rPr>
              <a:t>Classification: Public</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p:nvPr/>
        </p:nvSpPr>
        <p:spPr>
          <a:xfrm>
            <a:off x="349340" y="2334409"/>
            <a:ext cx="8229600" cy="6791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i="0" u="none" strike="noStrike" cap="none" dirty="0">
                <a:solidFill>
                  <a:schemeClr val="dk1"/>
                </a:solidFill>
                <a:latin typeface="Amasis MT Pro" panose="02040504050005020304" pitchFamily="18" charset="0"/>
                <a:ea typeface="Lato"/>
                <a:cs typeface="Lato"/>
                <a:sym typeface="Lato"/>
              </a:rPr>
              <a:t>C</a:t>
            </a:r>
            <a:r>
              <a:rPr lang="en-US" sz="3200" dirty="0">
                <a:solidFill>
                  <a:schemeClr val="dk1"/>
                </a:solidFill>
                <a:latin typeface="Amasis MT Pro" panose="02040504050005020304" pitchFamily="18" charset="0"/>
                <a:ea typeface="Lato"/>
                <a:cs typeface="Lato"/>
                <a:sym typeface="Lato"/>
              </a:rPr>
              <a:t>lassification: </a:t>
            </a:r>
            <a:r>
              <a:rPr lang="en-US" sz="3200" i="0" u="none" strike="noStrike" cap="none" dirty="0">
                <a:solidFill>
                  <a:schemeClr val="dk1"/>
                </a:solidFill>
                <a:latin typeface="Amasis MT Pro" panose="02040504050005020304" pitchFamily="18" charset="0"/>
                <a:ea typeface="Lato"/>
                <a:cs typeface="Lato"/>
                <a:sym typeface="Lato"/>
              </a:rPr>
              <a:t>Bank Customer Churn Analysis</a:t>
            </a:r>
            <a:endParaRPr sz="3200" i="0" u="none" strike="noStrike" cap="none" dirty="0">
              <a:solidFill>
                <a:schemeClr val="dk1"/>
              </a:solidFill>
              <a:latin typeface="Amasis MT Pro" panose="02040504050005020304" pitchFamily="18" charset="0"/>
              <a:ea typeface="Lato"/>
              <a:cs typeface="Lato"/>
              <a:sym typeface="Lato"/>
            </a:endParaRPr>
          </a:p>
        </p:txBody>
      </p:sp>
      <p:sp>
        <p:nvSpPr>
          <p:cNvPr id="96" name="Google Shape;96;p13"/>
          <p:cNvSpPr/>
          <p:nvPr/>
        </p:nvSpPr>
        <p:spPr>
          <a:xfrm>
            <a:off x="441940" y="3191789"/>
            <a:ext cx="5773503" cy="3182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1600" i="0" u="none" strike="noStrike" cap="none" dirty="0">
                <a:solidFill>
                  <a:schemeClr val="dk1"/>
                </a:solidFill>
                <a:latin typeface="Amasis MT Pro" panose="02040504050005020304" pitchFamily="18" charset="0"/>
                <a:ea typeface="Lato"/>
                <a:cs typeface="Lato"/>
                <a:sym typeface="Lato"/>
              </a:rPr>
              <a:t>Authors:</a:t>
            </a:r>
            <a:endParaRPr sz="1600" dirty="0">
              <a:solidFill>
                <a:schemeClr val="dk1"/>
              </a:solidFill>
              <a:latin typeface="Amasis MT Pro" panose="02040504050005020304" pitchFamily="18" charset="0"/>
              <a:ea typeface="Lato"/>
              <a:cs typeface="Lato"/>
              <a:sym typeface="Lato"/>
            </a:endParaRPr>
          </a:p>
        </p:txBody>
      </p:sp>
      <p:sp>
        <p:nvSpPr>
          <p:cNvPr id="97" name="Google Shape;97;p13"/>
          <p:cNvSpPr/>
          <p:nvPr/>
        </p:nvSpPr>
        <p:spPr>
          <a:xfrm>
            <a:off x="4125686" y="4948473"/>
            <a:ext cx="4337510" cy="117103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600"/>
              <a:buFont typeface="Arial"/>
              <a:buNone/>
            </a:pPr>
            <a:r>
              <a:rPr lang="en-US" sz="1800" i="0" u="none" strike="noStrike" cap="none" dirty="0">
                <a:solidFill>
                  <a:schemeClr val="dk1"/>
                </a:solidFill>
                <a:latin typeface="Amasis MT Pro" panose="02040504050005020304" pitchFamily="18" charset="0"/>
                <a:ea typeface="Lato"/>
                <a:cs typeface="Lato"/>
                <a:sym typeface="Lato"/>
              </a:rPr>
              <a:t>Presented by –</a:t>
            </a:r>
            <a:r>
              <a:rPr lang="en-US" sz="1800" dirty="0">
                <a:latin typeface="Amasis MT Pro" panose="02040504050005020304" pitchFamily="18" charset="0"/>
                <a:ea typeface="Lato"/>
                <a:cs typeface="Lato"/>
                <a:sym typeface="Lato"/>
              </a:rPr>
              <a:t> Washington &amp; </a:t>
            </a:r>
            <a:r>
              <a:rPr lang="en-US" sz="1800" dirty="0" err="1">
                <a:latin typeface="Amasis MT Pro" panose="02040504050005020304" pitchFamily="18" charset="0"/>
                <a:ea typeface="Lato"/>
                <a:cs typeface="Lato"/>
                <a:sym typeface="Lato"/>
              </a:rPr>
              <a:t>Deogratius</a:t>
            </a:r>
            <a:endParaRPr sz="1800" i="0" u="none" strike="noStrike" cap="none" dirty="0">
              <a:solidFill>
                <a:srgbClr val="000000"/>
              </a:solidFill>
              <a:latin typeface="Amasis MT Pro" panose="02040504050005020304" pitchFamily="18" charset="0"/>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US" sz="1800" i="0" u="none" strike="noStrike" cap="none" dirty="0">
                <a:solidFill>
                  <a:schemeClr val="dk1"/>
                </a:solidFill>
                <a:latin typeface="Amasis MT Pro" panose="02040504050005020304" pitchFamily="18" charset="0"/>
                <a:ea typeface="Lato"/>
                <a:cs typeface="Lato"/>
                <a:sym typeface="Lato"/>
              </a:rPr>
              <a:t>Affiliation: </a:t>
            </a:r>
            <a:r>
              <a:rPr lang="en-US" sz="1800" dirty="0">
                <a:solidFill>
                  <a:schemeClr val="dk1"/>
                </a:solidFill>
                <a:latin typeface="Amasis MT Pro" panose="02040504050005020304" pitchFamily="18" charset="0"/>
                <a:ea typeface="Lato"/>
                <a:cs typeface="Lato"/>
                <a:sym typeface="Lato"/>
              </a:rPr>
              <a:t>Makerere University</a:t>
            </a:r>
            <a:endParaRPr sz="1800" i="0" u="none" strike="noStrike" cap="none" dirty="0">
              <a:solidFill>
                <a:srgbClr val="000000"/>
              </a:solidFill>
              <a:latin typeface="Amasis MT Pro" panose="02040504050005020304" pitchFamily="18" charset="0"/>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US" sz="1800" dirty="0">
                <a:solidFill>
                  <a:schemeClr val="dk1"/>
                </a:solidFill>
                <a:latin typeface="Amasis MT Pro" panose="02040504050005020304" pitchFamily="18" charset="0"/>
                <a:ea typeface="Lato"/>
                <a:cs typeface="Lato"/>
                <a:sym typeface="Lato"/>
              </a:rPr>
              <a:t>Uganda</a:t>
            </a:r>
            <a:endParaRPr sz="1800" i="0" u="none" strike="noStrike" cap="none" dirty="0">
              <a:solidFill>
                <a:schemeClr val="dk1"/>
              </a:solidFill>
              <a:latin typeface="Amasis MT Pro" panose="02040504050005020304" pitchFamily="18" charset="0"/>
              <a:ea typeface="Lato"/>
              <a:cs typeface="Lato"/>
              <a:sym typeface="Lato"/>
            </a:endParaRPr>
          </a:p>
        </p:txBody>
      </p:sp>
      <p:graphicFrame>
        <p:nvGraphicFramePr>
          <p:cNvPr id="3" name="Table 2">
            <a:extLst>
              <a:ext uri="{FF2B5EF4-FFF2-40B4-BE49-F238E27FC236}">
                <a16:creationId xmlns:a16="http://schemas.microsoft.com/office/drawing/2014/main" id="{224C56DF-4270-BA95-7776-3275DBF42B2E}"/>
              </a:ext>
            </a:extLst>
          </p:cNvPr>
          <p:cNvGraphicFramePr>
            <a:graphicFrameLocks noGrp="1"/>
          </p:cNvGraphicFramePr>
          <p:nvPr>
            <p:extLst>
              <p:ext uri="{D42A27DB-BD31-4B8C-83A1-F6EECF244321}">
                <p14:modId xmlns:p14="http://schemas.microsoft.com/office/powerpoint/2010/main" val="3362462709"/>
              </p:ext>
            </p:extLst>
          </p:nvPr>
        </p:nvGraphicFramePr>
        <p:xfrm>
          <a:off x="441940" y="3599187"/>
          <a:ext cx="5997083" cy="1171036"/>
        </p:xfrm>
        <a:graphic>
          <a:graphicData uri="http://schemas.openxmlformats.org/drawingml/2006/table">
            <a:tbl>
              <a:tblPr>
                <a:tableStyleId>{5C22544A-7EE6-4342-B048-85BDC9FD1C3A}</a:tableStyleId>
              </a:tblPr>
              <a:tblGrid>
                <a:gridCol w="2627162">
                  <a:extLst>
                    <a:ext uri="{9D8B030D-6E8A-4147-A177-3AD203B41FA5}">
                      <a16:colId xmlns:a16="http://schemas.microsoft.com/office/drawing/2014/main" val="134134625"/>
                    </a:ext>
                  </a:extLst>
                </a:gridCol>
                <a:gridCol w="1843140">
                  <a:extLst>
                    <a:ext uri="{9D8B030D-6E8A-4147-A177-3AD203B41FA5}">
                      <a16:colId xmlns:a16="http://schemas.microsoft.com/office/drawing/2014/main" val="2253896129"/>
                    </a:ext>
                  </a:extLst>
                </a:gridCol>
                <a:gridCol w="1526781">
                  <a:extLst>
                    <a:ext uri="{9D8B030D-6E8A-4147-A177-3AD203B41FA5}">
                      <a16:colId xmlns:a16="http://schemas.microsoft.com/office/drawing/2014/main" val="3248308742"/>
                    </a:ext>
                  </a:extLst>
                </a:gridCol>
              </a:tblGrid>
              <a:tr h="407316">
                <a:tc>
                  <a:txBody>
                    <a:bodyPr/>
                    <a:lstStyle/>
                    <a:p>
                      <a:pPr algn="l" rtl="0" fontAlgn="ctr"/>
                      <a:r>
                        <a:rPr lang="en-GB" sz="1100" u="none" strike="noStrike" dirty="0">
                          <a:effectLst/>
                        </a:rPr>
                        <a:t>STUDENT NAME</a:t>
                      </a:r>
                      <a:endParaRPr lang="en-GB" sz="1100" b="1" i="0" u="none" strike="noStrike" dirty="0">
                        <a:solidFill>
                          <a:srgbClr val="FFFFFF"/>
                        </a:solidFill>
                        <a:effectLst/>
                        <a:latin typeface="Amasis MT Pro" panose="02040504050005020304" pitchFamily="18" charset="0"/>
                      </a:endParaRPr>
                    </a:p>
                  </a:txBody>
                  <a:tcPr marL="6350" marR="6350" marT="6350" marB="0" anchor="ctr"/>
                </a:tc>
                <a:tc>
                  <a:txBody>
                    <a:bodyPr/>
                    <a:lstStyle/>
                    <a:p>
                      <a:pPr algn="l" rtl="0" fontAlgn="ctr"/>
                      <a:r>
                        <a:rPr lang="en-GB" sz="1100" u="none" strike="noStrike">
                          <a:effectLst/>
                        </a:rPr>
                        <a:t>REG NUMBER</a:t>
                      </a:r>
                      <a:endParaRPr lang="en-GB" sz="1100" b="0" i="0" u="none" strike="noStrike">
                        <a:solidFill>
                          <a:srgbClr val="000000"/>
                        </a:solidFill>
                        <a:effectLst/>
                        <a:latin typeface="Amasis MT Pro" panose="02040504050005020304" pitchFamily="18" charset="0"/>
                      </a:endParaRPr>
                    </a:p>
                  </a:txBody>
                  <a:tcPr marL="6350" marR="6350" marT="6350" marB="0" anchor="ctr"/>
                </a:tc>
                <a:tc>
                  <a:txBody>
                    <a:bodyPr/>
                    <a:lstStyle/>
                    <a:p>
                      <a:pPr algn="l" rtl="0" fontAlgn="ctr"/>
                      <a:r>
                        <a:rPr lang="en-GB" sz="1100" u="none" strike="noStrike">
                          <a:effectLst/>
                        </a:rPr>
                        <a:t>STUDENT NUMBER</a:t>
                      </a:r>
                      <a:endParaRPr lang="en-GB" sz="1100" b="0" i="0" u="none" strike="noStrike">
                        <a:solidFill>
                          <a:srgbClr val="000000"/>
                        </a:solidFill>
                        <a:effectLst/>
                        <a:latin typeface="Amasis MT Pro" panose="02040504050005020304" pitchFamily="18" charset="0"/>
                      </a:endParaRPr>
                    </a:p>
                  </a:txBody>
                  <a:tcPr marL="6350" marR="6350" marT="6350" marB="0" anchor="ctr"/>
                </a:tc>
                <a:extLst>
                  <a:ext uri="{0D108BD9-81ED-4DB2-BD59-A6C34878D82A}">
                    <a16:rowId xmlns:a16="http://schemas.microsoft.com/office/drawing/2014/main" val="2383881067"/>
                  </a:ext>
                </a:extLst>
              </a:tr>
              <a:tr h="381860">
                <a:tc>
                  <a:txBody>
                    <a:bodyPr/>
                    <a:lstStyle/>
                    <a:p>
                      <a:pPr algn="l" rtl="0" fontAlgn="ctr"/>
                      <a:r>
                        <a:rPr lang="en-GB" sz="1000" u="none" strike="noStrike">
                          <a:effectLst/>
                        </a:rPr>
                        <a:t>OGWENO WASHINGTON ODHIAMBO</a:t>
                      </a:r>
                      <a:endParaRPr lang="en-GB" sz="1000" b="0" i="0" u="none" strike="noStrike">
                        <a:solidFill>
                          <a:srgbClr val="FFFFFF"/>
                        </a:solidFill>
                        <a:effectLst/>
                        <a:latin typeface="Amasis MT Pro" panose="02040504050005020304" pitchFamily="18" charset="0"/>
                      </a:endParaRPr>
                    </a:p>
                  </a:txBody>
                  <a:tcPr marL="6350" marR="6350" marT="6350" marB="0" anchor="ctr"/>
                </a:tc>
                <a:tc>
                  <a:txBody>
                    <a:bodyPr/>
                    <a:lstStyle/>
                    <a:p>
                      <a:pPr algn="l" rtl="0" fontAlgn="ctr"/>
                      <a:r>
                        <a:rPr lang="en-GB" sz="1000" u="none" strike="noStrike">
                          <a:effectLst/>
                        </a:rPr>
                        <a:t>2024/HD05/21955E</a:t>
                      </a:r>
                      <a:endParaRPr lang="en-GB" sz="1000" b="0" i="0" u="none" strike="noStrike">
                        <a:solidFill>
                          <a:srgbClr val="000000"/>
                        </a:solidFill>
                        <a:effectLst/>
                        <a:latin typeface="Amasis MT Pro" panose="02040504050005020304" pitchFamily="18" charset="0"/>
                      </a:endParaRPr>
                    </a:p>
                  </a:txBody>
                  <a:tcPr marL="6350" marR="6350" marT="6350" marB="0" anchor="ctr"/>
                </a:tc>
                <a:tc>
                  <a:txBody>
                    <a:bodyPr/>
                    <a:lstStyle/>
                    <a:p>
                      <a:pPr algn="l" rtl="0" fontAlgn="ctr"/>
                      <a:r>
                        <a:rPr lang="en-GB" sz="1000" u="none" strike="noStrike">
                          <a:effectLst/>
                        </a:rPr>
                        <a:t>2400721955</a:t>
                      </a:r>
                      <a:endParaRPr lang="en-GB" sz="1000" b="0" i="0" u="none" strike="noStrike">
                        <a:solidFill>
                          <a:srgbClr val="000000"/>
                        </a:solidFill>
                        <a:effectLst/>
                        <a:latin typeface="Amasis MT Pro" panose="02040504050005020304" pitchFamily="18" charset="0"/>
                      </a:endParaRPr>
                    </a:p>
                  </a:txBody>
                  <a:tcPr marL="6350" marR="6350" marT="6350" marB="0" anchor="ctr"/>
                </a:tc>
                <a:extLst>
                  <a:ext uri="{0D108BD9-81ED-4DB2-BD59-A6C34878D82A}">
                    <a16:rowId xmlns:a16="http://schemas.microsoft.com/office/drawing/2014/main" val="892769107"/>
                  </a:ext>
                </a:extLst>
              </a:tr>
              <a:tr h="381860">
                <a:tc>
                  <a:txBody>
                    <a:bodyPr/>
                    <a:lstStyle/>
                    <a:p>
                      <a:pPr algn="l" rtl="0" fontAlgn="ctr"/>
                      <a:r>
                        <a:rPr lang="en-GB" sz="1000" u="none" strike="noStrike" dirty="0">
                          <a:effectLst/>
                        </a:rPr>
                        <a:t>OCHALO DEOGRATIUS</a:t>
                      </a:r>
                      <a:endParaRPr lang="en-GB" sz="1000" b="0" i="0" u="none" strike="noStrike" dirty="0">
                        <a:solidFill>
                          <a:srgbClr val="FFFFFF"/>
                        </a:solidFill>
                        <a:effectLst/>
                        <a:latin typeface="Amasis MT Pro" panose="02040504050005020304" pitchFamily="18" charset="0"/>
                      </a:endParaRPr>
                    </a:p>
                  </a:txBody>
                  <a:tcPr marL="6350" marR="6350" marT="6350" marB="0" anchor="ctr"/>
                </a:tc>
                <a:tc>
                  <a:txBody>
                    <a:bodyPr/>
                    <a:lstStyle/>
                    <a:p>
                      <a:pPr algn="l" rtl="0" fontAlgn="ctr"/>
                      <a:r>
                        <a:rPr lang="en-GB" sz="1000" u="none" strike="noStrike">
                          <a:effectLst/>
                        </a:rPr>
                        <a:t>2023/HD05/20127U</a:t>
                      </a:r>
                      <a:endParaRPr lang="en-GB" sz="1000" b="0" i="0" u="none" strike="noStrike">
                        <a:solidFill>
                          <a:srgbClr val="000000"/>
                        </a:solidFill>
                        <a:effectLst/>
                        <a:latin typeface="Amasis MT Pro" panose="02040504050005020304" pitchFamily="18" charset="0"/>
                      </a:endParaRPr>
                    </a:p>
                  </a:txBody>
                  <a:tcPr marL="6350" marR="6350" marT="6350" marB="0" anchor="ctr"/>
                </a:tc>
                <a:tc>
                  <a:txBody>
                    <a:bodyPr/>
                    <a:lstStyle/>
                    <a:p>
                      <a:pPr algn="l" rtl="0" fontAlgn="ctr"/>
                      <a:r>
                        <a:rPr lang="en-GB" sz="1000" u="none" strike="noStrike" dirty="0">
                          <a:effectLst/>
                        </a:rPr>
                        <a:t>2300720127</a:t>
                      </a:r>
                      <a:endParaRPr lang="en-GB" sz="1000" b="0" i="0" u="none" strike="noStrike" dirty="0">
                        <a:solidFill>
                          <a:srgbClr val="000000"/>
                        </a:solidFill>
                        <a:effectLst/>
                        <a:latin typeface="Amasis MT Pro" panose="02040504050005020304" pitchFamily="18" charset="0"/>
                      </a:endParaRPr>
                    </a:p>
                  </a:txBody>
                  <a:tcPr marL="6350" marR="6350" marT="6350" marB="0" anchor="ctr"/>
                </a:tc>
                <a:extLst>
                  <a:ext uri="{0D108BD9-81ED-4DB2-BD59-A6C34878D82A}">
                    <a16:rowId xmlns:a16="http://schemas.microsoft.com/office/drawing/2014/main" val="27460911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idx="4294967295"/>
          </p:nvPr>
        </p:nvSpPr>
        <p:spPr>
          <a:xfrm>
            <a:off x="533400" y="185057"/>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Dataset Description</a:t>
            </a:r>
            <a:endParaRPr dirty="0"/>
          </a:p>
        </p:txBody>
      </p:sp>
      <p:sp>
        <p:nvSpPr>
          <p:cNvPr id="2" name="Google Shape;159;p22">
            <a:extLst>
              <a:ext uri="{FF2B5EF4-FFF2-40B4-BE49-F238E27FC236}">
                <a16:creationId xmlns:a16="http://schemas.microsoft.com/office/drawing/2014/main" id="{EE0B4821-AEA1-9934-BAAD-387E6D13F58C}"/>
              </a:ext>
            </a:extLst>
          </p:cNvPr>
          <p:cNvSpPr txBox="1">
            <a:spLocks/>
          </p:cNvSpPr>
          <p:nvPr/>
        </p:nvSpPr>
        <p:spPr>
          <a:xfrm>
            <a:off x="130703" y="1283429"/>
            <a:ext cx="805394" cy="369900"/>
          </a:xfrm>
          <a:prstGeom prst="rect">
            <a:avLst/>
          </a:prstGeom>
          <a:noFill/>
          <a:ln>
            <a:noFill/>
          </a:ln>
        </p:spPr>
        <p:txBody>
          <a:bodyPr spcFirstLastPara="1" wrap="square" lIns="91425" tIns="45700" rIns="91425" bIns="45700" anchor="ctr" anchorCtr="0">
            <a:normAutofit fontScale="4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ct val="30555"/>
              <a:buFont typeface="Arial"/>
              <a:buNone/>
            </a:pPr>
            <a:r>
              <a:rPr lang="en-US" dirty="0"/>
              <a:t>URL: </a:t>
            </a:r>
          </a:p>
        </p:txBody>
      </p:sp>
      <p:sp>
        <p:nvSpPr>
          <p:cNvPr id="3" name="Google Shape;159;p22">
            <a:extLst>
              <a:ext uri="{FF2B5EF4-FFF2-40B4-BE49-F238E27FC236}">
                <a16:creationId xmlns:a16="http://schemas.microsoft.com/office/drawing/2014/main" id="{5797E751-9F48-0DC7-BEDD-6A41F6C02DD7}"/>
              </a:ext>
            </a:extLst>
          </p:cNvPr>
          <p:cNvSpPr txBox="1">
            <a:spLocks/>
          </p:cNvSpPr>
          <p:nvPr/>
        </p:nvSpPr>
        <p:spPr>
          <a:xfrm>
            <a:off x="130703" y="2984358"/>
            <a:ext cx="2100072" cy="369900"/>
          </a:xfrm>
          <a:prstGeom prst="rect">
            <a:avLst/>
          </a:prstGeom>
          <a:noFill/>
          <a:ln>
            <a:noFill/>
          </a:ln>
        </p:spPr>
        <p:txBody>
          <a:bodyPr spcFirstLastPara="1" wrap="square" lIns="91425" tIns="45700" rIns="91425" bIns="45700" anchor="ctr" anchorCtr="0">
            <a:normAutofit fontScale="4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ct val="30555"/>
              <a:buFont typeface="Arial"/>
              <a:buNone/>
            </a:pPr>
            <a:r>
              <a:rPr lang="en-US" dirty="0"/>
              <a:t>Oracle Database </a:t>
            </a:r>
          </a:p>
        </p:txBody>
      </p:sp>
      <p:sp>
        <p:nvSpPr>
          <p:cNvPr id="4" name="Google Shape;159;p22">
            <a:extLst>
              <a:ext uri="{FF2B5EF4-FFF2-40B4-BE49-F238E27FC236}">
                <a16:creationId xmlns:a16="http://schemas.microsoft.com/office/drawing/2014/main" id="{E6860885-5442-74E3-3C70-BA43572CB6ED}"/>
              </a:ext>
            </a:extLst>
          </p:cNvPr>
          <p:cNvSpPr txBox="1">
            <a:spLocks/>
          </p:cNvSpPr>
          <p:nvPr/>
        </p:nvSpPr>
        <p:spPr>
          <a:xfrm>
            <a:off x="4975499" y="2955746"/>
            <a:ext cx="1505712" cy="369900"/>
          </a:xfrm>
          <a:prstGeom prst="rect">
            <a:avLst/>
          </a:prstGeom>
          <a:noFill/>
          <a:ln>
            <a:noFill/>
          </a:ln>
        </p:spPr>
        <p:txBody>
          <a:bodyPr spcFirstLastPara="1" wrap="square" lIns="91425" tIns="45700" rIns="91425" bIns="45700" anchor="ctr" anchorCtr="0">
            <a:normAutofit fontScale="4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ct val="30555"/>
              <a:buFont typeface="Arial"/>
              <a:buNone/>
            </a:pPr>
            <a:r>
              <a:rPr lang="en-US" dirty="0"/>
              <a:t>SQL Query</a:t>
            </a:r>
          </a:p>
        </p:txBody>
      </p:sp>
      <p:sp>
        <p:nvSpPr>
          <p:cNvPr id="6" name="TextBox 5">
            <a:extLst>
              <a:ext uri="{FF2B5EF4-FFF2-40B4-BE49-F238E27FC236}">
                <a16:creationId xmlns:a16="http://schemas.microsoft.com/office/drawing/2014/main" id="{D98CD978-FFB3-9B4C-ECCD-9A4A74930BD3}"/>
              </a:ext>
            </a:extLst>
          </p:cNvPr>
          <p:cNvSpPr txBox="1"/>
          <p:nvPr/>
        </p:nvSpPr>
        <p:spPr>
          <a:xfrm>
            <a:off x="1066800" y="1404486"/>
            <a:ext cx="8077200" cy="307777"/>
          </a:xfrm>
          <a:prstGeom prst="rect">
            <a:avLst/>
          </a:prstGeom>
          <a:noFill/>
        </p:spPr>
        <p:txBody>
          <a:bodyPr wrap="square">
            <a:spAutoFit/>
          </a:bodyPr>
          <a:lstStyle/>
          <a:p>
            <a:r>
              <a:rPr lang="en-GB" dirty="0"/>
              <a:t>https://www.kaggle.com/datasets/kabure/retail-bankingdemodata?resource=download</a:t>
            </a:r>
          </a:p>
        </p:txBody>
      </p:sp>
      <p:sp>
        <p:nvSpPr>
          <p:cNvPr id="8" name="TextBox 7">
            <a:extLst>
              <a:ext uri="{FF2B5EF4-FFF2-40B4-BE49-F238E27FC236}">
                <a16:creationId xmlns:a16="http://schemas.microsoft.com/office/drawing/2014/main" id="{6D7D1BDA-63BB-6049-E13E-BA10B2502D58}"/>
              </a:ext>
            </a:extLst>
          </p:cNvPr>
          <p:cNvSpPr txBox="1"/>
          <p:nvPr/>
        </p:nvSpPr>
        <p:spPr>
          <a:xfrm>
            <a:off x="1066800" y="1795624"/>
            <a:ext cx="8529670" cy="523220"/>
          </a:xfrm>
          <a:prstGeom prst="rect">
            <a:avLst/>
          </a:prstGeom>
          <a:noFill/>
        </p:spPr>
        <p:txBody>
          <a:bodyPr wrap="square">
            <a:spAutoFit/>
          </a:bodyPr>
          <a:lstStyle/>
          <a:p>
            <a:r>
              <a:rPr lang="en-GB" dirty="0"/>
              <a:t>https://github.com/rkomartin/bank-data-example/blob/bbc458e2e03076f9d7a923a659273848f1d0cb4d/bank_data/bank-data.csv</a:t>
            </a:r>
          </a:p>
        </p:txBody>
      </p:sp>
      <p:sp>
        <p:nvSpPr>
          <p:cNvPr id="12" name="TextBox 11">
            <a:extLst>
              <a:ext uri="{FF2B5EF4-FFF2-40B4-BE49-F238E27FC236}">
                <a16:creationId xmlns:a16="http://schemas.microsoft.com/office/drawing/2014/main" id="{DB463933-2B20-E91A-2ADB-37AEFFA6578C}"/>
              </a:ext>
            </a:extLst>
          </p:cNvPr>
          <p:cNvSpPr txBox="1"/>
          <p:nvPr/>
        </p:nvSpPr>
        <p:spPr>
          <a:xfrm>
            <a:off x="1066800" y="965017"/>
            <a:ext cx="5109410" cy="307777"/>
          </a:xfrm>
          <a:prstGeom prst="rect">
            <a:avLst/>
          </a:prstGeom>
          <a:noFill/>
        </p:spPr>
        <p:txBody>
          <a:bodyPr wrap="square">
            <a:spAutoFit/>
          </a:bodyPr>
          <a:lstStyle/>
          <a:p>
            <a:r>
              <a:rPr lang="en-GB" dirty="0"/>
              <a:t>https://data.world/lpetrocelli/retail-banking-demo-data</a:t>
            </a:r>
          </a:p>
        </p:txBody>
      </p:sp>
      <p:pic>
        <p:nvPicPr>
          <p:cNvPr id="14" name="Picture 13">
            <a:extLst>
              <a:ext uri="{FF2B5EF4-FFF2-40B4-BE49-F238E27FC236}">
                <a16:creationId xmlns:a16="http://schemas.microsoft.com/office/drawing/2014/main" id="{AAFD71E2-E72D-3C2E-E4D1-036196FF7CC0}"/>
              </a:ext>
            </a:extLst>
          </p:cNvPr>
          <p:cNvPicPr>
            <a:picLocks noChangeAspect="1"/>
          </p:cNvPicPr>
          <p:nvPr/>
        </p:nvPicPr>
        <p:blipFill>
          <a:blip r:embed="rId3"/>
          <a:stretch>
            <a:fillRect/>
          </a:stretch>
        </p:blipFill>
        <p:spPr>
          <a:xfrm>
            <a:off x="0" y="3395185"/>
            <a:ext cx="9144000" cy="2707231"/>
          </a:xfrm>
          <a:prstGeom prst="rect">
            <a:avLst/>
          </a:prstGeom>
        </p:spPr>
      </p:pic>
      <p:sp>
        <p:nvSpPr>
          <p:cNvPr id="16" name="TextBox 15">
            <a:extLst>
              <a:ext uri="{FF2B5EF4-FFF2-40B4-BE49-F238E27FC236}">
                <a16:creationId xmlns:a16="http://schemas.microsoft.com/office/drawing/2014/main" id="{A27D8473-6EDE-C398-CACC-C7BDE5A231ED}"/>
              </a:ext>
            </a:extLst>
          </p:cNvPr>
          <p:cNvSpPr txBox="1"/>
          <p:nvPr/>
        </p:nvSpPr>
        <p:spPr>
          <a:xfrm>
            <a:off x="1066800" y="2435950"/>
            <a:ext cx="8207903" cy="307777"/>
          </a:xfrm>
          <a:prstGeom prst="rect">
            <a:avLst/>
          </a:prstGeom>
          <a:noFill/>
        </p:spPr>
        <p:txBody>
          <a:bodyPr wrap="square">
            <a:spAutoFit/>
          </a:bodyPr>
          <a:lstStyle/>
          <a:p>
            <a:r>
              <a:rPr lang="en-GB" dirty="0"/>
              <a:t>https://github.com/madhavappaneni/Retail-Banking-Application/tree/main/preprocessed_datasets</a:t>
            </a:r>
          </a:p>
        </p:txBody>
      </p:sp>
    </p:spTree>
    <p:extLst>
      <p:ext uri="{BB962C8B-B14F-4D97-AF65-F5344CB8AC3E}">
        <p14:creationId xmlns:p14="http://schemas.microsoft.com/office/powerpoint/2010/main" val="263099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idx="4294967295"/>
          </p:nvPr>
        </p:nvSpPr>
        <p:spPr>
          <a:xfrm>
            <a:off x="533400" y="185057"/>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Dataset Description</a:t>
            </a:r>
            <a:endParaRPr dirty="0"/>
          </a:p>
        </p:txBody>
      </p:sp>
      <p:pic>
        <p:nvPicPr>
          <p:cNvPr id="1026" name="Picture 2">
            <a:extLst>
              <a:ext uri="{FF2B5EF4-FFF2-40B4-BE49-F238E27FC236}">
                <a16:creationId xmlns:a16="http://schemas.microsoft.com/office/drawing/2014/main" id="{E1BB1FDA-2FD2-76F8-A813-40786E891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7240"/>
            <a:ext cx="9144000" cy="5340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idx="4294967295"/>
          </p:nvPr>
        </p:nvSpPr>
        <p:spPr>
          <a:xfrm>
            <a:off x="457200" y="228600"/>
            <a:ext cx="8077200" cy="369900"/>
          </a:xfrm>
          <a:prstGeom prst="rect">
            <a:avLst/>
          </a:prstGeom>
        </p:spPr>
        <p:txBody>
          <a:bodyPr spcFirstLastPara="1" wrap="square" lIns="91425" tIns="45700" rIns="91425" bIns="45700" anchor="ctr" anchorCtr="0">
            <a:noAutofit/>
          </a:bodyPr>
          <a:lstStyle/>
          <a:p>
            <a:pPr lvl="0">
              <a:buNone/>
            </a:pPr>
            <a:r>
              <a:rPr lang="en-GB" sz="4000" dirty="0">
                <a:latin typeface="Amasis MT Pro" panose="02040504050005020304" pitchFamily="18" charset="0"/>
              </a:rPr>
              <a:t>1. Data Preparation and Cleaning</a:t>
            </a:r>
          </a:p>
        </p:txBody>
      </p:sp>
      <p:sp>
        <p:nvSpPr>
          <p:cNvPr id="3" name="TextBox 2">
            <a:extLst>
              <a:ext uri="{FF2B5EF4-FFF2-40B4-BE49-F238E27FC236}">
                <a16:creationId xmlns:a16="http://schemas.microsoft.com/office/drawing/2014/main" id="{7C7FE563-9CE9-4105-A7F3-24A38D08F53E}"/>
              </a:ext>
            </a:extLst>
          </p:cNvPr>
          <p:cNvSpPr txBox="1"/>
          <p:nvPr/>
        </p:nvSpPr>
        <p:spPr>
          <a:xfrm>
            <a:off x="457200" y="2786686"/>
            <a:ext cx="2760562" cy="400110"/>
          </a:xfrm>
          <a:prstGeom prst="rect">
            <a:avLst/>
          </a:prstGeom>
          <a:noFill/>
        </p:spPr>
        <p:txBody>
          <a:bodyPr wrap="square">
            <a:spAutoFit/>
          </a:bodyPr>
          <a:lstStyle/>
          <a:p>
            <a:pPr lvl="0">
              <a:buNone/>
            </a:pPr>
            <a:r>
              <a:rPr lang="en-GB" sz="2000" b="1" dirty="0">
                <a:latin typeface="Amasis MT Pro" panose="02040504050005020304" pitchFamily="18" charset="0"/>
              </a:rPr>
              <a:t>Data Summary</a:t>
            </a:r>
            <a:endParaRPr lang="en-GB" sz="2000" dirty="0">
              <a:latin typeface="Amasis MT Pro" panose="02040504050005020304" pitchFamily="18" charset="0"/>
            </a:endParaRPr>
          </a:p>
        </p:txBody>
      </p:sp>
      <p:sp>
        <p:nvSpPr>
          <p:cNvPr id="4" name="TextBox 3">
            <a:extLst>
              <a:ext uri="{FF2B5EF4-FFF2-40B4-BE49-F238E27FC236}">
                <a16:creationId xmlns:a16="http://schemas.microsoft.com/office/drawing/2014/main" id="{63BF1FA5-94E2-B34F-0516-2F83972E5564}"/>
              </a:ext>
            </a:extLst>
          </p:cNvPr>
          <p:cNvSpPr txBox="1"/>
          <p:nvPr/>
        </p:nvSpPr>
        <p:spPr>
          <a:xfrm>
            <a:off x="794795" y="3434835"/>
            <a:ext cx="4589362" cy="369332"/>
          </a:xfrm>
          <a:prstGeom prst="rect">
            <a:avLst/>
          </a:prstGeom>
          <a:noFill/>
        </p:spPr>
        <p:txBody>
          <a:bodyPr wrap="square">
            <a:spAutoFit/>
          </a:bodyPr>
          <a:lstStyle/>
          <a:p>
            <a:pPr marL="285750" lvl="0" indent="-285750">
              <a:buFont typeface="Arial" panose="020B0604020202020204" pitchFamily="34" charset="0"/>
              <a:buChar char="•"/>
            </a:pPr>
            <a:r>
              <a:rPr lang="en-GB" sz="1800" dirty="0">
                <a:latin typeface="Amasis MT Pro" panose="02040504050005020304" pitchFamily="18" charset="0"/>
              </a:rPr>
              <a:t>Total 41 rows, 4708 rows</a:t>
            </a:r>
          </a:p>
        </p:txBody>
      </p:sp>
      <p:sp>
        <p:nvSpPr>
          <p:cNvPr id="6" name="TextBox 5">
            <a:extLst>
              <a:ext uri="{FF2B5EF4-FFF2-40B4-BE49-F238E27FC236}">
                <a16:creationId xmlns:a16="http://schemas.microsoft.com/office/drawing/2014/main" id="{4F47645E-F9F4-263B-9E41-347CDC20DE95}"/>
              </a:ext>
            </a:extLst>
          </p:cNvPr>
          <p:cNvSpPr txBox="1"/>
          <p:nvPr/>
        </p:nvSpPr>
        <p:spPr>
          <a:xfrm>
            <a:off x="794795" y="4052206"/>
            <a:ext cx="4589362" cy="369332"/>
          </a:xfrm>
          <a:prstGeom prst="rect">
            <a:avLst/>
          </a:prstGeom>
          <a:noFill/>
        </p:spPr>
        <p:txBody>
          <a:bodyPr wrap="square">
            <a:spAutoFit/>
          </a:bodyPr>
          <a:lstStyle/>
          <a:p>
            <a:pPr marL="285750" lvl="0" indent="-285750">
              <a:buFont typeface="Arial" panose="020B0604020202020204" pitchFamily="34" charset="0"/>
              <a:buChar char="•"/>
            </a:pPr>
            <a:r>
              <a:rPr lang="en-GB" sz="1800" dirty="0">
                <a:latin typeface="Amasis MT Pro" panose="02040504050005020304" pitchFamily="18" charset="0"/>
              </a:rPr>
              <a:t>Data type (objects, int64 &amp; float64)</a:t>
            </a:r>
          </a:p>
        </p:txBody>
      </p:sp>
      <p:sp>
        <p:nvSpPr>
          <p:cNvPr id="7" name="TextBox 6">
            <a:extLst>
              <a:ext uri="{FF2B5EF4-FFF2-40B4-BE49-F238E27FC236}">
                <a16:creationId xmlns:a16="http://schemas.microsoft.com/office/drawing/2014/main" id="{1639F080-0B65-B124-A097-16DC07A929E3}"/>
              </a:ext>
            </a:extLst>
          </p:cNvPr>
          <p:cNvSpPr txBox="1"/>
          <p:nvPr/>
        </p:nvSpPr>
        <p:spPr>
          <a:xfrm>
            <a:off x="794795" y="4669577"/>
            <a:ext cx="4589362" cy="369332"/>
          </a:xfrm>
          <a:prstGeom prst="rect">
            <a:avLst/>
          </a:prstGeom>
          <a:noFill/>
        </p:spPr>
        <p:txBody>
          <a:bodyPr wrap="square">
            <a:spAutoFit/>
          </a:bodyPr>
          <a:lstStyle/>
          <a:p>
            <a:pPr marL="285750" lvl="0" indent="-285750">
              <a:buFont typeface="Arial" panose="020B0604020202020204" pitchFamily="34" charset="0"/>
              <a:buChar char="•"/>
            </a:pPr>
            <a:r>
              <a:rPr lang="en-GB" sz="1800" dirty="0">
                <a:latin typeface="Amasis MT Pro" panose="02040504050005020304" pitchFamily="18" charset="0"/>
              </a:rPr>
              <a:t>No null values</a:t>
            </a:r>
          </a:p>
        </p:txBody>
      </p:sp>
      <p:sp>
        <p:nvSpPr>
          <p:cNvPr id="8" name="TextBox 7">
            <a:extLst>
              <a:ext uri="{FF2B5EF4-FFF2-40B4-BE49-F238E27FC236}">
                <a16:creationId xmlns:a16="http://schemas.microsoft.com/office/drawing/2014/main" id="{89E718D6-80EB-2A8D-039F-3A21999A370A}"/>
              </a:ext>
            </a:extLst>
          </p:cNvPr>
          <p:cNvSpPr txBox="1"/>
          <p:nvPr/>
        </p:nvSpPr>
        <p:spPr>
          <a:xfrm>
            <a:off x="794795" y="5286948"/>
            <a:ext cx="4589362" cy="369332"/>
          </a:xfrm>
          <a:prstGeom prst="rect">
            <a:avLst/>
          </a:prstGeom>
          <a:noFill/>
        </p:spPr>
        <p:txBody>
          <a:bodyPr wrap="square">
            <a:spAutoFit/>
          </a:bodyPr>
          <a:lstStyle/>
          <a:p>
            <a:pPr marL="285750" lvl="0" indent="-285750">
              <a:buFont typeface="Arial" panose="020B0604020202020204" pitchFamily="34" charset="0"/>
              <a:buChar char="•"/>
            </a:pPr>
            <a:r>
              <a:rPr lang="en-GB" sz="1800" dirty="0">
                <a:latin typeface="Amasis MT Pro" panose="02040504050005020304" pitchFamily="18" charset="0"/>
              </a:rPr>
              <a:t>No churn Column</a:t>
            </a:r>
          </a:p>
        </p:txBody>
      </p:sp>
      <p:pic>
        <p:nvPicPr>
          <p:cNvPr id="11" name="Picture 10">
            <a:extLst>
              <a:ext uri="{FF2B5EF4-FFF2-40B4-BE49-F238E27FC236}">
                <a16:creationId xmlns:a16="http://schemas.microsoft.com/office/drawing/2014/main" id="{13A4944F-17EC-2128-48B6-26DA899AFF8D}"/>
              </a:ext>
            </a:extLst>
          </p:cNvPr>
          <p:cNvPicPr>
            <a:picLocks noChangeAspect="1"/>
          </p:cNvPicPr>
          <p:nvPr/>
        </p:nvPicPr>
        <p:blipFill>
          <a:blip r:embed="rId3"/>
          <a:stretch>
            <a:fillRect/>
          </a:stretch>
        </p:blipFill>
        <p:spPr>
          <a:xfrm>
            <a:off x="5384158" y="2181625"/>
            <a:ext cx="3150242" cy="715885"/>
          </a:xfrm>
          <a:prstGeom prst="rect">
            <a:avLst/>
          </a:prstGeom>
        </p:spPr>
      </p:pic>
      <p:pic>
        <p:nvPicPr>
          <p:cNvPr id="13" name="Picture 12">
            <a:extLst>
              <a:ext uri="{FF2B5EF4-FFF2-40B4-BE49-F238E27FC236}">
                <a16:creationId xmlns:a16="http://schemas.microsoft.com/office/drawing/2014/main" id="{204F1F9D-20D1-9958-968A-5E26639707B8}"/>
              </a:ext>
            </a:extLst>
          </p:cNvPr>
          <p:cNvPicPr>
            <a:picLocks noChangeAspect="1"/>
          </p:cNvPicPr>
          <p:nvPr/>
        </p:nvPicPr>
        <p:blipFill>
          <a:blip r:embed="rId4"/>
          <a:stretch>
            <a:fillRect/>
          </a:stretch>
        </p:blipFill>
        <p:spPr>
          <a:xfrm>
            <a:off x="5308263" y="3137303"/>
            <a:ext cx="3150242" cy="617371"/>
          </a:xfrm>
          <a:prstGeom prst="rect">
            <a:avLst/>
          </a:prstGeom>
        </p:spPr>
      </p:pic>
      <p:pic>
        <p:nvPicPr>
          <p:cNvPr id="15" name="Picture 14">
            <a:extLst>
              <a:ext uri="{FF2B5EF4-FFF2-40B4-BE49-F238E27FC236}">
                <a16:creationId xmlns:a16="http://schemas.microsoft.com/office/drawing/2014/main" id="{0769A05C-DFC9-C7A3-238C-809DBC6D9412}"/>
              </a:ext>
            </a:extLst>
          </p:cNvPr>
          <p:cNvPicPr>
            <a:picLocks noChangeAspect="1"/>
          </p:cNvPicPr>
          <p:nvPr/>
        </p:nvPicPr>
        <p:blipFill>
          <a:blip r:embed="rId5"/>
          <a:stretch>
            <a:fillRect/>
          </a:stretch>
        </p:blipFill>
        <p:spPr>
          <a:xfrm>
            <a:off x="457200" y="1302734"/>
            <a:ext cx="7467984" cy="6350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idx="4294967295"/>
          </p:nvPr>
        </p:nvSpPr>
        <p:spPr>
          <a:xfrm>
            <a:off x="457200" y="220579"/>
            <a:ext cx="8077200" cy="369900"/>
          </a:xfrm>
          <a:prstGeom prst="rect">
            <a:avLst/>
          </a:prstGeom>
        </p:spPr>
        <p:txBody>
          <a:bodyPr spcFirstLastPara="1" wrap="square" lIns="91425" tIns="45700" rIns="91425" bIns="45700" anchor="ctr" anchorCtr="0">
            <a:normAutofit fontScale="90000"/>
          </a:bodyPr>
          <a:lstStyle/>
          <a:p>
            <a:pPr lvl="0">
              <a:buNone/>
            </a:pPr>
            <a:r>
              <a:rPr lang="en-GB" sz="4400" dirty="0">
                <a:latin typeface="Amasis MT Pro" panose="02040504050005020304" pitchFamily="18" charset="0"/>
              </a:rPr>
              <a:t>2. Exploratory Data Analysis (EDA)</a:t>
            </a:r>
          </a:p>
        </p:txBody>
      </p:sp>
      <p:pic>
        <p:nvPicPr>
          <p:cNvPr id="3" name="Picture 2">
            <a:extLst>
              <a:ext uri="{FF2B5EF4-FFF2-40B4-BE49-F238E27FC236}">
                <a16:creationId xmlns:a16="http://schemas.microsoft.com/office/drawing/2014/main" id="{1A46E99B-BD9B-8210-93A5-3B3E35B739FC}"/>
              </a:ext>
            </a:extLst>
          </p:cNvPr>
          <p:cNvPicPr>
            <a:picLocks noChangeAspect="1"/>
          </p:cNvPicPr>
          <p:nvPr/>
        </p:nvPicPr>
        <p:blipFill>
          <a:blip r:embed="rId3"/>
          <a:stretch>
            <a:fillRect/>
          </a:stretch>
        </p:blipFill>
        <p:spPr>
          <a:xfrm>
            <a:off x="0" y="792289"/>
            <a:ext cx="2178371" cy="1661741"/>
          </a:xfrm>
          <a:prstGeom prst="rect">
            <a:avLst/>
          </a:prstGeom>
        </p:spPr>
      </p:pic>
      <p:pic>
        <p:nvPicPr>
          <p:cNvPr id="5" name="Picture 4">
            <a:extLst>
              <a:ext uri="{FF2B5EF4-FFF2-40B4-BE49-F238E27FC236}">
                <a16:creationId xmlns:a16="http://schemas.microsoft.com/office/drawing/2014/main" id="{0DDBA438-0931-3D57-083D-D125565AC31F}"/>
              </a:ext>
            </a:extLst>
          </p:cNvPr>
          <p:cNvPicPr>
            <a:picLocks noChangeAspect="1"/>
          </p:cNvPicPr>
          <p:nvPr/>
        </p:nvPicPr>
        <p:blipFill>
          <a:blip r:embed="rId4"/>
          <a:stretch>
            <a:fillRect/>
          </a:stretch>
        </p:blipFill>
        <p:spPr>
          <a:xfrm>
            <a:off x="2786737" y="792289"/>
            <a:ext cx="2914033" cy="1623006"/>
          </a:xfrm>
          <a:prstGeom prst="rect">
            <a:avLst/>
          </a:prstGeom>
        </p:spPr>
      </p:pic>
      <p:pic>
        <p:nvPicPr>
          <p:cNvPr id="7" name="Picture 6">
            <a:extLst>
              <a:ext uri="{FF2B5EF4-FFF2-40B4-BE49-F238E27FC236}">
                <a16:creationId xmlns:a16="http://schemas.microsoft.com/office/drawing/2014/main" id="{ABE614B7-C707-52C9-890E-0F6CF59B4691}"/>
              </a:ext>
            </a:extLst>
          </p:cNvPr>
          <p:cNvPicPr>
            <a:picLocks noChangeAspect="1"/>
          </p:cNvPicPr>
          <p:nvPr/>
        </p:nvPicPr>
        <p:blipFill>
          <a:blip r:embed="rId5"/>
          <a:stretch>
            <a:fillRect/>
          </a:stretch>
        </p:blipFill>
        <p:spPr>
          <a:xfrm>
            <a:off x="5992330" y="840495"/>
            <a:ext cx="2914033" cy="1526593"/>
          </a:xfrm>
          <a:prstGeom prst="rect">
            <a:avLst/>
          </a:prstGeom>
        </p:spPr>
      </p:pic>
      <p:pic>
        <p:nvPicPr>
          <p:cNvPr id="9" name="Picture 8">
            <a:extLst>
              <a:ext uri="{FF2B5EF4-FFF2-40B4-BE49-F238E27FC236}">
                <a16:creationId xmlns:a16="http://schemas.microsoft.com/office/drawing/2014/main" id="{3E10F991-7987-B35F-D499-E2B5CAC8135A}"/>
              </a:ext>
            </a:extLst>
          </p:cNvPr>
          <p:cNvPicPr>
            <a:picLocks noChangeAspect="1"/>
          </p:cNvPicPr>
          <p:nvPr/>
        </p:nvPicPr>
        <p:blipFill>
          <a:blip r:embed="rId6"/>
          <a:stretch>
            <a:fillRect/>
          </a:stretch>
        </p:blipFill>
        <p:spPr>
          <a:xfrm>
            <a:off x="7550" y="2367088"/>
            <a:ext cx="4341642" cy="2127405"/>
          </a:xfrm>
          <a:prstGeom prst="rect">
            <a:avLst/>
          </a:prstGeom>
        </p:spPr>
      </p:pic>
      <p:pic>
        <p:nvPicPr>
          <p:cNvPr id="11" name="Picture 10">
            <a:extLst>
              <a:ext uri="{FF2B5EF4-FFF2-40B4-BE49-F238E27FC236}">
                <a16:creationId xmlns:a16="http://schemas.microsoft.com/office/drawing/2014/main" id="{D0157D93-1CA8-1865-536A-6A7142225B95}"/>
              </a:ext>
            </a:extLst>
          </p:cNvPr>
          <p:cNvPicPr>
            <a:picLocks noChangeAspect="1"/>
          </p:cNvPicPr>
          <p:nvPr/>
        </p:nvPicPr>
        <p:blipFill>
          <a:blip r:embed="rId7"/>
          <a:stretch>
            <a:fillRect/>
          </a:stretch>
        </p:blipFill>
        <p:spPr>
          <a:xfrm>
            <a:off x="3627227" y="4471557"/>
            <a:ext cx="2003552" cy="1633048"/>
          </a:xfrm>
          <a:prstGeom prst="rect">
            <a:avLst/>
          </a:prstGeom>
        </p:spPr>
      </p:pic>
      <p:pic>
        <p:nvPicPr>
          <p:cNvPr id="2050" name="Picture 2">
            <a:extLst>
              <a:ext uri="{FF2B5EF4-FFF2-40B4-BE49-F238E27FC236}">
                <a16:creationId xmlns:a16="http://schemas.microsoft.com/office/drawing/2014/main" id="{56237860-A2B4-FF89-810D-74B9768209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0994" y="2419349"/>
            <a:ext cx="4803006" cy="2109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1A82DD1-1CF5-6EA2-A7C7-50D1F7503B45}"/>
              </a:ext>
            </a:extLst>
          </p:cNvPr>
          <p:cNvPicPr>
            <a:picLocks noChangeAspect="1"/>
          </p:cNvPicPr>
          <p:nvPr/>
        </p:nvPicPr>
        <p:blipFill>
          <a:blip r:embed="rId9"/>
          <a:stretch>
            <a:fillRect/>
          </a:stretch>
        </p:blipFill>
        <p:spPr>
          <a:xfrm>
            <a:off x="529605" y="4494493"/>
            <a:ext cx="2153651" cy="16330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idx="4294967295"/>
          </p:nvPr>
        </p:nvSpPr>
        <p:spPr>
          <a:xfrm>
            <a:off x="457200" y="220579"/>
            <a:ext cx="8077200" cy="369900"/>
          </a:xfrm>
          <a:prstGeom prst="rect">
            <a:avLst/>
          </a:prstGeom>
        </p:spPr>
        <p:txBody>
          <a:bodyPr spcFirstLastPara="1" wrap="square" lIns="91425" tIns="45700" rIns="91425" bIns="45700" anchor="ctr" anchorCtr="0">
            <a:normAutofit fontScale="90000"/>
          </a:bodyPr>
          <a:lstStyle/>
          <a:p>
            <a:pPr lvl="0">
              <a:buNone/>
            </a:pPr>
            <a:r>
              <a:rPr lang="en-GB" sz="4400" dirty="0">
                <a:latin typeface="Amasis MT Pro" panose="02040504050005020304" pitchFamily="18" charset="0"/>
              </a:rPr>
              <a:t>3. Churn Analysis</a:t>
            </a:r>
          </a:p>
        </p:txBody>
      </p:sp>
      <p:sp>
        <p:nvSpPr>
          <p:cNvPr id="3" name="TextBox 2">
            <a:extLst>
              <a:ext uri="{FF2B5EF4-FFF2-40B4-BE49-F238E27FC236}">
                <a16:creationId xmlns:a16="http://schemas.microsoft.com/office/drawing/2014/main" id="{B767CCCE-03CC-9EF0-98FC-18B4031021D2}"/>
              </a:ext>
            </a:extLst>
          </p:cNvPr>
          <p:cNvSpPr txBox="1"/>
          <p:nvPr/>
        </p:nvSpPr>
        <p:spPr>
          <a:xfrm>
            <a:off x="0" y="865498"/>
            <a:ext cx="8807938" cy="261610"/>
          </a:xfrm>
          <a:prstGeom prst="rect">
            <a:avLst/>
          </a:prstGeom>
          <a:noFill/>
        </p:spPr>
        <p:txBody>
          <a:bodyPr wrap="square">
            <a:spAutoFit/>
          </a:bodyPr>
          <a:lstStyle/>
          <a:p>
            <a:r>
              <a:rPr lang="en-US" sz="1100" b="0" dirty="0">
                <a:solidFill>
                  <a:srgbClr val="008000"/>
                </a:solidFill>
                <a:effectLst/>
                <a:latin typeface="Courier New" panose="02070309020205020404" pitchFamily="49" charset="0"/>
              </a:rPr>
              <a:t># ['ACTIVE_YEARS', 'LOAN_AMOUNT', 'CRMEVENT_COUNT', 'TRANS_COUNT', 'TOTAL_BALANCE', 'TOTAL_PAYMENTS']</a:t>
            </a:r>
            <a:endParaRPr lang="en-US" sz="1100" b="0" dirty="0">
              <a:solidFill>
                <a:srgbClr val="000000"/>
              </a:solidFill>
              <a:effectLst/>
              <a:latin typeface="Courier New" panose="02070309020205020404" pitchFamily="49" charset="0"/>
            </a:endParaRPr>
          </a:p>
        </p:txBody>
      </p:sp>
      <p:pic>
        <p:nvPicPr>
          <p:cNvPr id="5" name="Picture 4">
            <a:extLst>
              <a:ext uri="{FF2B5EF4-FFF2-40B4-BE49-F238E27FC236}">
                <a16:creationId xmlns:a16="http://schemas.microsoft.com/office/drawing/2014/main" id="{3A98EEE6-61A8-EDEE-237E-BD88A4412466}"/>
              </a:ext>
            </a:extLst>
          </p:cNvPr>
          <p:cNvPicPr>
            <a:picLocks noChangeAspect="1"/>
          </p:cNvPicPr>
          <p:nvPr/>
        </p:nvPicPr>
        <p:blipFill>
          <a:blip r:embed="rId3"/>
          <a:stretch>
            <a:fillRect/>
          </a:stretch>
        </p:blipFill>
        <p:spPr>
          <a:xfrm>
            <a:off x="0" y="1209165"/>
            <a:ext cx="3016624" cy="1438114"/>
          </a:xfrm>
          <a:prstGeom prst="rect">
            <a:avLst/>
          </a:prstGeom>
        </p:spPr>
      </p:pic>
      <p:pic>
        <p:nvPicPr>
          <p:cNvPr id="7" name="Picture 6">
            <a:extLst>
              <a:ext uri="{FF2B5EF4-FFF2-40B4-BE49-F238E27FC236}">
                <a16:creationId xmlns:a16="http://schemas.microsoft.com/office/drawing/2014/main" id="{13937235-A426-A282-211E-0DB0C827931A}"/>
              </a:ext>
            </a:extLst>
          </p:cNvPr>
          <p:cNvPicPr>
            <a:picLocks noChangeAspect="1"/>
          </p:cNvPicPr>
          <p:nvPr/>
        </p:nvPicPr>
        <p:blipFill>
          <a:blip r:embed="rId4"/>
          <a:stretch>
            <a:fillRect/>
          </a:stretch>
        </p:blipFill>
        <p:spPr>
          <a:xfrm>
            <a:off x="3148800" y="1209165"/>
            <a:ext cx="2923753" cy="1836915"/>
          </a:xfrm>
          <a:prstGeom prst="rect">
            <a:avLst/>
          </a:prstGeom>
        </p:spPr>
      </p:pic>
      <p:pic>
        <p:nvPicPr>
          <p:cNvPr id="9" name="Picture 8">
            <a:extLst>
              <a:ext uri="{FF2B5EF4-FFF2-40B4-BE49-F238E27FC236}">
                <a16:creationId xmlns:a16="http://schemas.microsoft.com/office/drawing/2014/main" id="{78BADE70-671F-C1B6-B337-BBAD90B2FC35}"/>
              </a:ext>
            </a:extLst>
          </p:cNvPr>
          <p:cNvPicPr>
            <a:picLocks noChangeAspect="1"/>
          </p:cNvPicPr>
          <p:nvPr/>
        </p:nvPicPr>
        <p:blipFill>
          <a:blip r:embed="rId5"/>
          <a:stretch>
            <a:fillRect/>
          </a:stretch>
        </p:blipFill>
        <p:spPr>
          <a:xfrm>
            <a:off x="5917580" y="1182489"/>
            <a:ext cx="3156081" cy="1776974"/>
          </a:xfrm>
          <a:prstGeom prst="rect">
            <a:avLst/>
          </a:prstGeom>
        </p:spPr>
      </p:pic>
      <p:pic>
        <p:nvPicPr>
          <p:cNvPr id="11" name="Picture 10">
            <a:extLst>
              <a:ext uri="{FF2B5EF4-FFF2-40B4-BE49-F238E27FC236}">
                <a16:creationId xmlns:a16="http://schemas.microsoft.com/office/drawing/2014/main" id="{E9EF8CF5-F3A7-9BFA-8F69-F443E929AFA7}"/>
              </a:ext>
            </a:extLst>
          </p:cNvPr>
          <p:cNvPicPr>
            <a:picLocks noChangeAspect="1"/>
          </p:cNvPicPr>
          <p:nvPr/>
        </p:nvPicPr>
        <p:blipFill>
          <a:blip r:embed="rId6"/>
          <a:stretch>
            <a:fillRect/>
          </a:stretch>
        </p:blipFill>
        <p:spPr>
          <a:xfrm>
            <a:off x="59462" y="2836832"/>
            <a:ext cx="2527430" cy="1446748"/>
          </a:xfrm>
          <a:prstGeom prst="rect">
            <a:avLst/>
          </a:prstGeom>
        </p:spPr>
      </p:pic>
      <p:pic>
        <p:nvPicPr>
          <p:cNvPr id="13" name="Picture 12">
            <a:extLst>
              <a:ext uri="{FF2B5EF4-FFF2-40B4-BE49-F238E27FC236}">
                <a16:creationId xmlns:a16="http://schemas.microsoft.com/office/drawing/2014/main" id="{3E8EDA16-99C3-6745-A7A2-98355BADD4D0}"/>
              </a:ext>
            </a:extLst>
          </p:cNvPr>
          <p:cNvPicPr>
            <a:picLocks noChangeAspect="1"/>
          </p:cNvPicPr>
          <p:nvPr/>
        </p:nvPicPr>
        <p:blipFill>
          <a:blip r:embed="rId7"/>
          <a:stretch>
            <a:fillRect/>
          </a:stretch>
        </p:blipFill>
        <p:spPr>
          <a:xfrm>
            <a:off x="2622061" y="3323524"/>
            <a:ext cx="2854600" cy="1631814"/>
          </a:xfrm>
          <a:prstGeom prst="rect">
            <a:avLst/>
          </a:prstGeom>
        </p:spPr>
      </p:pic>
      <p:pic>
        <p:nvPicPr>
          <p:cNvPr id="15" name="Picture 14">
            <a:extLst>
              <a:ext uri="{FF2B5EF4-FFF2-40B4-BE49-F238E27FC236}">
                <a16:creationId xmlns:a16="http://schemas.microsoft.com/office/drawing/2014/main" id="{F5C23927-E7C0-DC17-FF15-BB388805BFE8}"/>
              </a:ext>
            </a:extLst>
          </p:cNvPr>
          <p:cNvPicPr>
            <a:picLocks noChangeAspect="1"/>
          </p:cNvPicPr>
          <p:nvPr/>
        </p:nvPicPr>
        <p:blipFill>
          <a:blip r:embed="rId8"/>
          <a:stretch>
            <a:fillRect/>
          </a:stretch>
        </p:blipFill>
        <p:spPr>
          <a:xfrm>
            <a:off x="5791314" y="3129138"/>
            <a:ext cx="3016624" cy="1739582"/>
          </a:xfrm>
          <a:prstGeom prst="rect">
            <a:avLst/>
          </a:prstGeom>
        </p:spPr>
      </p:pic>
      <p:sp>
        <p:nvSpPr>
          <p:cNvPr id="17" name="TextBox 16">
            <a:extLst>
              <a:ext uri="{FF2B5EF4-FFF2-40B4-BE49-F238E27FC236}">
                <a16:creationId xmlns:a16="http://schemas.microsoft.com/office/drawing/2014/main" id="{DF0F6E16-ECAE-7BFE-FC80-0DA765108DB1}"/>
              </a:ext>
            </a:extLst>
          </p:cNvPr>
          <p:cNvSpPr txBox="1"/>
          <p:nvPr/>
        </p:nvSpPr>
        <p:spPr>
          <a:xfrm>
            <a:off x="5196036" y="5038395"/>
            <a:ext cx="3806712" cy="954107"/>
          </a:xfrm>
          <a:prstGeom prst="rect">
            <a:avLst/>
          </a:prstGeom>
          <a:noFill/>
        </p:spPr>
        <p:txBody>
          <a:bodyPr wrap="square">
            <a:spAutoFit/>
          </a:bodyPr>
          <a:lstStyle/>
          <a:p>
            <a:r>
              <a:rPr lang="en-GB" sz="1400" dirty="0">
                <a:effectLst/>
                <a:latin typeface="Amasis MT Pro" panose="02040504050005020304" pitchFamily="18" charset="0"/>
                <a:ea typeface="Aptos" panose="020B0004020202020204" pitchFamily="34" charset="0"/>
                <a:cs typeface="Times New Roman" panose="02020603050405020304" pitchFamily="18" charset="0"/>
              </a:rPr>
              <a:t>Summary</a:t>
            </a:r>
          </a:p>
          <a:p>
            <a:r>
              <a:rPr lang="en-GB" dirty="0">
                <a:latin typeface="Amasis MT Pro" panose="02040504050005020304" pitchFamily="18" charset="0"/>
                <a:ea typeface="Aptos" panose="020B0004020202020204" pitchFamily="34" charset="0"/>
                <a:cs typeface="Times New Roman" panose="02020603050405020304" pitchFamily="18" charset="0"/>
              </a:rPr>
              <a:t>M</a:t>
            </a:r>
            <a:r>
              <a:rPr lang="en-GB" sz="1400" dirty="0">
                <a:effectLst/>
                <a:latin typeface="Amasis MT Pro" panose="02040504050005020304" pitchFamily="18" charset="0"/>
                <a:ea typeface="Aptos" panose="020B0004020202020204" pitchFamily="34" charset="0"/>
                <a:cs typeface="Times New Roman" panose="02020603050405020304" pitchFamily="18" charset="0"/>
              </a:rPr>
              <a:t>ost customers have lower payment activity, with a small proportion showing high, very high activity</a:t>
            </a:r>
            <a:r>
              <a:rPr lang="en-GB" dirty="0">
                <a:latin typeface="Amasis MT Pro" panose="02040504050005020304" pitchFamily="18" charset="0"/>
                <a:ea typeface="Aptos" panose="020B0004020202020204" pitchFamily="34" charset="0"/>
                <a:cs typeface="Times New Roman" panose="02020603050405020304" pitchFamily="18" charset="0"/>
              </a:rPr>
              <a:t> and balance</a:t>
            </a:r>
            <a:r>
              <a:rPr lang="en-GB" sz="1400" dirty="0">
                <a:effectLst/>
                <a:latin typeface="Amasis MT Pro" panose="02040504050005020304" pitchFamily="18" charset="0"/>
                <a:ea typeface="Aptos" panose="020B0004020202020204" pitchFamily="34" charset="0"/>
                <a:cs typeface="Times New Roman" panose="02020603050405020304" pitchFamily="18" charset="0"/>
              </a:rPr>
              <a:t>.</a:t>
            </a:r>
            <a:endParaRPr lang="en-GB" dirty="0"/>
          </a:p>
        </p:txBody>
      </p:sp>
      <p:pic>
        <p:nvPicPr>
          <p:cNvPr id="18" name="Picture 17">
            <a:extLst>
              <a:ext uri="{FF2B5EF4-FFF2-40B4-BE49-F238E27FC236}">
                <a16:creationId xmlns:a16="http://schemas.microsoft.com/office/drawing/2014/main" id="{95B23167-0C30-461B-EA4F-D5D71F7C81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292" y="4445208"/>
            <a:ext cx="2597769" cy="1631814"/>
          </a:xfrm>
          <a:prstGeom prst="rect">
            <a:avLst/>
          </a:prstGeom>
        </p:spPr>
      </p:pic>
    </p:spTree>
    <p:extLst>
      <p:ext uri="{BB962C8B-B14F-4D97-AF65-F5344CB8AC3E}">
        <p14:creationId xmlns:p14="http://schemas.microsoft.com/office/powerpoint/2010/main" val="8183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idx="4294967295"/>
          </p:nvPr>
        </p:nvSpPr>
        <p:spPr>
          <a:xfrm>
            <a:off x="457200" y="220579"/>
            <a:ext cx="8077200" cy="369900"/>
          </a:xfrm>
          <a:prstGeom prst="rect">
            <a:avLst/>
          </a:prstGeom>
        </p:spPr>
        <p:txBody>
          <a:bodyPr spcFirstLastPara="1" wrap="square" lIns="91425" tIns="45700" rIns="91425" bIns="45700" anchor="ctr" anchorCtr="0">
            <a:normAutofit fontScale="90000"/>
          </a:bodyPr>
          <a:lstStyle/>
          <a:p>
            <a:pPr lvl="0">
              <a:buNone/>
            </a:pPr>
            <a:r>
              <a:rPr lang="en-GB" sz="4400" dirty="0">
                <a:latin typeface="Amasis MT Pro" panose="02040504050005020304" pitchFamily="18" charset="0"/>
              </a:rPr>
              <a:t>3. Churn Analysis</a:t>
            </a:r>
          </a:p>
        </p:txBody>
      </p:sp>
      <p:sp>
        <p:nvSpPr>
          <p:cNvPr id="3" name="TextBox 2">
            <a:extLst>
              <a:ext uri="{FF2B5EF4-FFF2-40B4-BE49-F238E27FC236}">
                <a16:creationId xmlns:a16="http://schemas.microsoft.com/office/drawing/2014/main" id="{B767CCCE-03CC-9EF0-98FC-18B4031021D2}"/>
              </a:ext>
            </a:extLst>
          </p:cNvPr>
          <p:cNvSpPr txBox="1"/>
          <p:nvPr/>
        </p:nvSpPr>
        <p:spPr>
          <a:xfrm>
            <a:off x="0" y="865498"/>
            <a:ext cx="8807938" cy="261610"/>
          </a:xfrm>
          <a:prstGeom prst="rect">
            <a:avLst/>
          </a:prstGeom>
          <a:noFill/>
        </p:spPr>
        <p:txBody>
          <a:bodyPr wrap="square">
            <a:spAutoFit/>
          </a:bodyPr>
          <a:lstStyle/>
          <a:p>
            <a:r>
              <a:rPr lang="en-US" sz="1100" b="0" dirty="0">
                <a:solidFill>
                  <a:srgbClr val="008000"/>
                </a:solidFill>
                <a:effectLst/>
                <a:latin typeface="Courier New" panose="02070309020205020404" pitchFamily="49" charset="0"/>
              </a:rPr>
              <a:t># ['ACTIVE_YEARS', 'LOAN_AMOUNT', 'CRMEVENT_COUNT', 'TRANS_COUNT', 'TOTAL_BALANCE', 'TOTAL_PAYMENTS']</a:t>
            </a:r>
            <a:endParaRPr lang="en-US" sz="1100" b="0" dirty="0">
              <a:solidFill>
                <a:srgbClr val="000000"/>
              </a:solidFill>
              <a:effectLst/>
              <a:latin typeface="Courier New" panose="02070309020205020404" pitchFamily="49" charset="0"/>
            </a:endParaRPr>
          </a:p>
        </p:txBody>
      </p:sp>
      <p:grpSp>
        <p:nvGrpSpPr>
          <p:cNvPr id="2" name="Group 1">
            <a:extLst>
              <a:ext uri="{FF2B5EF4-FFF2-40B4-BE49-F238E27FC236}">
                <a16:creationId xmlns:a16="http://schemas.microsoft.com/office/drawing/2014/main" id="{91048AE5-2FFA-CDCD-F762-71FBDACCEA10}"/>
              </a:ext>
            </a:extLst>
          </p:cNvPr>
          <p:cNvGrpSpPr/>
          <p:nvPr/>
        </p:nvGrpSpPr>
        <p:grpSpPr>
          <a:xfrm>
            <a:off x="274099" y="1321044"/>
            <a:ext cx="8377532" cy="3962156"/>
            <a:chOff x="0" y="0"/>
            <a:chExt cx="6470083" cy="3778370"/>
          </a:xfrm>
        </p:grpSpPr>
        <p:pic>
          <p:nvPicPr>
            <p:cNvPr id="4" name="Picture 3">
              <a:extLst>
                <a:ext uri="{FF2B5EF4-FFF2-40B4-BE49-F238E27FC236}">
                  <a16:creationId xmlns:a16="http://schemas.microsoft.com/office/drawing/2014/main" id="{CAB4D6CA-74E2-38BE-0D22-A335659DC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475990" cy="2820670"/>
            </a:xfrm>
            <a:prstGeom prst="rect">
              <a:avLst/>
            </a:prstGeom>
          </p:spPr>
        </p:pic>
        <p:sp>
          <p:nvSpPr>
            <p:cNvPr id="6" name="Text Box 6">
              <a:extLst>
                <a:ext uri="{FF2B5EF4-FFF2-40B4-BE49-F238E27FC236}">
                  <a16:creationId xmlns:a16="http://schemas.microsoft.com/office/drawing/2014/main" id="{5F4E82A2-C38A-6BD3-008F-96E8663B0E3D}"/>
                </a:ext>
              </a:extLst>
            </p:cNvPr>
            <p:cNvSpPr txBox="1"/>
            <p:nvPr/>
          </p:nvSpPr>
          <p:spPr>
            <a:xfrm>
              <a:off x="3554083" y="483079"/>
              <a:ext cx="2916000" cy="1172761"/>
            </a:xfrm>
            <a:prstGeom prst="rect">
              <a:avLst/>
            </a:prstGeom>
            <a:solidFill>
              <a:schemeClr val="lt1"/>
            </a:solidFill>
            <a:ln w="6350">
              <a:solidFill>
                <a:srgbClr val="FF0000"/>
              </a:solidFill>
              <a:prstDash val="sysDot"/>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000" b="1" kern="100">
                  <a:effectLst/>
                  <a:latin typeface="Amasis MT Pro" panose="02040504050005020304" pitchFamily="18" charset="0"/>
                  <a:ea typeface="Aptos" panose="020B0004020202020204" pitchFamily="34" charset="0"/>
                  <a:cs typeface="Times New Roman" panose="02020603050405020304" pitchFamily="18" charset="0"/>
                </a:rPr>
                <a:t>Strong Positive Correlations</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000" kern="100">
                  <a:effectLst/>
                  <a:latin typeface="Amasis MT Pro" panose="02040504050005020304" pitchFamily="18" charset="0"/>
                  <a:ea typeface="Aptos" panose="020B0004020202020204" pitchFamily="34" charset="0"/>
                  <a:cs typeface="Times New Roman" panose="02020603050405020304" pitchFamily="18" charset="0"/>
                </a:rPr>
                <a:t>Customers with a higher number of active years tend to have a higher transaction count.</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000" kern="100">
                  <a:effectLst/>
                  <a:latin typeface="Amasis MT Pro" panose="02040504050005020304" pitchFamily="18" charset="0"/>
                  <a:ea typeface="Aptos" panose="020B0004020202020204" pitchFamily="34" charset="0"/>
                  <a:cs typeface="Times New Roman" panose="02020603050405020304" pitchFamily="18" charset="0"/>
                </a:rPr>
                <a:t>A high transaction count correlates with a higher total balance</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 Box 6">
              <a:extLst>
                <a:ext uri="{FF2B5EF4-FFF2-40B4-BE49-F238E27FC236}">
                  <a16:creationId xmlns:a16="http://schemas.microsoft.com/office/drawing/2014/main" id="{CFB8C101-629F-C712-BDDB-5E26C78B5390}"/>
                </a:ext>
              </a:extLst>
            </p:cNvPr>
            <p:cNvSpPr txBox="1"/>
            <p:nvPr/>
          </p:nvSpPr>
          <p:spPr>
            <a:xfrm>
              <a:off x="3554083" y="1656271"/>
              <a:ext cx="2915728" cy="1293963"/>
            </a:xfrm>
            <a:prstGeom prst="rect">
              <a:avLst/>
            </a:prstGeom>
            <a:solidFill>
              <a:schemeClr val="lt1"/>
            </a:solidFill>
            <a:ln w="6350">
              <a:solidFill>
                <a:srgbClr val="FF0000"/>
              </a:solidFill>
              <a:prstDash val="sysDot"/>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000" b="1" kern="100">
                  <a:effectLst/>
                  <a:latin typeface="Amasis MT Pro" panose="02040504050005020304" pitchFamily="18" charset="0"/>
                  <a:ea typeface="Aptos" panose="020B0004020202020204" pitchFamily="34" charset="0"/>
                  <a:cs typeface="Times New Roman" panose="02020603050405020304" pitchFamily="18" charset="0"/>
                </a:rPr>
                <a:t>Moderate Positive Correlations</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000" kern="100">
                  <a:effectLst/>
                  <a:latin typeface="Amasis MT Pro" panose="02040504050005020304" pitchFamily="18" charset="0"/>
                  <a:ea typeface="Aptos" panose="020B0004020202020204" pitchFamily="34" charset="0"/>
                  <a:cs typeface="Times New Roman" panose="02020603050405020304" pitchFamily="18" charset="0"/>
                </a:rPr>
                <a:t>Total balance and active years suggest that customers who remain longer tend to accumulate a higher balance</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000" kern="100">
                  <a:effectLst/>
                  <a:latin typeface="Amasis MT Pro" panose="02040504050005020304" pitchFamily="18" charset="0"/>
                  <a:ea typeface="Aptos" panose="020B0004020202020204" pitchFamily="34" charset="0"/>
                  <a:cs typeface="Times New Roman" panose="02020603050405020304" pitchFamily="18" charset="0"/>
                </a:rPr>
                <a:t>Customers with higher loan amounts tend to make higher total payments.</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 Box 6">
              <a:extLst>
                <a:ext uri="{FF2B5EF4-FFF2-40B4-BE49-F238E27FC236}">
                  <a16:creationId xmlns:a16="http://schemas.microsoft.com/office/drawing/2014/main" id="{FF0A7729-4A28-CE8A-AD6E-A017DB64EAB4}"/>
                </a:ext>
              </a:extLst>
            </p:cNvPr>
            <p:cNvSpPr txBox="1"/>
            <p:nvPr/>
          </p:nvSpPr>
          <p:spPr>
            <a:xfrm>
              <a:off x="155275" y="2950234"/>
              <a:ext cx="3692106" cy="828136"/>
            </a:xfrm>
            <a:prstGeom prst="rect">
              <a:avLst/>
            </a:prstGeom>
            <a:solidFill>
              <a:schemeClr val="lt1"/>
            </a:solidFill>
            <a:ln w="6350">
              <a:solidFill>
                <a:srgbClr val="FF0000"/>
              </a:solidFill>
              <a:prstDash val="sysDot"/>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000" b="1" kern="100">
                  <a:effectLst/>
                  <a:latin typeface="Amasis MT Pro" panose="02040504050005020304" pitchFamily="18" charset="0"/>
                  <a:ea typeface="Aptos" panose="020B0004020202020204" pitchFamily="34" charset="0"/>
                  <a:cs typeface="Times New Roman" panose="02020603050405020304" pitchFamily="18" charset="0"/>
                </a:rPr>
                <a:t>Weak Positive Correlations</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000" kern="100">
                  <a:effectLst/>
                  <a:latin typeface="Amasis MT Pro" panose="02040504050005020304" pitchFamily="18" charset="0"/>
                  <a:ea typeface="Aptos" panose="020B0004020202020204" pitchFamily="34" charset="0"/>
                  <a:cs typeface="Times New Roman" panose="02020603050405020304" pitchFamily="18" charset="0"/>
                </a:rPr>
                <a:t>Loan amount doesn’t significantly affect the balance in accounts.</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000" kern="100">
                  <a:effectLst/>
                  <a:latin typeface="Amasis MT Pro" panose="02040504050005020304" pitchFamily="18" charset="0"/>
                  <a:ea typeface="Aptos" panose="020B0004020202020204" pitchFamily="34" charset="0"/>
                  <a:cs typeface="Times New Roman" panose="02020603050405020304" pitchFamily="18" charset="0"/>
                </a:rPr>
                <a:t>CRM event counts may be independent of other transactional.</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000" kern="100">
                  <a:effectLst/>
                  <a:latin typeface="Amasis MT Pro" panose="02040504050005020304" pitchFamily="18" charset="0"/>
                  <a:ea typeface="Aptos" panose="020B0004020202020204" pitchFamily="34" charset="0"/>
                  <a:cs typeface="Times New Roman" panose="02020603050405020304" pitchFamily="18" charset="0"/>
                </a:rPr>
                <a:t> </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315152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6"/>
          <p:cNvSpPr txBox="1">
            <a:spLocks noGrp="1"/>
          </p:cNvSpPr>
          <p:nvPr>
            <p:ph type="body" idx="4294967295"/>
          </p:nvPr>
        </p:nvSpPr>
        <p:spPr>
          <a:xfrm>
            <a:off x="457200" y="1121900"/>
            <a:ext cx="8229600" cy="4981200"/>
          </a:xfrm>
          <a:prstGeom prst="rect">
            <a:avLst/>
          </a:prstGeom>
        </p:spPr>
        <p:txBody>
          <a:bodyPr spcFirstLastPara="1" wrap="square" lIns="91425" tIns="45700" rIns="91425" bIns="45700" anchor="t" anchorCtr="0">
            <a:normAutofit/>
          </a:bodyPr>
          <a:lstStyle/>
          <a:p>
            <a:pPr marL="457200" lvl="0" indent="0" algn="just" rtl="0">
              <a:spcBef>
                <a:spcPts val="480"/>
              </a:spcBef>
              <a:spcAft>
                <a:spcPts val="0"/>
              </a:spcAft>
              <a:buClr>
                <a:schemeClr val="dk1"/>
              </a:buClr>
              <a:buSzPts val="1100"/>
              <a:buFont typeface="Arial"/>
              <a:buNone/>
            </a:pPr>
            <a:endParaRPr sz="1400"/>
          </a:p>
          <a:p>
            <a:pPr marL="457200" lvl="0" indent="0" algn="l" rtl="0">
              <a:spcBef>
                <a:spcPts val="1000"/>
              </a:spcBef>
              <a:spcAft>
                <a:spcPts val="1000"/>
              </a:spcAft>
              <a:buNone/>
            </a:pPr>
            <a:endParaRPr/>
          </a:p>
        </p:txBody>
      </p:sp>
      <p:pic>
        <p:nvPicPr>
          <p:cNvPr id="3" name="Picture 2">
            <a:extLst>
              <a:ext uri="{FF2B5EF4-FFF2-40B4-BE49-F238E27FC236}">
                <a16:creationId xmlns:a16="http://schemas.microsoft.com/office/drawing/2014/main" id="{443B6A93-E6D7-6735-40FA-6F62F75E5D60}"/>
              </a:ext>
            </a:extLst>
          </p:cNvPr>
          <p:cNvPicPr>
            <a:picLocks noChangeAspect="1"/>
          </p:cNvPicPr>
          <p:nvPr/>
        </p:nvPicPr>
        <p:blipFill>
          <a:blip r:embed="rId3"/>
          <a:stretch>
            <a:fillRect/>
          </a:stretch>
        </p:blipFill>
        <p:spPr>
          <a:xfrm>
            <a:off x="194524" y="923509"/>
            <a:ext cx="4030967" cy="1892397"/>
          </a:xfrm>
          <a:prstGeom prst="rect">
            <a:avLst/>
          </a:prstGeom>
        </p:spPr>
      </p:pic>
      <p:pic>
        <p:nvPicPr>
          <p:cNvPr id="5" name="Picture 4">
            <a:extLst>
              <a:ext uri="{FF2B5EF4-FFF2-40B4-BE49-F238E27FC236}">
                <a16:creationId xmlns:a16="http://schemas.microsoft.com/office/drawing/2014/main" id="{67D1C5CB-93C0-72BD-F20A-EB90AD407200}"/>
              </a:ext>
            </a:extLst>
          </p:cNvPr>
          <p:cNvPicPr>
            <a:picLocks noChangeAspect="1"/>
          </p:cNvPicPr>
          <p:nvPr/>
        </p:nvPicPr>
        <p:blipFill>
          <a:blip r:embed="rId4"/>
          <a:stretch>
            <a:fillRect/>
          </a:stretch>
        </p:blipFill>
        <p:spPr>
          <a:xfrm>
            <a:off x="4488167" y="923509"/>
            <a:ext cx="4514325" cy="2762392"/>
          </a:xfrm>
          <a:prstGeom prst="rect">
            <a:avLst/>
          </a:prstGeom>
        </p:spPr>
      </p:pic>
      <p:pic>
        <p:nvPicPr>
          <p:cNvPr id="7" name="Picture 6">
            <a:extLst>
              <a:ext uri="{FF2B5EF4-FFF2-40B4-BE49-F238E27FC236}">
                <a16:creationId xmlns:a16="http://schemas.microsoft.com/office/drawing/2014/main" id="{784C20D1-F0EE-1167-F3AA-8549AA83FA32}"/>
              </a:ext>
            </a:extLst>
          </p:cNvPr>
          <p:cNvPicPr>
            <a:picLocks noChangeAspect="1"/>
          </p:cNvPicPr>
          <p:nvPr/>
        </p:nvPicPr>
        <p:blipFill>
          <a:blip r:embed="rId5"/>
          <a:stretch>
            <a:fillRect/>
          </a:stretch>
        </p:blipFill>
        <p:spPr>
          <a:xfrm>
            <a:off x="141508" y="2925664"/>
            <a:ext cx="2457576" cy="1911448"/>
          </a:xfrm>
          <a:prstGeom prst="rect">
            <a:avLst/>
          </a:prstGeom>
        </p:spPr>
      </p:pic>
      <p:pic>
        <p:nvPicPr>
          <p:cNvPr id="9" name="Picture 8">
            <a:extLst>
              <a:ext uri="{FF2B5EF4-FFF2-40B4-BE49-F238E27FC236}">
                <a16:creationId xmlns:a16="http://schemas.microsoft.com/office/drawing/2014/main" id="{8DA4D3D2-185A-9D95-9BB5-FB732AED3796}"/>
              </a:ext>
            </a:extLst>
          </p:cNvPr>
          <p:cNvPicPr>
            <a:picLocks noChangeAspect="1"/>
          </p:cNvPicPr>
          <p:nvPr/>
        </p:nvPicPr>
        <p:blipFill>
          <a:blip r:embed="rId6"/>
          <a:stretch>
            <a:fillRect/>
          </a:stretch>
        </p:blipFill>
        <p:spPr>
          <a:xfrm>
            <a:off x="2210007" y="3795659"/>
            <a:ext cx="3704606" cy="19803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idx="4294967295"/>
          </p:nvPr>
        </p:nvSpPr>
        <p:spPr>
          <a:xfrm>
            <a:off x="457200" y="220579"/>
            <a:ext cx="8077200" cy="369900"/>
          </a:xfrm>
          <a:prstGeom prst="rect">
            <a:avLst/>
          </a:prstGeom>
        </p:spPr>
        <p:txBody>
          <a:bodyPr spcFirstLastPara="1" wrap="square" lIns="91425" tIns="45700" rIns="91425" bIns="45700" anchor="ctr" anchorCtr="0">
            <a:normAutofit fontScale="90000"/>
          </a:bodyPr>
          <a:lstStyle/>
          <a:p>
            <a:pPr lvl="0">
              <a:buNone/>
            </a:pPr>
            <a:r>
              <a:rPr lang="en-GB" sz="4400" dirty="0">
                <a:latin typeface="Amasis MT Pro" panose="02040504050005020304" pitchFamily="18" charset="0"/>
              </a:rPr>
              <a:t>Predictive Modelling</a:t>
            </a:r>
          </a:p>
        </p:txBody>
      </p:sp>
      <p:pic>
        <p:nvPicPr>
          <p:cNvPr id="9" name="Picture 8">
            <a:extLst>
              <a:ext uri="{FF2B5EF4-FFF2-40B4-BE49-F238E27FC236}">
                <a16:creationId xmlns:a16="http://schemas.microsoft.com/office/drawing/2014/main" id="{FE5DB0EC-8E4A-63E3-30FC-C5B48A2E6A81}"/>
              </a:ext>
            </a:extLst>
          </p:cNvPr>
          <p:cNvPicPr>
            <a:picLocks noChangeAspect="1"/>
          </p:cNvPicPr>
          <p:nvPr/>
        </p:nvPicPr>
        <p:blipFill>
          <a:blip r:embed="rId3"/>
          <a:stretch>
            <a:fillRect/>
          </a:stretch>
        </p:blipFill>
        <p:spPr>
          <a:xfrm>
            <a:off x="135377" y="2427539"/>
            <a:ext cx="5562886" cy="3530781"/>
          </a:xfrm>
          <a:prstGeom prst="rect">
            <a:avLst/>
          </a:prstGeom>
        </p:spPr>
      </p:pic>
      <p:sp>
        <p:nvSpPr>
          <p:cNvPr id="13" name="TextBox 12">
            <a:extLst>
              <a:ext uri="{FF2B5EF4-FFF2-40B4-BE49-F238E27FC236}">
                <a16:creationId xmlns:a16="http://schemas.microsoft.com/office/drawing/2014/main" id="{E0ABB942-CD28-B546-62CA-7E4A41E56A6D}"/>
              </a:ext>
            </a:extLst>
          </p:cNvPr>
          <p:cNvSpPr txBox="1"/>
          <p:nvPr/>
        </p:nvSpPr>
        <p:spPr>
          <a:xfrm>
            <a:off x="251919" y="1293564"/>
            <a:ext cx="8487761" cy="276999"/>
          </a:xfrm>
          <a:prstGeom prst="rect">
            <a:avLst/>
          </a:prstGeom>
          <a:noFill/>
        </p:spPr>
        <p:txBody>
          <a:bodyPr wrap="square">
            <a:spAutoFit/>
          </a:bodyPr>
          <a:lstStyle/>
          <a:p>
            <a:r>
              <a:rPr lang="en-US" sz="1200" b="0" dirty="0">
                <a:solidFill>
                  <a:srgbClr val="A31515"/>
                </a:solidFill>
                <a:effectLst/>
                <a:latin typeface="Courier New" panose="02070309020205020404" pitchFamily="49" charset="0"/>
              </a:rPr>
              <a:t>ACTIVE_YEARS'</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'CRMEVENT_COUNT'</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'TRANS_COUNT'</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'TOTAL_BALANCE'</a:t>
            </a:r>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'TOTAL_PAYMENTS'</a:t>
            </a:r>
            <a:endParaRPr lang="en-US" sz="1200" b="0" dirty="0">
              <a:solidFill>
                <a:srgbClr val="000000"/>
              </a:solidFill>
              <a:effectLst/>
              <a:latin typeface="Courier New" panose="02070309020205020404" pitchFamily="49" charset="0"/>
            </a:endParaRPr>
          </a:p>
        </p:txBody>
      </p:sp>
      <p:sp>
        <p:nvSpPr>
          <p:cNvPr id="17" name="TextBox 16">
            <a:extLst>
              <a:ext uri="{FF2B5EF4-FFF2-40B4-BE49-F238E27FC236}">
                <a16:creationId xmlns:a16="http://schemas.microsoft.com/office/drawing/2014/main" id="{358FEA02-E611-2800-E53A-BDBFF3FC1552}"/>
              </a:ext>
            </a:extLst>
          </p:cNvPr>
          <p:cNvSpPr txBox="1"/>
          <p:nvPr/>
        </p:nvSpPr>
        <p:spPr>
          <a:xfrm>
            <a:off x="251919" y="924232"/>
            <a:ext cx="4589362" cy="369332"/>
          </a:xfrm>
          <a:prstGeom prst="rect">
            <a:avLst/>
          </a:prstGeom>
          <a:noFill/>
        </p:spPr>
        <p:txBody>
          <a:bodyPr wrap="square">
            <a:spAutoFit/>
          </a:bodyPr>
          <a:lstStyle/>
          <a:p>
            <a:r>
              <a:rPr lang="en-GB" sz="1800" b="0" dirty="0">
                <a:solidFill>
                  <a:schemeClr val="tx1"/>
                </a:solidFill>
                <a:effectLst/>
                <a:latin typeface="Amasis MT Pro" panose="02040504050005020304" pitchFamily="18" charset="0"/>
              </a:rPr>
              <a:t># Split the data &amp; model training</a:t>
            </a:r>
          </a:p>
        </p:txBody>
      </p:sp>
      <p:sp>
        <p:nvSpPr>
          <p:cNvPr id="21" name="TextBox 20">
            <a:extLst>
              <a:ext uri="{FF2B5EF4-FFF2-40B4-BE49-F238E27FC236}">
                <a16:creationId xmlns:a16="http://schemas.microsoft.com/office/drawing/2014/main" id="{395FDCE3-915D-833C-C535-1E2800713854}"/>
              </a:ext>
            </a:extLst>
          </p:cNvPr>
          <p:cNvSpPr txBox="1"/>
          <p:nvPr/>
        </p:nvSpPr>
        <p:spPr>
          <a:xfrm>
            <a:off x="251919" y="1675886"/>
            <a:ext cx="4589362" cy="369332"/>
          </a:xfrm>
          <a:prstGeom prst="rect">
            <a:avLst/>
          </a:prstGeom>
          <a:noFill/>
        </p:spPr>
        <p:txBody>
          <a:bodyPr wrap="square">
            <a:spAutoFit/>
          </a:bodyPr>
          <a:lstStyle/>
          <a:p>
            <a:r>
              <a:rPr lang="en-GB" sz="1800" b="0" dirty="0">
                <a:solidFill>
                  <a:schemeClr val="tx1"/>
                </a:solidFill>
                <a:effectLst/>
                <a:latin typeface="Amasis MT Pro" panose="02040504050005020304" pitchFamily="18" charset="0"/>
              </a:rPr>
              <a:t># Initialize models</a:t>
            </a:r>
          </a:p>
        </p:txBody>
      </p:sp>
    </p:spTree>
    <p:extLst>
      <p:ext uri="{BB962C8B-B14F-4D97-AF65-F5344CB8AC3E}">
        <p14:creationId xmlns:p14="http://schemas.microsoft.com/office/powerpoint/2010/main" val="398418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idx="4294967295"/>
          </p:nvPr>
        </p:nvSpPr>
        <p:spPr>
          <a:xfrm>
            <a:off x="457200" y="220579"/>
            <a:ext cx="8077200" cy="369900"/>
          </a:xfrm>
          <a:prstGeom prst="rect">
            <a:avLst/>
          </a:prstGeom>
        </p:spPr>
        <p:txBody>
          <a:bodyPr spcFirstLastPara="1" wrap="square" lIns="91425" tIns="45700" rIns="91425" bIns="45700" anchor="ctr" anchorCtr="0">
            <a:normAutofit fontScale="90000"/>
          </a:bodyPr>
          <a:lstStyle/>
          <a:p>
            <a:pPr lvl="0">
              <a:buNone/>
            </a:pPr>
            <a:r>
              <a:rPr lang="en-GB" sz="4400" dirty="0">
                <a:latin typeface="Amasis MT Pro" panose="02040504050005020304" pitchFamily="18" charset="0"/>
              </a:rPr>
              <a:t>Predictive Modelling</a:t>
            </a:r>
          </a:p>
        </p:txBody>
      </p:sp>
      <p:pic>
        <p:nvPicPr>
          <p:cNvPr id="3" name="Picture 2">
            <a:extLst>
              <a:ext uri="{FF2B5EF4-FFF2-40B4-BE49-F238E27FC236}">
                <a16:creationId xmlns:a16="http://schemas.microsoft.com/office/drawing/2014/main" id="{38A5E0BD-6C3E-41BA-79B5-874AEBF32873}"/>
              </a:ext>
            </a:extLst>
          </p:cNvPr>
          <p:cNvPicPr>
            <a:picLocks noChangeAspect="1"/>
          </p:cNvPicPr>
          <p:nvPr/>
        </p:nvPicPr>
        <p:blipFill>
          <a:blip r:embed="rId3"/>
          <a:stretch>
            <a:fillRect/>
          </a:stretch>
        </p:blipFill>
        <p:spPr>
          <a:xfrm>
            <a:off x="229816" y="856745"/>
            <a:ext cx="5554993" cy="1003823"/>
          </a:xfrm>
          <a:prstGeom prst="rect">
            <a:avLst/>
          </a:prstGeom>
        </p:spPr>
      </p:pic>
      <p:sp>
        <p:nvSpPr>
          <p:cNvPr id="4" name="Google Shape;180;p25">
            <a:extLst>
              <a:ext uri="{FF2B5EF4-FFF2-40B4-BE49-F238E27FC236}">
                <a16:creationId xmlns:a16="http://schemas.microsoft.com/office/drawing/2014/main" id="{D0F1EF71-CEA3-3ECD-0B4C-53CEEBD0D52C}"/>
              </a:ext>
            </a:extLst>
          </p:cNvPr>
          <p:cNvSpPr txBox="1">
            <a:spLocks/>
          </p:cNvSpPr>
          <p:nvPr/>
        </p:nvSpPr>
        <p:spPr>
          <a:xfrm>
            <a:off x="181690" y="2081478"/>
            <a:ext cx="1390436" cy="41427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GB" sz="2000" dirty="0">
                <a:latin typeface="Amasis MT Pro" panose="02040504050005020304" pitchFamily="18" charset="0"/>
              </a:rPr>
              <a:t>Accuracy: </a:t>
            </a:r>
          </a:p>
        </p:txBody>
      </p:sp>
      <p:sp>
        <p:nvSpPr>
          <p:cNvPr id="5" name="Google Shape;180;p25">
            <a:extLst>
              <a:ext uri="{FF2B5EF4-FFF2-40B4-BE49-F238E27FC236}">
                <a16:creationId xmlns:a16="http://schemas.microsoft.com/office/drawing/2014/main" id="{46837C98-3319-4520-2A90-1B943D135519}"/>
              </a:ext>
            </a:extLst>
          </p:cNvPr>
          <p:cNvSpPr txBox="1">
            <a:spLocks/>
          </p:cNvSpPr>
          <p:nvPr/>
        </p:nvSpPr>
        <p:spPr>
          <a:xfrm>
            <a:off x="181690" y="2756324"/>
            <a:ext cx="1390436" cy="41427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GB" sz="2000" dirty="0">
                <a:latin typeface="Amasis MT Pro" panose="02040504050005020304" pitchFamily="18" charset="0"/>
              </a:rPr>
              <a:t>Precision: </a:t>
            </a:r>
          </a:p>
        </p:txBody>
      </p:sp>
      <p:sp>
        <p:nvSpPr>
          <p:cNvPr id="6" name="Google Shape;180;p25">
            <a:extLst>
              <a:ext uri="{FF2B5EF4-FFF2-40B4-BE49-F238E27FC236}">
                <a16:creationId xmlns:a16="http://schemas.microsoft.com/office/drawing/2014/main" id="{0D8A538E-1708-8190-39F2-30A21113FB55}"/>
              </a:ext>
            </a:extLst>
          </p:cNvPr>
          <p:cNvSpPr txBox="1">
            <a:spLocks/>
          </p:cNvSpPr>
          <p:nvPr/>
        </p:nvSpPr>
        <p:spPr>
          <a:xfrm>
            <a:off x="181690" y="3398565"/>
            <a:ext cx="1114926" cy="41427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GB" sz="2000" dirty="0">
                <a:latin typeface="Amasis MT Pro" panose="02040504050005020304" pitchFamily="18" charset="0"/>
              </a:rPr>
              <a:t>Recall: </a:t>
            </a:r>
          </a:p>
        </p:txBody>
      </p:sp>
      <p:sp>
        <p:nvSpPr>
          <p:cNvPr id="7" name="Google Shape;180;p25">
            <a:extLst>
              <a:ext uri="{FF2B5EF4-FFF2-40B4-BE49-F238E27FC236}">
                <a16:creationId xmlns:a16="http://schemas.microsoft.com/office/drawing/2014/main" id="{03FB164E-D7B2-3D3D-AE2D-87C4467D7957}"/>
              </a:ext>
            </a:extLst>
          </p:cNvPr>
          <p:cNvSpPr txBox="1">
            <a:spLocks/>
          </p:cNvSpPr>
          <p:nvPr/>
        </p:nvSpPr>
        <p:spPr>
          <a:xfrm>
            <a:off x="181690" y="3871803"/>
            <a:ext cx="1390436" cy="41427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GB" sz="2000" dirty="0">
                <a:latin typeface="Amasis MT Pro" panose="02040504050005020304" pitchFamily="18" charset="0"/>
              </a:rPr>
              <a:t>F1 Score: </a:t>
            </a:r>
          </a:p>
        </p:txBody>
      </p:sp>
      <p:sp>
        <p:nvSpPr>
          <p:cNvPr id="8" name="Google Shape;180;p25">
            <a:extLst>
              <a:ext uri="{FF2B5EF4-FFF2-40B4-BE49-F238E27FC236}">
                <a16:creationId xmlns:a16="http://schemas.microsoft.com/office/drawing/2014/main" id="{194599A9-9CBE-9FC2-AC01-FA4B7EFD04DD}"/>
              </a:ext>
            </a:extLst>
          </p:cNvPr>
          <p:cNvSpPr txBox="1">
            <a:spLocks/>
          </p:cNvSpPr>
          <p:nvPr/>
        </p:nvSpPr>
        <p:spPr>
          <a:xfrm>
            <a:off x="150822" y="4467137"/>
            <a:ext cx="1292382" cy="41427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GB" sz="1800" dirty="0">
                <a:latin typeface="Amasis MT Pro" panose="02040504050005020304" pitchFamily="18" charset="0"/>
              </a:rPr>
              <a:t>AUC-ROC</a:t>
            </a:r>
            <a:r>
              <a:rPr lang="en-GB" sz="2000" dirty="0">
                <a:latin typeface="Amasis MT Pro" panose="02040504050005020304" pitchFamily="18" charset="0"/>
              </a:rPr>
              <a:t>:</a:t>
            </a:r>
          </a:p>
        </p:txBody>
      </p:sp>
      <p:sp>
        <p:nvSpPr>
          <p:cNvPr id="10" name="TextBox 9">
            <a:extLst>
              <a:ext uri="{FF2B5EF4-FFF2-40B4-BE49-F238E27FC236}">
                <a16:creationId xmlns:a16="http://schemas.microsoft.com/office/drawing/2014/main" id="{06BEE24A-02D9-B86C-AFF0-4DD6C06EE6E3}"/>
              </a:ext>
            </a:extLst>
          </p:cNvPr>
          <p:cNvSpPr txBox="1"/>
          <p:nvPr/>
        </p:nvSpPr>
        <p:spPr>
          <a:xfrm>
            <a:off x="1443205" y="2114657"/>
            <a:ext cx="7700793" cy="584775"/>
          </a:xfrm>
          <a:prstGeom prst="rect">
            <a:avLst/>
          </a:prstGeom>
          <a:noFill/>
        </p:spPr>
        <p:txBody>
          <a:bodyPr wrap="square">
            <a:spAutoFit/>
          </a:bodyPr>
          <a:lstStyle/>
          <a:p>
            <a:r>
              <a:rPr lang="en-US" sz="1600" dirty="0">
                <a:latin typeface="Amasis MT Pro" panose="02040504050005020304" pitchFamily="18" charset="0"/>
              </a:rPr>
              <a:t>Proportion of correctly predicted observations (both true positives and true negatives) out of the total observations</a:t>
            </a:r>
            <a:endParaRPr lang="en-GB" sz="1600" dirty="0">
              <a:latin typeface="Amasis MT Pro" panose="02040504050005020304" pitchFamily="18" charset="0"/>
            </a:endParaRPr>
          </a:p>
        </p:txBody>
      </p:sp>
      <p:sp>
        <p:nvSpPr>
          <p:cNvPr id="12" name="TextBox 11">
            <a:extLst>
              <a:ext uri="{FF2B5EF4-FFF2-40B4-BE49-F238E27FC236}">
                <a16:creationId xmlns:a16="http://schemas.microsoft.com/office/drawing/2014/main" id="{D3F5B2AC-6E56-9003-7884-D97FFC887674}"/>
              </a:ext>
            </a:extLst>
          </p:cNvPr>
          <p:cNvSpPr txBox="1"/>
          <p:nvPr/>
        </p:nvSpPr>
        <p:spPr>
          <a:xfrm>
            <a:off x="1443205" y="2800551"/>
            <a:ext cx="7700794" cy="584775"/>
          </a:xfrm>
          <a:prstGeom prst="rect">
            <a:avLst/>
          </a:prstGeom>
          <a:noFill/>
        </p:spPr>
        <p:txBody>
          <a:bodyPr wrap="square">
            <a:spAutoFit/>
          </a:bodyPr>
          <a:lstStyle/>
          <a:p>
            <a:r>
              <a:rPr lang="en-US" sz="1600" dirty="0">
                <a:latin typeface="Amasis MT Pro" panose="02040504050005020304" pitchFamily="18" charset="0"/>
              </a:rPr>
              <a:t>M</a:t>
            </a:r>
            <a:r>
              <a:rPr lang="en-US" sz="1600" b="0" i="0" dirty="0">
                <a:effectLst/>
                <a:latin typeface="Amasis MT Pro" panose="02040504050005020304" pitchFamily="18" charset="0"/>
              </a:rPr>
              <a:t>easures the accuracy of the positive predictions. It is the ratio of true positive predictions to the total predicted positives.</a:t>
            </a:r>
            <a:endParaRPr lang="en-GB" sz="1600" dirty="0">
              <a:latin typeface="Amasis MT Pro" panose="02040504050005020304" pitchFamily="18" charset="0"/>
            </a:endParaRPr>
          </a:p>
        </p:txBody>
      </p:sp>
      <p:sp>
        <p:nvSpPr>
          <p:cNvPr id="14" name="TextBox 13">
            <a:extLst>
              <a:ext uri="{FF2B5EF4-FFF2-40B4-BE49-F238E27FC236}">
                <a16:creationId xmlns:a16="http://schemas.microsoft.com/office/drawing/2014/main" id="{791AB2A8-0D44-02C6-270E-3F53E736C87A}"/>
              </a:ext>
            </a:extLst>
          </p:cNvPr>
          <p:cNvSpPr txBox="1"/>
          <p:nvPr/>
        </p:nvSpPr>
        <p:spPr>
          <a:xfrm>
            <a:off x="1427162" y="3475189"/>
            <a:ext cx="7700795" cy="338554"/>
          </a:xfrm>
          <a:prstGeom prst="rect">
            <a:avLst/>
          </a:prstGeom>
          <a:noFill/>
        </p:spPr>
        <p:txBody>
          <a:bodyPr wrap="square">
            <a:spAutoFit/>
          </a:bodyPr>
          <a:lstStyle/>
          <a:p>
            <a:r>
              <a:rPr lang="en-US" sz="1600" dirty="0">
                <a:latin typeface="Amasis MT Pro" panose="02040504050005020304" pitchFamily="18" charset="0"/>
              </a:rPr>
              <a:t>Measures the proportion of actual positives that are correctly identified by the model.</a:t>
            </a:r>
            <a:endParaRPr lang="en-GB" sz="1600" dirty="0">
              <a:latin typeface="Amasis MT Pro" panose="02040504050005020304" pitchFamily="18" charset="0"/>
            </a:endParaRPr>
          </a:p>
        </p:txBody>
      </p:sp>
      <p:sp>
        <p:nvSpPr>
          <p:cNvPr id="16" name="TextBox 15">
            <a:extLst>
              <a:ext uri="{FF2B5EF4-FFF2-40B4-BE49-F238E27FC236}">
                <a16:creationId xmlns:a16="http://schemas.microsoft.com/office/drawing/2014/main" id="{94F40F74-6E3E-02D0-DFE7-F31A1F370DD3}"/>
              </a:ext>
            </a:extLst>
          </p:cNvPr>
          <p:cNvSpPr txBox="1"/>
          <p:nvPr/>
        </p:nvSpPr>
        <p:spPr>
          <a:xfrm>
            <a:off x="1443204" y="4509464"/>
            <a:ext cx="7684753" cy="584775"/>
          </a:xfrm>
          <a:prstGeom prst="rect">
            <a:avLst/>
          </a:prstGeom>
          <a:noFill/>
        </p:spPr>
        <p:txBody>
          <a:bodyPr wrap="square">
            <a:spAutoFit/>
          </a:bodyPr>
          <a:lstStyle/>
          <a:p>
            <a:r>
              <a:rPr lang="en-US" sz="1600" dirty="0">
                <a:latin typeface="Amasis MT Pro" panose="02040504050005020304" pitchFamily="18" charset="0"/>
              </a:rPr>
              <a:t>Is a performance metric that shows how well the model can distinguish between classes.</a:t>
            </a:r>
            <a:endParaRPr lang="en-GB" sz="1600" dirty="0">
              <a:latin typeface="Amasis MT Pro" panose="02040504050005020304" pitchFamily="18" charset="0"/>
            </a:endParaRPr>
          </a:p>
        </p:txBody>
      </p:sp>
      <p:sp>
        <p:nvSpPr>
          <p:cNvPr id="18" name="TextBox 17">
            <a:extLst>
              <a:ext uri="{FF2B5EF4-FFF2-40B4-BE49-F238E27FC236}">
                <a16:creationId xmlns:a16="http://schemas.microsoft.com/office/drawing/2014/main" id="{E9B46179-528C-08FF-B26A-C10D076EB864}"/>
              </a:ext>
            </a:extLst>
          </p:cNvPr>
          <p:cNvSpPr txBox="1"/>
          <p:nvPr/>
        </p:nvSpPr>
        <p:spPr>
          <a:xfrm>
            <a:off x="1443204" y="3890503"/>
            <a:ext cx="7700794" cy="584775"/>
          </a:xfrm>
          <a:prstGeom prst="rect">
            <a:avLst/>
          </a:prstGeom>
          <a:noFill/>
        </p:spPr>
        <p:txBody>
          <a:bodyPr wrap="square">
            <a:spAutoFit/>
          </a:bodyPr>
          <a:lstStyle/>
          <a:p>
            <a:r>
              <a:rPr lang="en-US" sz="1600" dirty="0">
                <a:latin typeface="Amasis MT Pro" panose="02040504050005020304" pitchFamily="18" charset="0"/>
              </a:rPr>
              <a:t>I</a:t>
            </a:r>
            <a:r>
              <a:rPr lang="en-US" sz="1600" b="0" i="0" dirty="0">
                <a:effectLst/>
                <a:latin typeface="Amasis MT Pro" panose="02040504050005020304" pitchFamily="18" charset="0"/>
              </a:rPr>
              <a:t>s the harmonic mean of precision and recall, providing a single metric that balances both concerns.</a:t>
            </a:r>
            <a:endParaRPr lang="en-GB" sz="1600" dirty="0">
              <a:latin typeface="Amasis MT Pro" panose="02040504050005020304" pitchFamily="18" charset="0"/>
            </a:endParaRPr>
          </a:p>
        </p:txBody>
      </p:sp>
      <p:sp>
        <p:nvSpPr>
          <p:cNvPr id="20" name="TextBox 19">
            <a:extLst>
              <a:ext uri="{FF2B5EF4-FFF2-40B4-BE49-F238E27FC236}">
                <a16:creationId xmlns:a16="http://schemas.microsoft.com/office/drawing/2014/main" id="{E1EBBC04-E711-C4DB-456D-F24B859DC68A}"/>
              </a:ext>
            </a:extLst>
          </p:cNvPr>
          <p:cNvSpPr txBox="1"/>
          <p:nvPr/>
        </p:nvSpPr>
        <p:spPr>
          <a:xfrm>
            <a:off x="211161" y="5294066"/>
            <a:ext cx="8721678" cy="646331"/>
          </a:xfrm>
          <a:prstGeom prst="rect">
            <a:avLst/>
          </a:prstGeom>
          <a:noFill/>
        </p:spPr>
        <p:txBody>
          <a:bodyPr wrap="square">
            <a:spAutoFit/>
          </a:bodyPr>
          <a:lstStyle/>
          <a:p>
            <a:r>
              <a:rPr lang="en-US" sz="1800" b="1" dirty="0">
                <a:solidFill>
                  <a:srgbClr val="FF0000"/>
                </a:solidFill>
                <a:latin typeface="Amasis MT Pro" panose="02040504050005020304" pitchFamily="18" charset="0"/>
              </a:rPr>
              <a:t>Random Forest: </a:t>
            </a:r>
            <a:r>
              <a:rPr lang="en-US" sz="1800" dirty="0">
                <a:solidFill>
                  <a:srgbClr val="FF0000"/>
                </a:solidFill>
                <a:latin typeface="Amasis MT Pro" panose="02040504050005020304" pitchFamily="18" charset="0"/>
              </a:rPr>
              <a:t>Achieved the best metrics across the board, with perfect AUC-ROC and very high Accuracy, Precision, Recall, and F1 Score.</a:t>
            </a:r>
            <a:endParaRPr lang="en-GB" sz="1800" dirty="0">
              <a:solidFill>
                <a:srgbClr val="FF0000"/>
              </a:solidFill>
              <a:latin typeface="Amasis MT Pro" panose="02040504050005020304" pitchFamily="18" charset="0"/>
            </a:endParaRPr>
          </a:p>
        </p:txBody>
      </p:sp>
    </p:spTree>
    <p:extLst>
      <p:ext uri="{BB962C8B-B14F-4D97-AF65-F5344CB8AC3E}">
        <p14:creationId xmlns:p14="http://schemas.microsoft.com/office/powerpoint/2010/main" val="2663575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idx="4294967295"/>
          </p:nvPr>
        </p:nvSpPr>
        <p:spPr>
          <a:xfrm>
            <a:off x="533400" y="166886"/>
            <a:ext cx="8077200" cy="369900"/>
          </a:xfrm>
          <a:prstGeom prst="rect">
            <a:avLst/>
          </a:prstGeom>
        </p:spPr>
        <p:txBody>
          <a:bodyPr spcFirstLastPara="1" wrap="square" lIns="91425" tIns="45700" rIns="91425" bIns="45700" anchor="ctr" anchorCtr="0">
            <a:normAutofit fontScale="90000"/>
          </a:bodyPr>
          <a:lstStyle/>
          <a:p>
            <a:pPr lvl="0">
              <a:buNone/>
            </a:pPr>
            <a:r>
              <a:rPr lang="en-GB" sz="4400" dirty="0">
                <a:solidFill>
                  <a:schemeClr val="tx1"/>
                </a:solidFill>
                <a:latin typeface="Amasis MT Pro" panose="02040504050005020304" pitchFamily="18" charset="0"/>
              </a:rPr>
              <a:t>Classification Report</a:t>
            </a:r>
          </a:p>
        </p:txBody>
      </p:sp>
      <p:pic>
        <p:nvPicPr>
          <p:cNvPr id="1026" name="Picture 2">
            <a:extLst>
              <a:ext uri="{FF2B5EF4-FFF2-40B4-BE49-F238E27FC236}">
                <a16:creationId xmlns:a16="http://schemas.microsoft.com/office/drawing/2014/main" id="{9BB376B0-9715-B3DF-8FBE-506C5614F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78" y="885524"/>
            <a:ext cx="2922270" cy="23774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ADA1EA4-5A3D-58FA-2BB4-16D938393E2C}"/>
              </a:ext>
            </a:extLst>
          </p:cNvPr>
          <p:cNvPicPr>
            <a:picLocks noChangeAspect="1"/>
          </p:cNvPicPr>
          <p:nvPr/>
        </p:nvPicPr>
        <p:blipFill>
          <a:blip r:embed="rId4"/>
          <a:stretch>
            <a:fillRect/>
          </a:stretch>
        </p:blipFill>
        <p:spPr>
          <a:xfrm>
            <a:off x="3581142" y="851806"/>
            <a:ext cx="5029458" cy="2444876"/>
          </a:xfrm>
          <a:prstGeom prst="rect">
            <a:avLst/>
          </a:prstGeom>
        </p:spPr>
      </p:pic>
      <p:pic>
        <p:nvPicPr>
          <p:cNvPr id="4" name="Picture 3">
            <a:extLst>
              <a:ext uri="{FF2B5EF4-FFF2-40B4-BE49-F238E27FC236}">
                <a16:creationId xmlns:a16="http://schemas.microsoft.com/office/drawing/2014/main" id="{3D01FF07-2E2C-B770-4FE9-EAA383C4526B}"/>
              </a:ext>
            </a:extLst>
          </p:cNvPr>
          <p:cNvPicPr>
            <a:picLocks noChangeAspect="1"/>
          </p:cNvPicPr>
          <p:nvPr/>
        </p:nvPicPr>
        <p:blipFill>
          <a:blip r:embed="rId5"/>
          <a:stretch>
            <a:fillRect/>
          </a:stretch>
        </p:blipFill>
        <p:spPr>
          <a:xfrm>
            <a:off x="162478" y="4133994"/>
            <a:ext cx="4178515" cy="806491"/>
          </a:xfrm>
          <a:prstGeom prst="rect">
            <a:avLst/>
          </a:prstGeom>
        </p:spPr>
      </p:pic>
      <p:sp>
        <p:nvSpPr>
          <p:cNvPr id="5" name="Google Shape;194;p27">
            <a:extLst>
              <a:ext uri="{FF2B5EF4-FFF2-40B4-BE49-F238E27FC236}">
                <a16:creationId xmlns:a16="http://schemas.microsoft.com/office/drawing/2014/main" id="{449FDB08-D25A-3EFB-9972-C29CC5408E54}"/>
              </a:ext>
            </a:extLst>
          </p:cNvPr>
          <p:cNvSpPr txBox="1">
            <a:spLocks/>
          </p:cNvSpPr>
          <p:nvPr/>
        </p:nvSpPr>
        <p:spPr>
          <a:xfrm>
            <a:off x="-242157" y="3764094"/>
            <a:ext cx="2603394" cy="369900"/>
          </a:xfrm>
          <a:prstGeom prst="rect">
            <a:avLst/>
          </a:prstGeom>
          <a:noFill/>
          <a:ln>
            <a:noFill/>
          </a:ln>
        </p:spPr>
        <p:txBody>
          <a:bodyPr spcFirstLastPara="1" wrap="square" lIns="91425" tIns="45700" rIns="91425" bIns="45700" anchor="ctr" anchorCtr="0">
            <a:normAutofit fontScale="4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dirty="0">
                <a:solidFill>
                  <a:schemeClr val="tx1"/>
                </a:solidFill>
                <a:latin typeface="Amasis MT Pro" panose="02040504050005020304" pitchFamily="18" charset="0"/>
              </a:rPr>
              <a:t>50 % Percentile</a:t>
            </a:r>
          </a:p>
        </p:txBody>
      </p:sp>
    </p:spTree>
    <p:extLst>
      <p:ext uri="{BB962C8B-B14F-4D97-AF65-F5344CB8AC3E}">
        <p14:creationId xmlns:p14="http://schemas.microsoft.com/office/powerpoint/2010/main" val="133945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idx="4294967295"/>
          </p:nvPr>
        </p:nvSpPr>
        <p:spPr>
          <a:xfrm>
            <a:off x="1641143" y="108045"/>
            <a:ext cx="5861714" cy="437866"/>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latin typeface="Amasis MT Pro" panose="02040504050005020304" pitchFamily="18" charset="0"/>
              </a:rPr>
              <a:t>1.0  Background</a:t>
            </a:r>
            <a:endParaRPr dirty="0">
              <a:latin typeface="Amasis MT Pro" panose="02040504050005020304" pitchFamily="18" charset="0"/>
            </a:endParaRPr>
          </a:p>
        </p:txBody>
      </p:sp>
      <p:sp>
        <p:nvSpPr>
          <p:cNvPr id="4" name="object 3">
            <a:extLst>
              <a:ext uri="{FF2B5EF4-FFF2-40B4-BE49-F238E27FC236}">
                <a16:creationId xmlns:a16="http://schemas.microsoft.com/office/drawing/2014/main" id="{79532902-FD2B-2482-8C9C-3141CE00EC86}"/>
              </a:ext>
            </a:extLst>
          </p:cNvPr>
          <p:cNvSpPr txBox="1"/>
          <p:nvPr/>
        </p:nvSpPr>
        <p:spPr>
          <a:xfrm>
            <a:off x="522620" y="2311694"/>
            <a:ext cx="1929983" cy="321855"/>
          </a:xfrm>
          <a:prstGeom prst="rect">
            <a:avLst/>
          </a:prstGeom>
        </p:spPr>
        <p:txBody>
          <a:bodyPr vert="horz" wrap="square" lIns="0" tIns="13434" rIns="0" bIns="0" rtlCol="0">
            <a:spAutoFit/>
          </a:bodyPr>
          <a:lstStyle/>
          <a:p>
            <a:pPr marL="90170" indent="-90170">
              <a:lnSpc>
                <a:spcPct val="107000"/>
              </a:lnSpc>
              <a:spcAft>
                <a:spcPts val="800"/>
              </a:spcAft>
            </a:pPr>
            <a:r>
              <a:rPr lang="en-US" sz="2000" b="1" kern="100" dirty="0">
                <a:effectLst/>
                <a:latin typeface="Amasis MT Pro" panose="02040504050005020304" pitchFamily="18" charset="0"/>
                <a:ea typeface="Aptos" panose="020B0004020202020204" pitchFamily="34" charset="0"/>
                <a:cs typeface="Times New Roman" panose="02020603050405020304" pitchFamily="18" charset="0"/>
              </a:rPr>
              <a:t>Retail Banking</a:t>
            </a:r>
            <a:endParaRPr lang="en-GB" sz="2000" b="1"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B80C03D-8D5D-DACD-F69E-CFB63F379A61}"/>
              </a:ext>
            </a:extLst>
          </p:cNvPr>
          <p:cNvCxnSpPr>
            <a:cxnSpLocks/>
          </p:cNvCxnSpPr>
          <p:nvPr/>
        </p:nvCxnSpPr>
        <p:spPr>
          <a:xfrm>
            <a:off x="208887" y="793633"/>
            <a:ext cx="0" cy="5292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object 3">
            <a:extLst>
              <a:ext uri="{FF2B5EF4-FFF2-40B4-BE49-F238E27FC236}">
                <a16:creationId xmlns:a16="http://schemas.microsoft.com/office/drawing/2014/main" id="{1F772BB4-3623-38EC-47F3-1C5FD55A7186}"/>
              </a:ext>
            </a:extLst>
          </p:cNvPr>
          <p:cNvSpPr txBox="1"/>
          <p:nvPr/>
        </p:nvSpPr>
        <p:spPr>
          <a:xfrm>
            <a:off x="522621" y="2795090"/>
            <a:ext cx="7915324" cy="1586368"/>
          </a:xfrm>
          <a:prstGeom prst="rect">
            <a:avLst/>
          </a:prstGeom>
        </p:spPr>
        <p:txBody>
          <a:bodyPr vert="horz" wrap="square" lIns="0" tIns="13434" rIns="0" bIns="0" rtlCol="0">
            <a:spAutoFit/>
          </a:bodyPr>
          <a:lstStyle/>
          <a:p>
            <a:pPr>
              <a:lnSpc>
                <a:spcPct val="115000"/>
              </a:lnSpc>
            </a:pPr>
            <a:r>
              <a:rPr lang="en-GB" sz="1800" kern="1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Due to technological advancements, changing consumer expectations, and increasing competition, Retail Banking landscape have transformed into comprehensive service providers that offer a wide range of financial products, including checking and savings accounts, loans, mortgages, investment services, and digital banking solutions.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0965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3D024C-750F-F245-A600-C5BF60D19A65}"/>
              </a:ext>
            </a:extLst>
          </p:cNvPr>
          <p:cNvSpPr/>
          <p:nvPr/>
        </p:nvSpPr>
        <p:spPr>
          <a:xfrm>
            <a:off x="1640194" y="3532969"/>
            <a:ext cx="4185496" cy="854080"/>
          </a:xfrm>
          <a:prstGeom prst="rect">
            <a:avLst/>
          </a:prstGeom>
        </p:spPr>
        <p:txBody>
          <a:bodyPr wrap="square">
            <a:spAutoFit/>
          </a:bodyPr>
          <a:lstStyle/>
          <a:p>
            <a:pPr algn="ctr">
              <a:spcBef>
                <a:spcPct val="0"/>
              </a:spcBef>
            </a:pPr>
            <a:r>
              <a:rPr lang="en-US" altLang="en-US" sz="4950" dirty="0">
                <a:solidFill>
                  <a:srgbClr val="FF0000"/>
                </a:solidFill>
                <a:latin typeface="Verdana" panose="020B0604030504040204" pitchFamily="34" charset="0"/>
                <a:ea typeface="Verdana" panose="020B0604030504040204" pitchFamily="34" charset="0"/>
                <a:cs typeface="Verdana" panose="020B0604030504040204" pitchFamily="34" charset="0"/>
              </a:rPr>
              <a:t>Thank You!</a:t>
            </a:r>
          </a:p>
        </p:txBody>
      </p:sp>
      <p:sp>
        <p:nvSpPr>
          <p:cNvPr id="7" name="object 7">
            <a:extLst>
              <a:ext uri="{FF2B5EF4-FFF2-40B4-BE49-F238E27FC236}">
                <a16:creationId xmlns:a16="http://schemas.microsoft.com/office/drawing/2014/main" id="{51F3A67C-F735-5A4C-B476-DD1C3B7B759E}"/>
              </a:ext>
            </a:extLst>
          </p:cNvPr>
          <p:cNvSpPr/>
          <p:nvPr/>
        </p:nvSpPr>
        <p:spPr>
          <a:xfrm>
            <a:off x="2806881" y="3251278"/>
            <a:ext cx="52896" cy="5038"/>
          </a:xfrm>
          <a:custGeom>
            <a:avLst/>
            <a:gdLst/>
            <a:ahLst/>
            <a:cxnLst/>
            <a:rect l="l" t="t" r="r" b="b"/>
            <a:pathLst>
              <a:path w="66675" h="6350">
                <a:moveTo>
                  <a:pt x="30708" y="0"/>
                </a:moveTo>
                <a:lnTo>
                  <a:pt x="23429" y="2484"/>
                </a:lnTo>
                <a:lnTo>
                  <a:pt x="15863" y="4308"/>
                </a:lnTo>
                <a:lnTo>
                  <a:pt x="8043" y="5432"/>
                </a:lnTo>
                <a:lnTo>
                  <a:pt x="0" y="5816"/>
                </a:lnTo>
                <a:lnTo>
                  <a:pt x="65836" y="5816"/>
                </a:lnTo>
                <a:lnTo>
                  <a:pt x="66382" y="5778"/>
                </a:lnTo>
                <a:lnTo>
                  <a:pt x="57285" y="5329"/>
                </a:lnTo>
                <a:lnTo>
                  <a:pt x="48274" y="4203"/>
                </a:lnTo>
                <a:lnTo>
                  <a:pt x="39399" y="2420"/>
                </a:lnTo>
                <a:lnTo>
                  <a:pt x="30708" y="0"/>
                </a:lnTo>
                <a:close/>
              </a:path>
            </a:pathLst>
          </a:custGeom>
          <a:solidFill>
            <a:srgbClr val="16BECF"/>
          </a:solidFill>
        </p:spPr>
        <p:txBody>
          <a:bodyPr wrap="square" lIns="0" tIns="0" rIns="0" bIns="0" rtlCol="0"/>
          <a:lstStyle/>
          <a:p>
            <a:endParaRPr sz="1428" dirty="0"/>
          </a:p>
        </p:txBody>
      </p:sp>
      <p:sp>
        <p:nvSpPr>
          <p:cNvPr id="3" name="Slide Number Placeholder 2"/>
          <p:cNvSpPr>
            <a:spLocks noGrp="1"/>
          </p:cNvSpPr>
          <p:nvPr>
            <p:ph type="sldNum" sz="quarter" idx="12"/>
          </p:nvPr>
        </p:nvSpPr>
        <p:spPr/>
        <p:txBody>
          <a:bodyPr/>
          <a:lstStyle/>
          <a:p>
            <a:fld id="{AF408BC9-1A0D-D84D-BE4C-1900A288232C}" type="slidenum">
              <a:rPr lang="en-US" smtClean="0"/>
              <a:t>20</a:t>
            </a:fld>
            <a:endParaRPr lang="en-US" dirty="0"/>
          </a:p>
        </p:txBody>
      </p:sp>
    </p:spTree>
    <p:extLst>
      <p:ext uri="{BB962C8B-B14F-4D97-AF65-F5344CB8AC3E}">
        <p14:creationId xmlns:p14="http://schemas.microsoft.com/office/powerpoint/2010/main" val="5769798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idx="4294967295"/>
          </p:nvPr>
        </p:nvSpPr>
        <p:spPr>
          <a:xfrm>
            <a:off x="1641143" y="108045"/>
            <a:ext cx="5861714" cy="437866"/>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GB" sz="4400" dirty="0">
                <a:effectLst/>
                <a:latin typeface="Amasis MT Pro" panose="02040504050005020304" pitchFamily="18" charset="0"/>
                <a:ea typeface="Aptos" panose="020B0004020202020204" pitchFamily="34" charset="0"/>
              </a:rPr>
              <a:t>2.0  </a:t>
            </a:r>
            <a:r>
              <a:rPr lang="en-GB" sz="4400" dirty="0">
                <a:latin typeface="Amasis MT Pro" panose="02040504050005020304" pitchFamily="18" charset="0"/>
                <a:ea typeface="Aptos" panose="020B0004020202020204" pitchFamily="34" charset="0"/>
                <a:cs typeface="Times New Roman" panose="02020603050405020304" pitchFamily="18" charset="0"/>
              </a:rPr>
              <a:t>I</a:t>
            </a:r>
            <a:r>
              <a:rPr lang="en-GB" sz="4400" dirty="0">
                <a:effectLst/>
                <a:latin typeface="Amasis MT Pro" panose="02040504050005020304" pitchFamily="18" charset="0"/>
                <a:ea typeface="Aptos" panose="020B0004020202020204" pitchFamily="34" charset="0"/>
                <a:cs typeface="Times New Roman" panose="02020603050405020304" pitchFamily="18" charset="0"/>
              </a:rPr>
              <a:t>ntroduction</a:t>
            </a:r>
            <a:endParaRPr dirty="0">
              <a:latin typeface="Amasis MT Pro" panose="02040504050005020304" pitchFamily="18" charset="0"/>
            </a:endParaRPr>
          </a:p>
        </p:txBody>
      </p:sp>
      <p:sp>
        <p:nvSpPr>
          <p:cNvPr id="2" name="object 3">
            <a:extLst>
              <a:ext uri="{FF2B5EF4-FFF2-40B4-BE49-F238E27FC236}">
                <a16:creationId xmlns:a16="http://schemas.microsoft.com/office/drawing/2014/main" id="{738B6465-2475-A07D-4C6C-35FE23DA4F4C}"/>
              </a:ext>
            </a:extLst>
          </p:cNvPr>
          <p:cNvSpPr txBox="1"/>
          <p:nvPr/>
        </p:nvSpPr>
        <p:spPr>
          <a:xfrm>
            <a:off x="356120" y="3786339"/>
            <a:ext cx="1929983" cy="291013"/>
          </a:xfrm>
          <a:prstGeom prst="rect">
            <a:avLst/>
          </a:prstGeom>
        </p:spPr>
        <p:txBody>
          <a:bodyPr vert="horz" wrap="square" lIns="0" tIns="13434" rIns="0" bIns="0" rtlCol="0">
            <a:spAutoFit/>
          </a:bodyPr>
          <a:lstStyle/>
          <a:p>
            <a:pPr marL="90170" indent="-90170">
              <a:lnSpc>
                <a:spcPct val="107000"/>
              </a:lnSpc>
              <a:spcAft>
                <a:spcPts val="800"/>
              </a:spcAft>
            </a:pPr>
            <a:endParaRPr lang="en-GB" sz="18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6" name="object 3">
            <a:extLst>
              <a:ext uri="{FF2B5EF4-FFF2-40B4-BE49-F238E27FC236}">
                <a16:creationId xmlns:a16="http://schemas.microsoft.com/office/drawing/2014/main" id="{6EDD5747-7FA8-3946-AD70-7C693AFA5379}"/>
              </a:ext>
            </a:extLst>
          </p:cNvPr>
          <p:cNvSpPr txBox="1"/>
          <p:nvPr/>
        </p:nvSpPr>
        <p:spPr>
          <a:xfrm>
            <a:off x="356118" y="1629387"/>
            <a:ext cx="8578994" cy="1267819"/>
          </a:xfrm>
          <a:prstGeom prst="rect">
            <a:avLst/>
          </a:prstGeom>
        </p:spPr>
        <p:txBody>
          <a:bodyPr vert="horz" wrap="square" lIns="0" tIns="13434" rIns="0" bIns="0" rtlCol="0">
            <a:spAutoFit/>
          </a:bodyPr>
          <a:lstStyle/>
          <a:p>
            <a:pPr>
              <a:lnSpc>
                <a:spcPct val="115000"/>
              </a:lnSpc>
              <a:spcAft>
                <a:spcPts val="600"/>
              </a:spcAft>
            </a:pPr>
            <a:r>
              <a:rPr lang="en-GB" sz="1800" kern="100" dirty="0">
                <a:latin typeface="Amasis MT Pro" panose="02040504050005020304" pitchFamily="18" charset="0"/>
                <a:ea typeface="Calibri" panose="020F0502020204030204" pitchFamily="34" charset="0"/>
                <a:cs typeface="Times New Roman" panose="02020603050405020304" pitchFamily="18" charset="0"/>
              </a:rPr>
              <a:t>C</a:t>
            </a:r>
            <a:r>
              <a:rPr lang="en-GB" sz="1800" kern="1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ustomer expectations and demand in the dynamic business environment, understanding customer behaviour and preferences has become crucial. Requiring retail banking sectors to leverage on data analytics to gain insights into their customer base and identify distinct segments.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B80C03D-8D5D-DACD-F69E-CFB63F379A61}"/>
              </a:ext>
            </a:extLst>
          </p:cNvPr>
          <p:cNvCxnSpPr>
            <a:cxnSpLocks/>
          </p:cNvCxnSpPr>
          <p:nvPr/>
        </p:nvCxnSpPr>
        <p:spPr>
          <a:xfrm>
            <a:off x="208887" y="793633"/>
            <a:ext cx="0" cy="5292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object 3">
            <a:extLst>
              <a:ext uri="{FF2B5EF4-FFF2-40B4-BE49-F238E27FC236}">
                <a16:creationId xmlns:a16="http://schemas.microsoft.com/office/drawing/2014/main" id="{A4441AEB-613D-06C6-8BDC-A09032995D80}"/>
              </a:ext>
            </a:extLst>
          </p:cNvPr>
          <p:cNvSpPr txBox="1"/>
          <p:nvPr/>
        </p:nvSpPr>
        <p:spPr>
          <a:xfrm>
            <a:off x="356118" y="3470978"/>
            <a:ext cx="8578994" cy="630722"/>
          </a:xfrm>
          <a:prstGeom prst="rect">
            <a:avLst/>
          </a:prstGeom>
        </p:spPr>
        <p:txBody>
          <a:bodyPr vert="horz" wrap="square" lIns="0" tIns="13434" rIns="0" bIns="0" rtlCol="0">
            <a:spAutoFit/>
          </a:bodyPr>
          <a:lstStyle/>
          <a:p>
            <a:pPr>
              <a:lnSpc>
                <a:spcPct val="115000"/>
              </a:lnSpc>
              <a:spcAft>
                <a:spcPts val="600"/>
              </a:spcAft>
            </a:pPr>
            <a:r>
              <a:rPr lang="en-US" sz="1800" b="1" kern="1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Bank Customer Churn Analysis: </a:t>
            </a:r>
            <a:r>
              <a:rPr lang="en-US" sz="1800" kern="1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is created to analyze potential churn customers within retail bank.</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063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idx="4294967295"/>
          </p:nvPr>
        </p:nvSpPr>
        <p:spPr>
          <a:xfrm>
            <a:off x="1641143" y="204295"/>
            <a:ext cx="5861714" cy="437866"/>
          </a:xfrm>
          <a:prstGeom prst="rect">
            <a:avLst/>
          </a:prstGeom>
        </p:spPr>
        <p:txBody>
          <a:bodyPr spcFirstLastPara="1" wrap="square" lIns="91425" tIns="45700" rIns="91425" bIns="45700" anchor="ctr" anchorCtr="0">
            <a:normAutofit fontScale="90000"/>
          </a:bodyPr>
          <a:lstStyle/>
          <a:p>
            <a:pPr marL="90170" indent="-90170">
              <a:lnSpc>
                <a:spcPct val="107000"/>
              </a:lnSpc>
              <a:spcAft>
                <a:spcPts val="800"/>
              </a:spcAft>
            </a:pPr>
            <a:r>
              <a:rPr lang="en-GB" sz="4400" dirty="0">
                <a:effectLst/>
                <a:latin typeface="Amasis MT Pro" panose="02040504050005020304" pitchFamily="18" charset="0"/>
                <a:ea typeface="Aptos" panose="020B0004020202020204" pitchFamily="34" charset="0"/>
                <a:cs typeface="Times New Roman" panose="02020603050405020304" pitchFamily="18" charset="0"/>
              </a:rPr>
              <a:t>3.0  Literature review </a:t>
            </a:r>
            <a:endParaRPr lang="en-GB" sz="44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B80C03D-8D5D-DACD-F69E-CFB63F379A61}"/>
              </a:ext>
            </a:extLst>
          </p:cNvPr>
          <p:cNvCxnSpPr>
            <a:cxnSpLocks/>
          </p:cNvCxnSpPr>
          <p:nvPr/>
        </p:nvCxnSpPr>
        <p:spPr>
          <a:xfrm>
            <a:off x="208887" y="793633"/>
            <a:ext cx="0" cy="5292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bject 3">
            <a:extLst>
              <a:ext uri="{FF2B5EF4-FFF2-40B4-BE49-F238E27FC236}">
                <a16:creationId xmlns:a16="http://schemas.microsoft.com/office/drawing/2014/main" id="{906143D8-0B99-5CA5-C6F1-697F8B9DCD45}"/>
              </a:ext>
            </a:extLst>
          </p:cNvPr>
          <p:cNvSpPr txBox="1"/>
          <p:nvPr/>
        </p:nvSpPr>
        <p:spPr>
          <a:xfrm>
            <a:off x="600162" y="2040230"/>
            <a:ext cx="2444832" cy="291013"/>
          </a:xfrm>
          <a:prstGeom prst="rect">
            <a:avLst/>
          </a:prstGeom>
        </p:spPr>
        <p:txBody>
          <a:bodyPr vert="horz" wrap="square" lIns="0" tIns="13434" rIns="0" bIns="0" rtlCol="0">
            <a:spAutoFit/>
          </a:bodyPr>
          <a:lstStyle/>
          <a:p>
            <a:pPr marL="90170" indent="-90170">
              <a:lnSpc>
                <a:spcPct val="107000"/>
              </a:lnSpc>
              <a:spcAft>
                <a:spcPts val="800"/>
              </a:spcAft>
            </a:pPr>
            <a:r>
              <a:rPr lang="en-GB" sz="1800" b="1"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Use Studies</a:t>
            </a:r>
            <a:endParaRPr lang="en-GB" sz="1800" b="1"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14" name="object 3">
            <a:extLst>
              <a:ext uri="{FF2B5EF4-FFF2-40B4-BE49-F238E27FC236}">
                <a16:creationId xmlns:a16="http://schemas.microsoft.com/office/drawing/2014/main" id="{B2A38720-6189-8330-318C-30E56BC2F45C}"/>
              </a:ext>
            </a:extLst>
          </p:cNvPr>
          <p:cNvSpPr txBox="1"/>
          <p:nvPr/>
        </p:nvSpPr>
        <p:spPr>
          <a:xfrm>
            <a:off x="2937613" y="2040230"/>
            <a:ext cx="2521835" cy="291013"/>
          </a:xfrm>
          <a:prstGeom prst="rect">
            <a:avLst/>
          </a:prstGeom>
        </p:spPr>
        <p:txBody>
          <a:bodyPr vert="horz" wrap="square" lIns="0" tIns="13434" rIns="0" bIns="0" rtlCol="0">
            <a:spAutoFit/>
          </a:bodyPr>
          <a:lstStyle/>
          <a:p>
            <a:pPr marL="90170" indent="-90170">
              <a:lnSpc>
                <a:spcPct val="107000"/>
              </a:lnSpc>
              <a:spcAft>
                <a:spcPts val="800"/>
              </a:spcAft>
            </a:pPr>
            <a:r>
              <a:rPr lang="en-GB" sz="18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Telecommunications</a:t>
            </a:r>
            <a:endParaRPr lang="en-GB" sz="18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16" name="object 3">
            <a:extLst>
              <a:ext uri="{FF2B5EF4-FFF2-40B4-BE49-F238E27FC236}">
                <a16:creationId xmlns:a16="http://schemas.microsoft.com/office/drawing/2014/main" id="{CE8C52E6-8D14-94A9-3C44-2D05FB0857BE}"/>
              </a:ext>
            </a:extLst>
          </p:cNvPr>
          <p:cNvSpPr txBox="1"/>
          <p:nvPr/>
        </p:nvSpPr>
        <p:spPr>
          <a:xfrm>
            <a:off x="2937613" y="2889991"/>
            <a:ext cx="3250335" cy="291013"/>
          </a:xfrm>
          <a:prstGeom prst="rect">
            <a:avLst/>
          </a:prstGeom>
        </p:spPr>
        <p:txBody>
          <a:bodyPr vert="horz" wrap="square" lIns="0" tIns="13434" rIns="0" bIns="0" rtlCol="0">
            <a:spAutoFit/>
          </a:bodyPr>
          <a:lstStyle/>
          <a:p>
            <a:pPr marL="90170" indent="-90170">
              <a:lnSpc>
                <a:spcPct val="107000"/>
              </a:lnSpc>
              <a:spcAft>
                <a:spcPts val="800"/>
              </a:spcAft>
            </a:pPr>
            <a:r>
              <a:rPr lang="en-GB" sz="18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Banking and Finance</a:t>
            </a:r>
            <a:endParaRPr lang="en-GB" sz="18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17" name="object 3">
            <a:extLst>
              <a:ext uri="{FF2B5EF4-FFF2-40B4-BE49-F238E27FC236}">
                <a16:creationId xmlns:a16="http://schemas.microsoft.com/office/drawing/2014/main" id="{C1910C92-ADE9-48BA-2FAE-807DE1E6D1EC}"/>
              </a:ext>
            </a:extLst>
          </p:cNvPr>
          <p:cNvSpPr txBox="1"/>
          <p:nvPr/>
        </p:nvSpPr>
        <p:spPr>
          <a:xfrm>
            <a:off x="2937613" y="3893603"/>
            <a:ext cx="3121863" cy="291013"/>
          </a:xfrm>
          <a:prstGeom prst="rect">
            <a:avLst/>
          </a:prstGeom>
        </p:spPr>
        <p:txBody>
          <a:bodyPr vert="horz" wrap="square" lIns="0" tIns="13434" rIns="0" bIns="0" rtlCol="0">
            <a:spAutoFit/>
          </a:bodyPr>
          <a:lstStyle/>
          <a:p>
            <a:pPr marL="90170" indent="-90170">
              <a:lnSpc>
                <a:spcPct val="107000"/>
              </a:lnSpc>
              <a:spcAft>
                <a:spcPts val="800"/>
              </a:spcAft>
            </a:pPr>
            <a:r>
              <a:rPr lang="en-GB" sz="18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E-commerce and Retail</a:t>
            </a:r>
            <a:endParaRPr lang="en-GB" sz="18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18" name="object 3">
            <a:extLst>
              <a:ext uri="{FF2B5EF4-FFF2-40B4-BE49-F238E27FC236}">
                <a16:creationId xmlns:a16="http://schemas.microsoft.com/office/drawing/2014/main" id="{DC5184A2-3C37-2C34-7315-7AFB69B85620}"/>
              </a:ext>
            </a:extLst>
          </p:cNvPr>
          <p:cNvSpPr txBox="1"/>
          <p:nvPr/>
        </p:nvSpPr>
        <p:spPr>
          <a:xfrm>
            <a:off x="2473759" y="1040854"/>
            <a:ext cx="3250335" cy="383538"/>
          </a:xfrm>
          <a:prstGeom prst="rect">
            <a:avLst/>
          </a:prstGeom>
        </p:spPr>
        <p:txBody>
          <a:bodyPr vert="horz" wrap="square" lIns="0" tIns="13434" rIns="0" bIns="0" rtlCol="0">
            <a:spAutoFit/>
          </a:bodyPr>
          <a:lstStyle/>
          <a:p>
            <a:pPr marL="90170" indent="-90170">
              <a:lnSpc>
                <a:spcPct val="107000"/>
              </a:lnSpc>
              <a:spcAft>
                <a:spcPts val="800"/>
              </a:spcAft>
            </a:pPr>
            <a:r>
              <a:rPr lang="en-GB" sz="24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CHURN PREDICTION</a:t>
            </a:r>
            <a:endParaRPr lang="en-GB" sz="24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F0559AE3-1F87-4227-9FCE-D6136B4FBDC1}"/>
              </a:ext>
            </a:extLst>
          </p:cNvPr>
          <p:cNvSpPr txBox="1"/>
          <p:nvPr/>
        </p:nvSpPr>
        <p:spPr>
          <a:xfrm>
            <a:off x="2810644" y="4987283"/>
            <a:ext cx="4583722" cy="369332"/>
          </a:xfrm>
          <a:prstGeom prst="rect">
            <a:avLst/>
          </a:prstGeom>
          <a:noFill/>
        </p:spPr>
        <p:txBody>
          <a:bodyPr wrap="square">
            <a:spAutoFit/>
          </a:bodyPr>
          <a:lstStyle/>
          <a:p>
            <a:r>
              <a:rPr lang="en-GB" sz="1800" dirty="0">
                <a:latin typeface="Amasis MT Pro" panose="02040504050005020304" pitchFamily="18" charset="0"/>
              </a:rPr>
              <a:t>Streaming and Subscription Services</a:t>
            </a:r>
          </a:p>
        </p:txBody>
      </p:sp>
    </p:spTree>
    <p:extLst>
      <p:ext uri="{BB962C8B-B14F-4D97-AF65-F5344CB8AC3E}">
        <p14:creationId xmlns:p14="http://schemas.microsoft.com/office/powerpoint/2010/main" val="423633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idx="4294967295"/>
          </p:nvPr>
        </p:nvSpPr>
        <p:spPr>
          <a:xfrm>
            <a:off x="543825" y="255872"/>
            <a:ext cx="8077200" cy="369900"/>
          </a:xfrm>
          <a:prstGeom prst="rect">
            <a:avLst/>
          </a:prstGeom>
        </p:spPr>
        <p:txBody>
          <a:bodyPr spcFirstLastPara="1" wrap="square" lIns="91425" tIns="45700" rIns="91425" bIns="45700" anchor="ctr" anchorCtr="0">
            <a:normAutofit fontScale="90000"/>
          </a:bodyPr>
          <a:lstStyle/>
          <a:p>
            <a:pPr marL="90170" indent="-90170">
              <a:lnSpc>
                <a:spcPct val="107000"/>
              </a:lnSpc>
              <a:spcAft>
                <a:spcPts val="800"/>
              </a:spcAft>
            </a:pPr>
            <a:r>
              <a:rPr lang="en-GB" sz="4400" dirty="0">
                <a:latin typeface="Amasis MT Pro" panose="02040504050005020304" pitchFamily="18" charset="0"/>
                <a:ea typeface="Aptos" panose="020B0004020202020204" pitchFamily="34" charset="0"/>
                <a:cs typeface="Times New Roman" panose="02020603050405020304" pitchFamily="18" charset="0"/>
              </a:rPr>
              <a:t>4.0  </a:t>
            </a:r>
            <a:r>
              <a:rPr lang="en-GB" sz="4400" dirty="0">
                <a:effectLst/>
                <a:latin typeface="Amasis MT Pro" panose="02040504050005020304" pitchFamily="18" charset="0"/>
                <a:ea typeface="Aptos" panose="020B0004020202020204" pitchFamily="34" charset="0"/>
                <a:cs typeface="Times New Roman" panose="02020603050405020304" pitchFamily="18" charset="0"/>
              </a:rPr>
              <a:t>Gaps, significancy or work</a:t>
            </a:r>
            <a:endParaRPr lang="en-GB" sz="44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43EAA11-01EE-F6B1-E9C5-4EEC6A1BDF2E}"/>
              </a:ext>
            </a:extLst>
          </p:cNvPr>
          <p:cNvSpPr txBox="1"/>
          <p:nvPr/>
        </p:nvSpPr>
        <p:spPr>
          <a:xfrm>
            <a:off x="372308" y="1360120"/>
            <a:ext cx="3943952" cy="461665"/>
          </a:xfrm>
          <a:prstGeom prst="rect">
            <a:avLst/>
          </a:prstGeom>
          <a:noFill/>
        </p:spPr>
        <p:txBody>
          <a:bodyPr wrap="square">
            <a:spAutoFit/>
          </a:bodyPr>
          <a:lstStyle/>
          <a:p>
            <a:r>
              <a:rPr lang="en-GB" sz="2400" b="1" kern="0" dirty="0">
                <a:effectLst/>
                <a:latin typeface="Amasis MT Pro" panose="02040504050005020304" pitchFamily="18" charset="0"/>
                <a:ea typeface="Times New Roman" panose="02020603050405020304" pitchFamily="18" charset="0"/>
                <a:cs typeface="Times New Roman" panose="02020603050405020304" pitchFamily="18" charset="0"/>
              </a:rPr>
              <a:t>Gaps in Current Research</a:t>
            </a:r>
            <a:endParaRPr lang="en-GB" sz="2400" dirty="0"/>
          </a:p>
        </p:txBody>
      </p:sp>
      <p:sp>
        <p:nvSpPr>
          <p:cNvPr id="5" name="TextBox 4">
            <a:extLst>
              <a:ext uri="{FF2B5EF4-FFF2-40B4-BE49-F238E27FC236}">
                <a16:creationId xmlns:a16="http://schemas.microsoft.com/office/drawing/2014/main" id="{260ECE7C-EE19-8D58-FB88-AC62E0E17766}"/>
              </a:ext>
            </a:extLst>
          </p:cNvPr>
          <p:cNvSpPr txBox="1"/>
          <p:nvPr/>
        </p:nvSpPr>
        <p:spPr>
          <a:xfrm>
            <a:off x="891066" y="2059309"/>
            <a:ext cx="6447284" cy="3207738"/>
          </a:xfrm>
          <a:prstGeom prst="rect">
            <a:avLst/>
          </a:prstGeom>
          <a:noFill/>
        </p:spPr>
        <p:txBody>
          <a:bodyPr wrap="square">
            <a:spAutoFit/>
          </a:bodyPr>
          <a:lstStyle/>
          <a:p>
            <a:pPr marL="342900" indent="-342900">
              <a:lnSpc>
                <a:spcPct val="150000"/>
              </a:lnSpc>
              <a:spcAft>
                <a:spcPts val="800"/>
              </a:spcAft>
              <a:buFont typeface="Wingdings" panose="05000000000000000000" pitchFamily="2" charset="2"/>
              <a:buChar char="Ø"/>
            </a:pPr>
            <a:r>
              <a:rPr lang="en-GB" sz="2400" kern="0" dirty="0">
                <a:effectLst/>
                <a:latin typeface="Amasis MT Pro" panose="02040504050005020304" pitchFamily="18" charset="0"/>
                <a:ea typeface="Times New Roman" panose="02020603050405020304" pitchFamily="18" charset="0"/>
                <a:cs typeface="Times New Roman" panose="02020603050405020304" pitchFamily="18" charset="0"/>
              </a:rPr>
              <a:t>Limited Focus on Localized Data</a:t>
            </a:r>
            <a:endParaRPr lang="en-GB" sz="2400" kern="100" dirty="0">
              <a:effectLst/>
              <a:latin typeface="Amasis MT Pro" panose="02040504050005020304" pitchFamily="18" charset="0"/>
              <a:ea typeface="Aptos" panose="020B0004020202020204" pitchFamily="34" charset="0"/>
              <a:cs typeface="Times New Roman" panose="02020603050405020304" pitchFamily="18" charset="0"/>
            </a:endParaRPr>
          </a:p>
          <a:p>
            <a:pPr marL="342900" indent="-342900">
              <a:lnSpc>
                <a:spcPct val="150000"/>
              </a:lnSpc>
              <a:spcAft>
                <a:spcPts val="800"/>
              </a:spcAft>
              <a:buFont typeface="Wingdings" panose="05000000000000000000" pitchFamily="2" charset="2"/>
              <a:buChar char="Ø"/>
            </a:pPr>
            <a:r>
              <a:rPr lang="en-GB" sz="2400" kern="0" dirty="0">
                <a:effectLst/>
                <a:latin typeface="Amasis MT Pro" panose="02040504050005020304" pitchFamily="18" charset="0"/>
                <a:ea typeface="Times New Roman" panose="02020603050405020304" pitchFamily="18" charset="0"/>
                <a:cs typeface="Times New Roman" panose="02020603050405020304" pitchFamily="18" charset="0"/>
              </a:rPr>
              <a:t>Integration of Real-Time Data</a:t>
            </a:r>
            <a:endParaRPr lang="en-GB" sz="2400" kern="100" dirty="0">
              <a:effectLst/>
              <a:latin typeface="Amasis MT Pro" panose="02040504050005020304" pitchFamily="18" charset="0"/>
              <a:ea typeface="Aptos" panose="020B0004020202020204" pitchFamily="34" charset="0"/>
              <a:cs typeface="Times New Roman" panose="02020603050405020304" pitchFamily="18" charset="0"/>
            </a:endParaRPr>
          </a:p>
          <a:p>
            <a:pPr marL="342900" indent="-342900">
              <a:lnSpc>
                <a:spcPct val="150000"/>
              </a:lnSpc>
              <a:spcAft>
                <a:spcPts val="800"/>
              </a:spcAft>
              <a:buFont typeface="Wingdings" panose="05000000000000000000" pitchFamily="2" charset="2"/>
              <a:buChar char="Ø"/>
            </a:pPr>
            <a:r>
              <a:rPr lang="en-GB" sz="2400" kern="0" dirty="0">
                <a:effectLst/>
                <a:latin typeface="Amasis MT Pro" panose="02040504050005020304" pitchFamily="18" charset="0"/>
                <a:ea typeface="Times New Roman" panose="02020603050405020304" pitchFamily="18" charset="0"/>
                <a:cs typeface="Times New Roman" panose="02020603050405020304" pitchFamily="18" charset="0"/>
              </a:rPr>
              <a:t>Understanding of Customer Segmentation</a:t>
            </a:r>
            <a:endParaRPr lang="en-GB" sz="2400" kern="100" dirty="0">
              <a:effectLst/>
              <a:latin typeface="Amasis MT Pro" panose="02040504050005020304" pitchFamily="18" charset="0"/>
              <a:ea typeface="Aptos" panose="020B0004020202020204" pitchFamily="34" charset="0"/>
              <a:cs typeface="Times New Roman" panose="02020603050405020304" pitchFamily="18" charset="0"/>
            </a:endParaRPr>
          </a:p>
          <a:p>
            <a:pPr marL="342900" indent="-342900">
              <a:lnSpc>
                <a:spcPct val="150000"/>
              </a:lnSpc>
              <a:spcAft>
                <a:spcPts val="800"/>
              </a:spcAft>
              <a:buFont typeface="Wingdings" panose="05000000000000000000" pitchFamily="2" charset="2"/>
              <a:buChar char="Ø"/>
            </a:pPr>
            <a:r>
              <a:rPr lang="en-GB" sz="2400" kern="0" dirty="0">
                <a:effectLst/>
                <a:latin typeface="Amasis MT Pro" panose="02040504050005020304" pitchFamily="18" charset="0"/>
                <a:ea typeface="Times New Roman" panose="02020603050405020304" pitchFamily="18" charset="0"/>
                <a:cs typeface="Times New Roman" panose="02020603050405020304" pitchFamily="18" charset="0"/>
              </a:rPr>
              <a:t>Churn Prediction Methodologies</a:t>
            </a:r>
            <a:endParaRPr lang="en-GB" sz="2400" kern="100" dirty="0">
              <a:effectLst/>
              <a:latin typeface="Amasis MT Pro" panose="02040504050005020304" pitchFamily="18" charset="0"/>
              <a:ea typeface="Aptos" panose="020B0004020202020204" pitchFamily="34" charset="0"/>
              <a:cs typeface="Times New Roman" panose="02020603050405020304" pitchFamily="18" charset="0"/>
            </a:endParaRPr>
          </a:p>
          <a:p>
            <a:pPr marL="342900" indent="-342900">
              <a:lnSpc>
                <a:spcPct val="150000"/>
              </a:lnSpc>
              <a:spcAft>
                <a:spcPts val="800"/>
              </a:spcAft>
              <a:buFont typeface="Wingdings" panose="05000000000000000000" pitchFamily="2" charset="2"/>
              <a:buChar char="Ø"/>
            </a:pPr>
            <a:r>
              <a:rPr lang="en-GB" sz="2400" kern="0" dirty="0">
                <a:effectLst/>
                <a:latin typeface="Amasis MT Pro" panose="02040504050005020304" pitchFamily="18" charset="0"/>
                <a:ea typeface="Times New Roman" panose="02020603050405020304" pitchFamily="18" charset="0"/>
                <a:cs typeface="Times New Roman" panose="02020603050405020304" pitchFamily="18" charset="0"/>
              </a:rPr>
              <a:t>Ethical Considerations and Data Privacy</a:t>
            </a:r>
            <a:endParaRPr lang="en-GB" sz="24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idx="4294967295"/>
          </p:nvPr>
        </p:nvSpPr>
        <p:spPr>
          <a:xfrm>
            <a:off x="543825" y="255872"/>
            <a:ext cx="8077200" cy="369900"/>
          </a:xfrm>
          <a:prstGeom prst="rect">
            <a:avLst/>
          </a:prstGeom>
        </p:spPr>
        <p:txBody>
          <a:bodyPr spcFirstLastPara="1" wrap="square" lIns="91425" tIns="45700" rIns="91425" bIns="45700" anchor="ctr" anchorCtr="0">
            <a:normAutofit fontScale="90000"/>
          </a:bodyPr>
          <a:lstStyle/>
          <a:p>
            <a:pPr marL="90170" indent="-90170">
              <a:lnSpc>
                <a:spcPct val="107000"/>
              </a:lnSpc>
              <a:spcAft>
                <a:spcPts val="800"/>
              </a:spcAft>
            </a:pPr>
            <a:r>
              <a:rPr lang="en-GB" sz="4400" dirty="0">
                <a:latin typeface="Amasis MT Pro" panose="02040504050005020304" pitchFamily="18" charset="0"/>
                <a:ea typeface="Aptos" panose="020B0004020202020204" pitchFamily="34" charset="0"/>
                <a:cs typeface="Times New Roman" panose="02020603050405020304" pitchFamily="18" charset="0"/>
              </a:rPr>
              <a:t>4.0  </a:t>
            </a:r>
            <a:r>
              <a:rPr lang="en-GB" sz="4400" dirty="0">
                <a:effectLst/>
                <a:latin typeface="Amasis MT Pro" panose="02040504050005020304" pitchFamily="18" charset="0"/>
                <a:ea typeface="Aptos" panose="020B0004020202020204" pitchFamily="34" charset="0"/>
                <a:cs typeface="Times New Roman" panose="02020603050405020304" pitchFamily="18" charset="0"/>
              </a:rPr>
              <a:t>Gaps, significancy of work</a:t>
            </a:r>
            <a:endParaRPr lang="en-GB" sz="44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9F3E815-7642-FC8C-3395-5BA1C5D91948}"/>
              </a:ext>
            </a:extLst>
          </p:cNvPr>
          <p:cNvSpPr txBox="1"/>
          <p:nvPr/>
        </p:nvSpPr>
        <p:spPr>
          <a:xfrm>
            <a:off x="907181" y="1149715"/>
            <a:ext cx="4586438" cy="1696362"/>
          </a:xfrm>
          <a:prstGeom prst="rect">
            <a:avLst/>
          </a:prstGeom>
          <a:noFill/>
        </p:spPr>
        <p:txBody>
          <a:bodyPr wrap="square">
            <a:spAutoFit/>
          </a:bodyPr>
          <a:lstStyle/>
          <a:p>
            <a:pPr>
              <a:lnSpc>
                <a:spcPct val="107000"/>
              </a:lnSpc>
              <a:spcAft>
                <a:spcPts val="800"/>
              </a:spcAft>
            </a:pPr>
            <a:r>
              <a:rPr lang="en-GB" sz="2000" kern="0" dirty="0">
                <a:effectLst/>
                <a:latin typeface="Amasis MT Pro" panose="02040504050005020304" pitchFamily="18" charset="0"/>
                <a:ea typeface="Times New Roman" panose="02020603050405020304" pitchFamily="18" charset="0"/>
                <a:cs typeface="Times New Roman" panose="02020603050405020304" pitchFamily="18" charset="0"/>
              </a:rPr>
              <a:t>Improved Revenue Optimization</a:t>
            </a:r>
            <a:endParaRPr lang="en-GB" sz="2000" kern="100" dirty="0">
              <a:effectLst/>
              <a:latin typeface="Amasis MT Pro" panose="020405040500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GB" sz="2000" kern="0" dirty="0">
                <a:effectLst/>
                <a:latin typeface="Amasis MT Pro" panose="02040504050005020304" pitchFamily="18" charset="0"/>
                <a:ea typeface="Times New Roman" panose="02020603050405020304" pitchFamily="18" charset="0"/>
                <a:cs typeface="Times New Roman" panose="02020603050405020304" pitchFamily="18" charset="0"/>
              </a:rPr>
              <a:t>Enhanced Customer Experience</a:t>
            </a:r>
            <a:endParaRPr lang="en-GB" sz="2000" kern="100" dirty="0">
              <a:effectLst/>
              <a:latin typeface="Amasis MT Pro" panose="020405040500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GB" sz="2000" kern="0" dirty="0">
                <a:effectLst/>
                <a:latin typeface="Amasis MT Pro" panose="02040504050005020304" pitchFamily="18" charset="0"/>
                <a:ea typeface="Times New Roman" panose="02020603050405020304" pitchFamily="18" charset="0"/>
                <a:cs typeface="Times New Roman" panose="02020603050405020304" pitchFamily="18" charset="0"/>
              </a:rPr>
              <a:t>Reduction in Churn Rates</a:t>
            </a:r>
            <a:endParaRPr lang="en-GB" sz="2000" kern="100" dirty="0">
              <a:effectLst/>
              <a:latin typeface="Amasis MT Pro" panose="020405040500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GB" sz="2000" kern="0" dirty="0">
                <a:effectLst/>
                <a:latin typeface="Amasis MT Pro" panose="02040504050005020304" pitchFamily="18" charset="0"/>
                <a:ea typeface="Times New Roman" panose="02020603050405020304" pitchFamily="18" charset="0"/>
                <a:cs typeface="Times New Roman" panose="02020603050405020304" pitchFamily="18" charset="0"/>
              </a:rPr>
              <a:t>Ethical Frameworks</a:t>
            </a:r>
            <a:endParaRPr lang="en-GB" sz="20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59AE2EF-3703-9400-C875-3909EC79966B}"/>
              </a:ext>
            </a:extLst>
          </p:cNvPr>
          <p:cNvSpPr txBox="1"/>
          <p:nvPr/>
        </p:nvSpPr>
        <p:spPr>
          <a:xfrm>
            <a:off x="3200400" y="3263568"/>
            <a:ext cx="4586438" cy="1970155"/>
          </a:xfrm>
          <a:prstGeom prst="rect">
            <a:avLst/>
          </a:prstGeom>
          <a:noFill/>
        </p:spPr>
        <p:txBody>
          <a:bodyPr wrap="square">
            <a:spAutoFit/>
          </a:bodyPr>
          <a:lstStyle/>
          <a:p>
            <a:pPr>
              <a:lnSpc>
                <a:spcPct val="107000"/>
              </a:lnSpc>
              <a:spcAft>
                <a:spcPts val="800"/>
              </a:spcAft>
            </a:pPr>
            <a:r>
              <a:rPr lang="en-GB" sz="1800" b="1" kern="1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Enhanced Customer Insights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Competitive Advantage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Improved Predictive Models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Informed Strategy Development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rgbClr val="000000"/>
                </a:solidFill>
                <a:effectLst/>
                <a:latin typeface="Amasis MT Pro" panose="02040504050005020304" pitchFamily="18" charset="0"/>
                <a:ea typeface="Calibri" panose="020F0502020204030204" pitchFamily="34" charset="0"/>
                <a:cs typeface="Times New Roman" panose="02020603050405020304" pitchFamily="18" charset="0"/>
              </a:rPr>
              <a:t>Responsible Data Usage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111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idx="4294967295"/>
          </p:nvPr>
        </p:nvSpPr>
        <p:spPr>
          <a:xfrm>
            <a:off x="399449" y="246244"/>
            <a:ext cx="8077200" cy="369900"/>
          </a:xfrm>
          <a:prstGeom prst="rect">
            <a:avLst/>
          </a:prstGeom>
        </p:spPr>
        <p:txBody>
          <a:bodyPr spcFirstLastPara="1" wrap="square" lIns="91425" tIns="45700" rIns="91425" bIns="45700" anchor="ctr" anchorCtr="0">
            <a:normAutofit fontScale="90000"/>
          </a:bodyPr>
          <a:lstStyle/>
          <a:p>
            <a:pPr marL="90170" indent="-90170">
              <a:lnSpc>
                <a:spcPct val="107000"/>
              </a:lnSpc>
              <a:spcAft>
                <a:spcPts val="800"/>
              </a:spcAft>
            </a:pPr>
            <a:r>
              <a:rPr lang="en-GB" sz="4400" dirty="0">
                <a:effectLst/>
                <a:latin typeface="Amasis MT Pro" panose="02040504050005020304" pitchFamily="18" charset="0"/>
                <a:ea typeface="Aptos" panose="020B0004020202020204" pitchFamily="34" charset="0"/>
                <a:cs typeface="Times New Roman" panose="02020603050405020304" pitchFamily="18" charset="0"/>
              </a:rPr>
              <a:t>5.0  Project scope</a:t>
            </a:r>
            <a:endParaRPr lang="en-GB" sz="44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CA38881-78B5-0E36-EBAB-F0B23F33EC9F}"/>
              </a:ext>
            </a:extLst>
          </p:cNvPr>
          <p:cNvSpPr txBox="1"/>
          <p:nvPr/>
        </p:nvSpPr>
        <p:spPr>
          <a:xfrm>
            <a:off x="399449" y="1474579"/>
            <a:ext cx="8148403" cy="1015663"/>
          </a:xfrm>
          <a:prstGeom prst="rect">
            <a:avLst/>
          </a:prstGeom>
          <a:noFill/>
        </p:spPr>
        <p:txBody>
          <a:bodyPr wrap="square">
            <a:spAutoFit/>
          </a:bodyPr>
          <a:lstStyle/>
          <a:p>
            <a:r>
              <a:rPr lang="en-US" sz="2000" b="1" dirty="0">
                <a:latin typeface="Amasis MT Pro" panose="02040504050005020304" pitchFamily="18" charset="0"/>
              </a:rPr>
              <a:t>Predict Customer Churn</a:t>
            </a:r>
            <a:r>
              <a:rPr lang="en-US" sz="2000" dirty="0">
                <a:latin typeface="Amasis MT Pro" panose="02040504050005020304" pitchFamily="18" charset="0"/>
              </a:rPr>
              <a:t>: Develop a machine learning model or analytical framework to predict which customers are likely to close their accounts or significantly reduce their engagement with </a:t>
            </a:r>
            <a:r>
              <a:rPr lang="en-US" sz="2000">
                <a:latin typeface="Amasis MT Pro" panose="02040504050005020304" pitchFamily="18" charset="0"/>
              </a:rPr>
              <a:t>the bank.</a:t>
            </a:r>
            <a:endParaRPr lang="en-GB" sz="2000" dirty="0">
              <a:latin typeface="Amasis MT Pro" panose="02040504050005020304" pitchFamily="18" charset="0"/>
            </a:endParaRPr>
          </a:p>
        </p:txBody>
      </p:sp>
      <p:sp>
        <p:nvSpPr>
          <p:cNvPr id="5" name="TextBox 4">
            <a:extLst>
              <a:ext uri="{FF2B5EF4-FFF2-40B4-BE49-F238E27FC236}">
                <a16:creationId xmlns:a16="http://schemas.microsoft.com/office/drawing/2014/main" id="{4E302D7B-388D-9789-4E39-B5D84562F8ED}"/>
              </a:ext>
            </a:extLst>
          </p:cNvPr>
          <p:cNvSpPr txBox="1"/>
          <p:nvPr/>
        </p:nvSpPr>
        <p:spPr>
          <a:xfrm>
            <a:off x="399449" y="3429000"/>
            <a:ext cx="7849031" cy="1015663"/>
          </a:xfrm>
          <a:prstGeom prst="rect">
            <a:avLst/>
          </a:prstGeom>
          <a:noFill/>
        </p:spPr>
        <p:txBody>
          <a:bodyPr wrap="square">
            <a:spAutoFit/>
          </a:bodyPr>
          <a:lstStyle/>
          <a:p>
            <a:r>
              <a:rPr lang="en-US" sz="2000" b="1" dirty="0">
                <a:latin typeface="Amasis MT Pro" panose="02040504050005020304" pitchFamily="18" charset="0"/>
              </a:rPr>
              <a:t>Enhance Customer Lifetime Value (CLV)</a:t>
            </a:r>
            <a:r>
              <a:rPr lang="en-US" sz="2000" dirty="0">
                <a:latin typeface="Amasis MT Pro" panose="02040504050005020304" pitchFamily="18" charset="0"/>
              </a:rPr>
              <a:t>: By identifying churn rates, the project aims to increase the overall customer lifetime value, thereby positively impacting the bank’s revenue and profitability.</a:t>
            </a:r>
            <a:endParaRPr lang="en-GB" sz="2000" dirty="0">
              <a:latin typeface="Amasis MT Pro" panose="020405040500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idx="4294967295"/>
          </p:nvPr>
        </p:nvSpPr>
        <p:spPr>
          <a:xfrm>
            <a:off x="1374006" y="207745"/>
            <a:ext cx="6395987" cy="408272"/>
          </a:xfrm>
          <a:prstGeom prst="rect">
            <a:avLst/>
          </a:prstGeom>
        </p:spPr>
        <p:txBody>
          <a:bodyPr spcFirstLastPara="1" wrap="square" lIns="91425" tIns="45700" rIns="91425" bIns="45700" anchor="ctr" anchorCtr="0">
            <a:normAutofit fontScale="90000"/>
          </a:bodyPr>
          <a:lstStyle/>
          <a:p>
            <a:pPr marL="90170" indent="-90170">
              <a:lnSpc>
                <a:spcPct val="107000"/>
              </a:lnSpc>
              <a:spcAft>
                <a:spcPts val="800"/>
              </a:spcAft>
            </a:pPr>
            <a:r>
              <a:rPr lang="en-US" sz="4400" kern="100" dirty="0">
                <a:effectLst/>
                <a:latin typeface="Amasis MT Pro" panose="02040504050005020304" pitchFamily="18" charset="0"/>
                <a:ea typeface="Aptos" panose="020B0004020202020204" pitchFamily="34" charset="0"/>
                <a:cs typeface="Times New Roman" panose="02020603050405020304" pitchFamily="18" charset="0"/>
              </a:rPr>
              <a:t>6.0  </a:t>
            </a:r>
            <a:r>
              <a:rPr lang="en-GB" sz="4400" dirty="0">
                <a:effectLst/>
                <a:latin typeface="Amasis MT Pro" panose="02040504050005020304" pitchFamily="18" charset="0"/>
                <a:ea typeface="Aptos" panose="020B0004020202020204" pitchFamily="34" charset="0"/>
                <a:cs typeface="Times New Roman" panose="02020603050405020304" pitchFamily="18" charset="0"/>
              </a:rPr>
              <a:t>Problem statement</a:t>
            </a:r>
            <a:endParaRPr lang="en-GB" sz="44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F3EEBA3-3D2E-5201-8569-1E65A70F0043}"/>
              </a:ext>
            </a:extLst>
          </p:cNvPr>
          <p:cNvSpPr txBox="1"/>
          <p:nvPr/>
        </p:nvSpPr>
        <p:spPr>
          <a:xfrm>
            <a:off x="574429" y="1826791"/>
            <a:ext cx="7995140" cy="1200329"/>
          </a:xfrm>
          <a:prstGeom prst="rect">
            <a:avLst/>
          </a:prstGeom>
          <a:noFill/>
        </p:spPr>
        <p:txBody>
          <a:bodyPr wrap="square">
            <a:spAutoFit/>
          </a:bodyPr>
          <a:lstStyle/>
          <a:p>
            <a:r>
              <a:rPr lang="en-US" sz="2400" dirty="0">
                <a:latin typeface="Amasis MT Pro" panose="02040504050005020304" pitchFamily="18" charset="0"/>
              </a:rPr>
              <a:t>The goal of this project is to develop a predictive model to identify customers in the retail banking sector who are at high risk of churning</a:t>
            </a:r>
            <a:endParaRPr lang="en-GB" sz="2400" dirty="0">
              <a:latin typeface="Amasis MT Pro" panose="02040504050005020304" pitchFamily="18" charset="0"/>
            </a:endParaRPr>
          </a:p>
        </p:txBody>
      </p:sp>
    </p:spTree>
    <p:extLst>
      <p:ext uri="{BB962C8B-B14F-4D97-AF65-F5344CB8AC3E}">
        <p14:creationId xmlns:p14="http://schemas.microsoft.com/office/powerpoint/2010/main" val="196065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idx="4294967295"/>
          </p:nvPr>
        </p:nvSpPr>
        <p:spPr>
          <a:xfrm>
            <a:off x="457200" y="174171"/>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latin typeface="Amasis MT Pro" panose="02040504050005020304" pitchFamily="18" charset="0"/>
              </a:rPr>
              <a:t>Methodology</a:t>
            </a:r>
            <a:endParaRPr dirty="0">
              <a:latin typeface="Amasis MT Pro" panose="02040504050005020304" pitchFamily="18" charset="0"/>
            </a:endParaRPr>
          </a:p>
        </p:txBody>
      </p:sp>
      <p:graphicFrame>
        <p:nvGraphicFramePr>
          <p:cNvPr id="6" name="Diagram 5">
            <a:extLst>
              <a:ext uri="{FF2B5EF4-FFF2-40B4-BE49-F238E27FC236}">
                <a16:creationId xmlns:a16="http://schemas.microsoft.com/office/drawing/2014/main" id="{D5609EF7-2298-867D-F820-BCC3A9408F55}"/>
              </a:ext>
            </a:extLst>
          </p:cNvPr>
          <p:cNvGraphicFramePr/>
          <p:nvPr>
            <p:extLst>
              <p:ext uri="{D42A27DB-BD31-4B8C-83A1-F6EECF244321}">
                <p14:modId xmlns:p14="http://schemas.microsoft.com/office/powerpoint/2010/main" val="1002467568"/>
              </p:ext>
            </p:extLst>
          </p:nvPr>
        </p:nvGraphicFramePr>
        <p:xfrm>
          <a:off x="729785" y="879676"/>
          <a:ext cx="7685010" cy="5220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5911</TotalTime>
  <Words>870</Words>
  <Application>Microsoft Office PowerPoint</Application>
  <PresentationFormat>On-screen Show (4:3)</PresentationFormat>
  <Paragraphs>141</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Wingdings</vt:lpstr>
      <vt:lpstr>Arial</vt:lpstr>
      <vt:lpstr>Verdana</vt:lpstr>
      <vt:lpstr>Courier New</vt:lpstr>
      <vt:lpstr>Amasis MT Pro</vt:lpstr>
      <vt:lpstr>Calibri</vt:lpstr>
      <vt:lpstr>Office Theme</vt:lpstr>
      <vt:lpstr>PowerPoint Presentation</vt:lpstr>
      <vt:lpstr>1.0  Background</vt:lpstr>
      <vt:lpstr>2.0  Introduction</vt:lpstr>
      <vt:lpstr>3.0  Literature review </vt:lpstr>
      <vt:lpstr>4.0  Gaps, significancy or work</vt:lpstr>
      <vt:lpstr>4.0  Gaps, significancy of work</vt:lpstr>
      <vt:lpstr>5.0  Project scope</vt:lpstr>
      <vt:lpstr>6.0  Problem statement</vt:lpstr>
      <vt:lpstr>Methodology</vt:lpstr>
      <vt:lpstr>Dataset Description</vt:lpstr>
      <vt:lpstr>Dataset Description</vt:lpstr>
      <vt:lpstr>1. Data Preparation and Cleaning</vt:lpstr>
      <vt:lpstr>2. Exploratory Data Analysis (EDA)</vt:lpstr>
      <vt:lpstr>3. Churn Analysis</vt:lpstr>
      <vt:lpstr>3. Churn Analysis</vt:lpstr>
      <vt:lpstr>PowerPoint Presentation</vt:lpstr>
      <vt:lpstr>Predictive Modelling</vt:lpstr>
      <vt:lpstr>Predictive Modelling</vt:lpstr>
      <vt:lpstr>Classification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Washington Ogweno</dc:creator>
  <cp:lastModifiedBy>Washington Ogweno</cp:lastModifiedBy>
  <cp:revision>1</cp:revision>
  <dcterms:modified xsi:type="dcterms:W3CDTF">2024-12-11T07:05:21Z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f8e3a98-5615-4c89-8bec-b7d32696c6c6_Enabled">
    <vt:lpwstr>true</vt:lpwstr>
  </property>
  <property fmtid="{D5CDD505-2E9C-101B-9397-08002B2CF9AE}" pid="3" name="MSIP_Label_3f8e3a98-5615-4c89-8bec-b7d32696c6c6_SetDate">
    <vt:lpwstr>2024-10-22T11:36:19Z</vt:lpwstr>
  </property>
  <property fmtid="{D5CDD505-2E9C-101B-9397-08002B2CF9AE}" pid="4" name="MSIP_Label_3f8e3a98-5615-4c89-8bec-b7d32696c6c6_Method">
    <vt:lpwstr>Privileged</vt:lpwstr>
  </property>
  <property fmtid="{D5CDD505-2E9C-101B-9397-08002B2CF9AE}" pid="5" name="MSIP_Label_3f8e3a98-5615-4c89-8bec-b7d32696c6c6_Name">
    <vt:lpwstr>Public</vt:lpwstr>
  </property>
  <property fmtid="{D5CDD505-2E9C-101B-9397-08002B2CF9AE}" pid="6" name="MSIP_Label_3f8e3a98-5615-4c89-8bec-b7d32696c6c6_SiteId">
    <vt:lpwstr>d763f040-5b2c-4d8f-9810-95b011cd8254</vt:lpwstr>
  </property>
  <property fmtid="{D5CDD505-2E9C-101B-9397-08002B2CF9AE}" pid="7" name="MSIP_Label_3f8e3a98-5615-4c89-8bec-b7d32696c6c6_ActionId">
    <vt:lpwstr>4ccc09b1-b5c8-498d-a8e9-055b5bf550ea</vt:lpwstr>
  </property>
  <property fmtid="{D5CDD505-2E9C-101B-9397-08002B2CF9AE}" pid="8" name="MSIP_Label_3f8e3a98-5615-4c89-8bec-b7d32696c6c6_ContentBits">
    <vt:lpwstr>2</vt:lpwstr>
  </property>
  <property fmtid="{D5CDD505-2E9C-101B-9397-08002B2CF9AE}" pid="9" name="ClassificationContentMarkingFooterLocations">
    <vt:lpwstr>Office Theme:3</vt:lpwstr>
  </property>
  <property fmtid="{D5CDD505-2E9C-101B-9397-08002B2CF9AE}" pid="10" name="ClassificationContentMarkingFooterText">
    <vt:lpwstr>Classification: Public</vt:lpwstr>
  </property>
</Properties>
</file>