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9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54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</p:sldIdLst>
  <p:sldSz cx="12192000" cy="6858000"/>
  <p:notesSz cx="12192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900" y="-78"/>
      </p:cViewPr>
      <p:guideLst>
        <p:guide orient="horz" pos="2894"/>
        <p:guide pos="219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FDFDFD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252525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32852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2192000" cy="11673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12192000" cy="1167765"/>
          </a:xfrm>
          <a:custGeom>
            <a:avLst/>
            <a:gdLst/>
            <a:ahLst/>
            <a:cxnLst/>
            <a:rect l="l" t="t" r="r" b="b"/>
            <a:pathLst>
              <a:path w="12192000" h="1167765">
                <a:moveTo>
                  <a:pt x="12192000" y="0"/>
                </a:moveTo>
                <a:lnTo>
                  <a:pt x="0" y="0"/>
                </a:lnTo>
                <a:lnTo>
                  <a:pt x="0" y="1007999"/>
                </a:lnTo>
                <a:lnTo>
                  <a:pt x="1996058" y="1007999"/>
                </a:lnTo>
                <a:lnTo>
                  <a:pt x="2377059" y="1160652"/>
                </a:lnTo>
                <a:lnTo>
                  <a:pt x="2385441" y="1162303"/>
                </a:lnTo>
                <a:lnTo>
                  <a:pt x="2398141" y="1164844"/>
                </a:lnTo>
                <a:lnTo>
                  <a:pt x="2410841" y="1167384"/>
                </a:lnTo>
                <a:lnTo>
                  <a:pt x="2421509" y="1167384"/>
                </a:lnTo>
                <a:lnTo>
                  <a:pt x="2434209" y="1167384"/>
                </a:lnTo>
                <a:lnTo>
                  <a:pt x="2444750" y="1164844"/>
                </a:lnTo>
                <a:lnTo>
                  <a:pt x="2457450" y="1162303"/>
                </a:lnTo>
                <a:lnTo>
                  <a:pt x="2465959" y="1160652"/>
                </a:lnTo>
                <a:lnTo>
                  <a:pt x="2846959" y="1007999"/>
                </a:lnTo>
                <a:lnTo>
                  <a:pt x="12192000" y="1007999"/>
                </a:lnTo>
                <a:lnTo>
                  <a:pt x="12192000" y="0"/>
                </a:lnTo>
                <a:close/>
              </a:path>
            </a:pathLst>
          </a:custGeom>
          <a:ln w="9144">
            <a:solidFill>
              <a:srgbClr val="496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42544" y="0"/>
            <a:ext cx="4980432" cy="11490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FDFDFD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11/13/2020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FDFDFD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11/13/2020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11/13/2020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32852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2192000" cy="11673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12192000" cy="1167765"/>
          </a:xfrm>
          <a:custGeom>
            <a:avLst/>
            <a:gdLst/>
            <a:ahLst/>
            <a:cxnLst/>
            <a:rect l="l" t="t" r="r" b="b"/>
            <a:pathLst>
              <a:path w="12192000" h="1167765">
                <a:moveTo>
                  <a:pt x="12192000" y="0"/>
                </a:moveTo>
                <a:lnTo>
                  <a:pt x="0" y="0"/>
                </a:lnTo>
                <a:lnTo>
                  <a:pt x="0" y="1007999"/>
                </a:lnTo>
                <a:lnTo>
                  <a:pt x="1996058" y="1007999"/>
                </a:lnTo>
                <a:lnTo>
                  <a:pt x="2377059" y="1160652"/>
                </a:lnTo>
                <a:lnTo>
                  <a:pt x="2385441" y="1162303"/>
                </a:lnTo>
                <a:lnTo>
                  <a:pt x="2398141" y="1164844"/>
                </a:lnTo>
                <a:lnTo>
                  <a:pt x="2410841" y="1167384"/>
                </a:lnTo>
                <a:lnTo>
                  <a:pt x="2421509" y="1167384"/>
                </a:lnTo>
                <a:lnTo>
                  <a:pt x="2434209" y="1167384"/>
                </a:lnTo>
                <a:lnTo>
                  <a:pt x="2444750" y="1164844"/>
                </a:lnTo>
                <a:lnTo>
                  <a:pt x="2457450" y="1162303"/>
                </a:lnTo>
                <a:lnTo>
                  <a:pt x="2465959" y="1160652"/>
                </a:lnTo>
                <a:lnTo>
                  <a:pt x="2846959" y="1007999"/>
                </a:lnTo>
                <a:lnTo>
                  <a:pt x="12192000" y="1007999"/>
                </a:lnTo>
                <a:lnTo>
                  <a:pt x="12192000" y="0"/>
                </a:lnTo>
                <a:close/>
              </a:path>
            </a:pathLst>
          </a:custGeom>
          <a:ln w="9144">
            <a:solidFill>
              <a:srgbClr val="496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8898" y="165354"/>
            <a:ext cx="10414203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FDFDFD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7076" y="3027933"/>
            <a:ext cx="10197846" cy="1855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252525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4.png"/><Relationship Id="rId4" Type="http://schemas.openxmlformats.org/officeDocument/2006/relationships/image" Target="../media/image2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4.png"/><Relationship Id="rId4" Type="http://schemas.openxmlformats.org/officeDocument/2006/relationships/image" Target="../media/image2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4.png"/><Relationship Id="rId4" Type="http://schemas.openxmlformats.org/officeDocument/2006/relationships/image" Target="../media/image2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4.png"/><Relationship Id="rId4" Type="http://schemas.openxmlformats.org/officeDocument/2006/relationships/image" Target="../media/image2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3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24.png"/><Relationship Id="rId4" Type="http://schemas.openxmlformats.org/officeDocument/2006/relationships/image" Target="../media/image3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24.png"/><Relationship Id="rId4" Type="http://schemas.openxmlformats.org/officeDocument/2006/relationships/image" Target="../media/image3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24.png"/><Relationship Id="rId4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3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24.png"/><Relationship Id="rId4" Type="http://schemas.openxmlformats.org/officeDocument/2006/relationships/image" Target="../media/image3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9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jpeg"/><Relationship Id="rId4" Type="http://schemas.openxmlformats.org/officeDocument/2006/relationships/image" Target="../media/image45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32852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4572" y="0"/>
            <a:ext cx="12201525" cy="5210810"/>
            <a:chOff x="-4572" y="0"/>
            <a:chExt cx="12201525" cy="521081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52014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5201920"/>
            </a:xfrm>
            <a:custGeom>
              <a:avLst/>
              <a:gdLst/>
              <a:ahLst/>
              <a:cxnLst/>
              <a:rect l="l" t="t" r="r" b="b"/>
              <a:pathLst>
                <a:path w="12192000" h="5201920">
                  <a:moveTo>
                    <a:pt x="0" y="0"/>
                  </a:moveTo>
                  <a:lnTo>
                    <a:pt x="0" y="4902962"/>
                  </a:lnTo>
                  <a:lnTo>
                    <a:pt x="1996058" y="4902962"/>
                  </a:lnTo>
                  <a:lnTo>
                    <a:pt x="2377059" y="5188712"/>
                  </a:lnTo>
                  <a:lnTo>
                    <a:pt x="2385441" y="5191887"/>
                  </a:lnTo>
                  <a:lnTo>
                    <a:pt x="2398141" y="5196586"/>
                  </a:lnTo>
                  <a:lnTo>
                    <a:pt x="2410841" y="5201412"/>
                  </a:lnTo>
                  <a:lnTo>
                    <a:pt x="2421509" y="5201412"/>
                  </a:lnTo>
                  <a:lnTo>
                    <a:pt x="2434209" y="5201412"/>
                  </a:lnTo>
                  <a:lnTo>
                    <a:pt x="2444750" y="5196586"/>
                  </a:lnTo>
                  <a:lnTo>
                    <a:pt x="2457450" y="5191887"/>
                  </a:lnTo>
                  <a:lnTo>
                    <a:pt x="2465959" y="5188712"/>
                  </a:lnTo>
                  <a:lnTo>
                    <a:pt x="2846959" y="4902962"/>
                  </a:lnTo>
                  <a:lnTo>
                    <a:pt x="12192000" y="4902962"/>
                  </a:lnTo>
                  <a:lnTo>
                    <a:pt x="12192000" y="0"/>
                  </a:lnTo>
                </a:path>
              </a:pathLst>
            </a:custGeom>
            <a:ln w="9144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35864" y="1920239"/>
              <a:ext cx="9840468" cy="27767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88898" y="2155393"/>
            <a:ext cx="89408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" dirty="0"/>
              <a:t>Programming </a:t>
            </a:r>
            <a:r>
              <a:rPr sz="5400" dirty="0"/>
              <a:t>for</a:t>
            </a:r>
            <a:r>
              <a:rPr sz="5400" spc="-65" dirty="0"/>
              <a:t> </a:t>
            </a:r>
            <a:r>
              <a:rPr sz="5400" spc="-5" dirty="0"/>
              <a:t>Engineers</a:t>
            </a:r>
            <a:endParaRPr sz="5400"/>
          </a:p>
        </p:txBody>
      </p:sp>
      <p:sp>
        <p:nvSpPr>
          <p:cNvPr id="8" name="object 8"/>
          <p:cNvSpPr txBox="1"/>
          <p:nvPr/>
        </p:nvSpPr>
        <p:spPr>
          <a:xfrm>
            <a:off x="888898" y="3806444"/>
            <a:ext cx="24491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FDFDFD"/>
                </a:solidFill>
                <a:latin typeface="Gothic Uralic"/>
                <a:cs typeface="Gothic Uralic"/>
              </a:rPr>
              <a:t>Lab </a:t>
            </a:r>
            <a:r>
              <a:rPr sz="3600" b="1" spc="-5" dirty="0">
                <a:solidFill>
                  <a:srgbClr val="FDFDFD"/>
                </a:solidFill>
                <a:latin typeface="Gothic Uralic"/>
                <a:cs typeface="Gothic Uralic"/>
              </a:rPr>
              <a:t>class</a:t>
            </a:r>
            <a:r>
              <a:rPr sz="3600" b="1" spc="-85" dirty="0">
                <a:solidFill>
                  <a:srgbClr val="FDFDFD"/>
                </a:solidFill>
                <a:latin typeface="Gothic Uralic"/>
                <a:cs typeface="Gothic Uralic"/>
              </a:rPr>
              <a:t> </a:t>
            </a:r>
            <a:r>
              <a:rPr sz="3600" b="1" dirty="0">
                <a:solidFill>
                  <a:srgbClr val="FDFDFD"/>
                </a:solidFill>
                <a:latin typeface="Gothic Uralic"/>
                <a:cs typeface="Gothic Uralic"/>
              </a:rPr>
              <a:t>4</a:t>
            </a:r>
            <a:endParaRPr sz="360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32852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4572" y="0"/>
            <a:ext cx="12201525" cy="1176655"/>
            <a:chOff x="-4572" y="0"/>
            <a:chExt cx="12201525" cy="117665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11673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1167765"/>
            </a:xfrm>
            <a:custGeom>
              <a:avLst/>
              <a:gdLst/>
              <a:ahLst/>
              <a:cxnLst/>
              <a:rect l="l" t="t" r="r" b="b"/>
              <a:pathLst>
                <a:path w="12192000" h="1167765">
                  <a:moveTo>
                    <a:pt x="12192000" y="0"/>
                  </a:moveTo>
                  <a:lnTo>
                    <a:pt x="0" y="0"/>
                  </a:lnTo>
                  <a:lnTo>
                    <a:pt x="0" y="1007999"/>
                  </a:lnTo>
                  <a:lnTo>
                    <a:pt x="1996058" y="1007999"/>
                  </a:lnTo>
                  <a:lnTo>
                    <a:pt x="2377059" y="1160652"/>
                  </a:lnTo>
                  <a:lnTo>
                    <a:pt x="2385441" y="1162303"/>
                  </a:lnTo>
                  <a:lnTo>
                    <a:pt x="2398141" y="1164844"/>
                  </a:lnTo>
                  <a:lnTo>
                    <a:pt x="2410841" y="1167384"/>
                  </a:lnTo>
                  <a:lnTo>
                    <a:pt x="2421509" y="1167384"/>
                  </a:lnTo>
                  <a:lnTo>
                    <a:pt x="2434209" y="1167384"/>
                  </a:lnTo>
                  <a:lnTo>
                    <a:pt x="2444750" y="1164844"/>
                  </a:lnTo>
                  <a:lnTo>
                    <a:pt x="2457450" y="1162303"/>
                  </a:lnTo>
                  <a:lnTo>
                    <a:pt x="2465959" y="1160652"/>
                  </a:lnTo>
                  <a:lnTo>
                    <a:pt x="2846959" y="1007999"/>
                  </a:lnTo>
                  <a:lnTo>
                    <a:pt x="12192000" y="1007999"/>
                  </a:lnTo>
                  <a:lnTo>
                    <a:pt x="12192000" y="0"/>
                  </a:lnTo>
                  <a:close/>
                </a:path>
              </a:pathLst>
            </a:custGeom>
            <a:ln w="9144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2544" y="0"/>
              <a:ext cx="4980432" cy="11490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42957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Intelligent</a:t>
            </a:r>
            <a:r>
              <a:rPr spc="-15" dirty="0"/>
              <a:t> </a:t>
            </a:r>
            <a:r>
              <a:rPr spc="-5" dirty="0"/>
              <a:t>Agents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43000" y="1600200"/>
            <a:ext cx="4304665" cy="1644650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2000" b="1" dirty="0">
                <a:solidFill>
                  <a:srgbClr val="252525"/>
                </a:solidFill>
                <a:latin typeface="Gothic Uralic"/>
                <a:cs typeface="Gothic Uralic"/>
              </a:rPr>
              <a:t>“Agent” is a </a:t>
            </a:r>
            <a:r>
              <a:rPr sz="2000" b="1" spc="-5" dirty="0">
                <a:solidFill>
                  <a:srgbClr val="252525"/>
                </a:solidFill>
                <a:latin typeface="Gothic Uralic"/>
                <a:cs typeface="Gothic Uralic"/>
              </a:rPr>
              <a:t>fairly general</a:t>
            </a:r>
            <a:r>
              <a:rPr sz="2000" b="1" spc="-6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b="1" spc="-5" dirty="0">
                <a:solidFill>
                  <a:srgbClr val="252525"/>
                </a:solidFill>
                <a:latin typeface="Gothic Uralic"/>
                <a:cs typeface="Gothic Uralic"/>
              </a:rPr>
              <a:t>concept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Human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as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an</a:t>
            </a:r>
            <a:r>
              <a:rPr sz="2000" spc="-9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agent</a:t>
            </a:r>
            <a:endParaRPr sz="2000" dirty="0">
              <a:latin typeface="Gothic Uralic"/>
              <a:cs typeface="Gothic Uralic"/>
            </a:endParaRPr>
          </a:p>
          <a:p>
            <a:pPr marL="469900">
              <a:lnSpc>
                <a:spcPct val="100000"/>
              </a:lnSpc>
              <a:spcBef>
                <a:spcPts val="985"/>
              </a:spcBef>
            </a:pPr>
            <a:r>
              <a:rPr sz="1600" spc="29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</a:t>
            </a:r>
            <a:r>
              <a:rPr sz="16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Gothic Uralic"/>
                <a:cs typeface="Gothic Uralic"/>
              </a:rPr>
              <a:t>Sensors?</a:t>
            </a:r>
            <a:endParaRPr sz="1600" dirty="0">
              <a:latin typeface="Gothic Uralic"/>
              <a:cs typeface="Gothic Uralic"/>
            </a:endParaRPr>
          </a:p>
          <a:p>
            <a:pPr marL="469900">
              <a:lnSpc>
                <a:spcPct val="100000"/>
              </a:lnSpc>
              <a:spcBef>
                <a:spcPts val="990"/>
              </a:spcBef>
            </a:pPr>
            <a:r>
              <a:rPr sz="1600" spc="29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</a:t>
            </a:r>
            <a:r>
              <a:rPr sz="16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Gothic Uralic"/>
                <a:cs typeface="Gothic Uralic"/>
              </a:rPr>
              <a:t>Actuators?</a:t>
            </a:r>
            <a:endParaRPr sz="1600" dirty="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32852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4572" y="0"/>
            <a:ext cx="12201525" cy="1176655"/>
            <a:chOff x="-4572" y="0"/>
            <a:chExt cx="12201525" cy="117665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11673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1167765"/>
            </a:xfrm>
            <a:custGeom>
              <a:avLst/>
              <a:gdLst/>
              <a:ahLst/>
              <a:cxnLst/>
              <a:rect l="l" t="t" r="r" b="b"/>
              <a:pathLst>
                <a:path w="12192000" h="1167765">
                  <a:moveTo>
                    <a:pt x="12192000" y="0"/>
                  </a:moveTo>
                  <a:lnTo>
                    <a:pt x="0" y="0"/>
                  </a:lnTo>
                  <a:lnTo>
                    <a:pt x="0" y="1007999"/>
                  </a:lnTo>
                  <a:lnTo>
                    <a:pt x="1996058" y="1007999"/>
                  </a:lnTo>
                  <a:lnTo>
                    <a:pt x="2377059" y="1160652"/>
                  </a:lnTo>
                  <a:lnTo>
                    <a:pt x="2385441" y="1162303"/>
                  </a:lnTo>
                  <a:lnTo>
                    <a:pt x="2398141" y="1164844"/>
                  </a:lnTo>
                  <a:lnTo>
                    <a:pt x="2410841" y="1167384"/>
                  </a:lnTo>
                  <a:lnTo>
                    <a:pt x="2421509" y="1167384"/>
                  </a:lnTo>
                  <a:lnTo>
                    <a:pt x="2434209" y="1167384"/>
                  </a:lnTo>
                  <a:lnTo>
                    <a:pt x="2444750" y="1164844"/>
                  </a:lnTo>
                  <a:lnTo>
                    <a:pt x="2457450" y="1162303"/>
                  </a:lnTo>
                  <a:lnTo>
                    <a:pt x="2465959" y="1160652"/>
                  </a:lnTo>
                  <a:lnTo>
                    <a:pt x="2846959" y="1007999"/>
                  </a:lnTo>
                  <a:lnTo>
                    <a:pt x="12192000" y="1007999"/>
                  </a:lnTo>
                  <a:lnTo>
                    <a:pt x="12192000" y="0"/>
                  </a:lnTo>
                  <a:close/>
                </a:path>
              </a:pathLst>
            </a:custGeom>
            <a:ln w="9144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2544" y="0"/>
              <a:ext cx="4980432" cy="11490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42957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Intelligent</a:t>
            </a:r>
            <a:r>
              <a:rPr spc="-15" dirty="0"/>
              <a:t> </a:t>
            </a:r>
            <a:r>
              <a:rPr spc="-5" dirty="0"/>
              <a:t>Agents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66800" y="1447800"/>
            <a:ext cx="4739005" cy="3193415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2000" b="1" dirty="0">
                <a:solidFill>
                  <a:srgbClr val="252525"/>
                </a:solidFill>
                <a:latin typeface="Gothic Uralic"/>
                <a:cs typeface="Gothic Uralic"/>
              </a:rPr>
              <a:t>“Agent” is a </a:t>
            </a:r>
            <a:r>
              <a:rPr sz="2000" b="1" spc="-5" dirty="0">
                <a:solidFill>
                  <a:srgbClr val="252525"/>
                </a:solidFill>
                <a:latin typeface="Gothic Uralic"/>
                <a:cs typeface="Gothic Uralic"/>
              </a:rPr>
              <a:t>fairly general</a:t>
            </a:r>
            <a:r>
              <a:rPr sz="2000" b="1" spc="-5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b="1" spc="-5" dirty="0">
                <a:solidFill>
                  <a:srgbClr val="252525"/>
                </a:solidFill>
                <a:latin typeface="Gothic Uralic"/>
                <a:cs typeface="Gothic Uralic"/>
              </a:rPr>
              <a:t>concept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Human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as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an</a:t>
            </a:r>
            <a:r>
              <a:rPr sz="2000" spc="-8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agent</a:t>
            </a:r>
            <a:endParaRPr sz="2000" dirty="0">
              <a:latin typeface="Gothic Uralic"/>
              <a:cs typeface="Gothic Uralic"/>
            </a:endParaRPr>
          </a:p>
          <a:p>
            <a:pPr marL="469900">
              <a:lnSpc>
                <a:spcPct val="100000"/>
              </a:lnSpc>
              <a:spcBef>
                <a:spcPts val="985"/>
              </a:spcBef>
            </a:pPr>
            <a:r>
              <a:rPr sz="1600" spc="29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1600" spc="-5" dirty="0">
                <a:solidFill>
                  <a:srgbClr val="252525"/>
                </a:solidFill>
                <a:latin typeface="Gothic Uralic"/>
                <a:cs typeface="Gothic Uralic"/>
              </a:rPr>
              <a:t>Sensors: eyes, </a:t>
            </a:r>
            <a:r>
              <a:rPr sz="1600" spc="-10" dirty="0">
                <a:solidFill>
                  <a:srgbClr val="252525"/>
                </a:solidFill>
                <a:latin typeface="Gothic Uralic"/>
                <a:cs typeface="Gothic Uralic"/>
              </a:rPr>
              <a:t>ears, </a:t>
            </a:r>
            <a:r>
              <a:rPr sz="1600" spc="-5" dirty="0">
                <a:solidFill>
                  <a:srgbClr val="252525"/>
                </a:solidFill>
                <a:latin typeface="Gothic Uralic"/>
                <a:cs typeface="Gothic Uralic"/>
              </a:rPr>
              <a:t>skin, </a:t>
            </a:r>
            <a:r>
              <a:rPr sz="1600" spc="-10" dirty="0">
                <a:solidFill>
                  <a:srgbClr val="252525"/>
                </a:solidFill>
                <a:latin typeface="Gothic Uralic"/>
                <a:cs typeface="Gothic Uralic"/>
              </a:rPr>
              <a:t>tongue,</a:t>
            </a:r>
            <a:r>
              <a:rPr sz="1600" spc="12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Gothic Uralic"/>
                <a:cs typeface="Gothic Uralic"/>
              </a:rPr>
              <a:t>nose</a:t>
            </a:r>
            <a:endParaRPr sz="1600" dirty="0">
              <a:latin typeface="Gothic Uralic"/>
              <a:cs typeface="Gothic Uralic"/>
            </a:endParaRPr>
          </a:p>
          <a:p>
            <a:pPr marL="469900">
              <a:lnSpc>
                <a:spcPct val="100000"/>
              </a:lnSpc>
              <a:spcBef>
                <a:spcPts val="990"/>
              </a:spcBef>
            </a:pPr>
            <a:r>
              <a:rPr sz="1600" spc="29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1600" spc="-5" dirty="0">
                <a:solidFill>
                  <a:srgbClr val="252525"/>
                </a:solidFill>
                <a:latin typeface="Gothic Uralic"/>
                <a:cs typeface="Gothic Uralic"/>
              </a:rPr>
              <a:t>Actuators: muscles </a:t>
            </a:r>
            <a:r>
              <a:rPr sz="1600" spc="-10" dirty="0">
                <a:solidFill>
                  <a:srgbClr val="252525"/>
                </a:solidFill>
                <a:latin typeface="Gothic Uralic"/>
                <a:cs typeface="Gothic Uralic"/>
              </a:rPr>
              <a:t>and body</a:t>
            </a:r>
            <a:r>
              <a:rPr sz="1600" spc="17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600" spc="-45" dirty="0">
                <a:solidFill>
                  <a:srgbClr val="252525"/>
                </a:solidFill>
                <a:latin typeface="Gothic Uralic"/>
                <a:cs typeface="Gothic Uralic"/>
              </a:rPr>
              <a:t>extremities</a:t>
            </a:r>
            <a:endParaRPr sz="1600" dirty="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</a:pPr>
            <a:endParaRPr sz="1900" dirty="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Robot as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an</a:t>
            </a:r>
            <a:r>
              <a:rPr sz="2000" spc="-6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agent</a:t>
            </a:r>
            <a:endParaRPr sz="2000" dirty="0">
              <a:latin typeface="Gothic Uralic"/>
              <a:cs typeface="Gothic Uralic"/>
            </a:endParaRPr>
          </a:p>
          <a:p>
            <a:pPr marL="469900">
              <a:lnSpc>
                <a:spcPct val="100000"/>
              </a:lnSpc>
              <a:spcBef>
                <a:spcPts val="990"/>
              </a:spcBef>
            </a:pPr>
            <a:r>
              <a:rPr sz="1600" spc="29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</a:t>
            </a:r>
            <a:r>
              <a:rPr sz="16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Gothic Uralic"/>
                <a:cs typeface="Gothic Uralic"/>
              </a:rPr>
              <a:t>Sensors?</a:t>
            </a:r>
            <a:endParaRPr sz="1600" dirty="0">
              <a:latin typeface="Gothic Uralic"/>
              <a:cs typeface="Gothic Uralic"/>
            </a:endParaRPr>
          </a:p>
          <a:p>
            <a:pPr marL="469900">
              <a:lnSpc>
                <a:spcPct val="100000"/>
              </a:lnSpc>
              <a:spcBef>
                <a:spcPts val="985"/>
              </a:spcBef>
            </a:pPr>
            <a:r>
              <a:rPr sz="1600" spc="29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</a:t>
            </a:r>
            <a:r>
              <a:rPr sz="16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Gothic Uralic"/>
                <a:cs typeface="Gothic Uralic"/>
              </a:rPr>
              <a:t>Actuators?</a:t>
            </a:r>
            <a:endParaRPr sz="1600" dirty="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0"/>
            <a:ext cx="4980432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42957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Intelligent</a:t>
            </a:r>
            <a:r>
              <a:rPr spc="-15" dirty="0"/>
              <a:t> </a:t>
            </a:r>
            <a:r>
              <a:rPr spc="-5" dirty="0"/>
              <a:t>Agents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66800" y="1371600"/>
            <a:ext cx="4739005" cy="3193415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2000" b="1" dirty="0">
                <a:solidFill>
                  <a:srgbClr val="252525"/>
                </a:solidFill>
                <a:latin typeface="Gothic Uralic"/>
                <a:cs typeface="Gothic Uralic"/>
              </a:rPr>
              <a:t>“Agent” is a </a:t>
            </a:r>
            <a:r>
              <a:rPr sz="2000" b="1" spc="-5" dirty="0">
                <a:solidFill>
                  <a:srgbClr val="252525"/>
                </a:solidFill>
                <a:latin typeface="Gothic Uralic"/>
                <a:cs typeface="Gothic Uralic"/>
              </a:rPr>
              <a:t>fairly general</a:t>
            </a:r>
            <a:r>
              <a:rPr sz="2000" b="1" spc="-5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b="1" spc="-5" dirty="0">
                <a:solidFill>
                  <a:srgbClr val="252525"/>
                </a:solidFill>
                <a:latin typeface="Gothic Uralic"/>
                <a:cs typeface="Gothic Uralic"/>
              </a:rPr>
              <a:t>concept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Human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as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an</a:t>
            </a:r>
            <a:r>
              <a:rPr sz="2000" spc="-8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agent</a:t>
            </a:r>
            <a:endParaRPr sz="2000" dirty="0">
              <a:latin typeface="Gothic Uralic"/>
              <a:cs typeface="Gothic Uralic"/>
            </a:endParaRPr>
          </a:p>
          <a:p>
            <a:pPr marL="469900">
              <a:lnSpc>
                <a:spcPct val="100000"/>
              </a:lnSpc>
              <a:spcBef>
                <a:spcPts val="985"/>
              </a:spcBef>
            </a:pPr>
            <a:r>
              <a:rPr sz="1600" spc="29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1600" spc="-5" dirty="0">
                <a:solidFill>
                  <a:srgbClr val="252525"/>
                </a:solidFill>
                <a:latin typeface="Gothic Uralic"/>
                <a:cs typeface="Gothic Uralic"/>
              </a:rPr>
              <a:t>Sensors: eyes, </a:t>
            </a:r>
            <a:r>
              <a:rPr sz="1600" spc="-10" dirty="0">
                <a:solidFill>
                  <a:srgbClr val="252525"/>
                </a:solidFill>
                <a:latin typeface="Gothic Uralic"/>
                <a:cs typeface="Gothic Uralic"/>
              </a:rPr>
              <a:t>ears, </a:t>
            </a:r>
            <a:r>
              <a:rPr sz="1600" spc="-5" dirty="0">
                <a:solidFill>
                  <a:srgbClr val="252525"/>
                </a:solidFill>
                <a:latin typeface="Gothic Uralic"/>
                <a:cs typeface="Gothic Uralic"/>
              </a:rPr>
              <a:t>skin, </a:t>
            </a:r>
            <a:r>
              <a:rPr sz="1600" spc="-10" dirty="0">
                <a:solidFill>
                  <a:srgbClr val="252525"/>
                </a:solidFill>
                <a:latin typeface="Gothic Uralic"/>
                <a:cs typeface="Gothic Uralic"/>
              </a:rPr>
              <a:t>tongue,</a:t>
            </a:r>
            <a:r>
              <a:rPr sz="1600" spc="12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Gothic Uralic"/>
                <a:cs typeface="Gothic Uralic"/>
              </a:rPr>
              <a:t>nose</a:t>
            </a:r>
            <a:endParaRPr sz="1600" dirty="0">
              <a:latin typeface="Gothic Uralic"/>
              <a:cs typeface="Gothic Uralic"/>
            </a:endParaRPr>
          </a:p>
          <a:p>
            <a:pPr marL="469900">
              <a:lnSpc>
                <a:spcPct val="100000"/>
              </a:lnSpc>
              <a:spcBef>
                <a:spcPts val="990"/>
              </a:spcBef>
            </a:pPr>
            <a:r>
              <a:rPr sz="1600" spc="29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1600" spc="-5" dirty="0">
                <a:solidFill>
                  <a:srgbClr val="252525"/>
                </a:solidFill>
                <a:latin typeface="Gothic Uralic"/>
                <a:cs typeface="Gothic Uralic"/>
              </a:rPr>
              <a:t>Actuators: muscles </a:t>
            </a:r>
            <a:r>
              <a:rPr sz="1600" spc="-10" dirty="0">
                <a:solidFill>
                  <a:srgbClr val="252525"/>
                </a:solidFill>
                <a:latin typeface="Gothic Uralic"/>
                <a:cs typeface="Gothic Uralic"/>
              </a:rPr>
              <a:t>and body</a:t>
            </a:r>
            <a:r>
              <a:rPr sz="1600" spc="17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600" spc="-45" dirty="0">
                <a:solidFill>
                  <a:srgbClr val="252525"/>
                </a:solidFill>
                <a:latin typeface="Gothic Uralic"/>
                <a:cs typeface="Gothic Uralic"/>
              </a:rPr>
              <a:t>extremities</a:t>
            </a:r>
            <a:endParaRPr sz="1600" dirty="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</a:pPr>
            <a:endParaRPr sz="1900" dirty="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Robot as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an</a:t>
            </a:r>
            <a:r>
              <a:rPr sz="2000" spc="-6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agent</a:t>
            </a:r>
            <a:endParaRPr sz="2000" dirty="0">
              <a:latin typeface="Gothic Uralic"/>
              <a:cs typeface="Gothic Uralic"/>
            </a:endParaRPr>
          </a:p>
          <a:p>
            <a:pPr marL="469900">
              <a:lnSpc>
                <a:spcPct val="100000"/>
              </a:lnSpc>
              <a:spcBef>
                <a:spcPts val="990"/>
              </a:spcBef>
            </a:pPr>
            <a:r>
              <a:rPr sz="1600" spc="29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1600" spc="-5" dirty="0">
                <a:solidFill>
                  <a:srgbClr val="252525"/>
                </a:solidFill>
                <a:latin typeface="Gothic Uralic"/>
                <a:cs typeface="Gothic Uralic"/>
              </a:rPr>
              <a:t>Sensors: it</a:t>
            </a:r>
            <a:r>
              <a:rPr sz="1600" spc="10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Gothic Uralic"/>
                <a:cs typeface="Gothic Uralic"/>
              </a:rPr>
              <a:t>depends…</a:t>
            </a:r>
            <a:endParaRPr sz="1600" dirty="0">
              <a:latin typeface="Gothic Uralic"/>
              <a:cs typeface="Gothic Uralic"/>
            </a:endParaRPr>
          </a:p>
          <a:p>
            <a:pPr marL="469900">
              <a:lnSpc>
                <a:spcPct val="100000"/>
              </a:lnSpc>
              <a:spcBef>
                <a:spcPts val="985"/>
              </a:spcBef>
            </a:pPr>
            <a:r>
              <a:rPr sz="1600" spc="29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1600" spc="-5" dirty="0">
                <a:solidFill>
                  <a:srgbClr val="252525"/>
                </a:solidFill>
                <a:latin typeface="Gothic Uralic"/>
                <a:cs typeface="Gothic Uralic"/>
              </a:rPr>
              <a:t>Actuators: it</a:t>
            </a:r>
            <a:r>
              <a:rPr sz="1600" spc="8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Gothic Uralic"/>
                <a:cs typeface="Gothic Uralic"/>
              </a:rPr>
              <a:t>depends…</a:t>
            </a:r>
            <a:endParaRPr sz="1600" dirty="0">
              <a:latin typeface="Gothic Uralic"/>
              <a:cs typeface="Gothic Ural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24505" y="5164582"/>
            <a:ext cx="6176010" cy="76454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5"/>
              </a:spcBef>
            </a:pPr>
            <a:r>
              <a:rPr sz="1800" b="1" dirty="0">
                <a:latin typeface="Gothic Uralic"/>
                <a:cs typeface="Gothic Uralic"/>
              </a:rPr>
              <a:t>There </a:t>
            </a:r>
            <a:r>
              <a:rPr sz="1800" b="1" spc="-5" dirty="0">
                <a:latin typeface="Gothic Uralic"/>
                <a:cs typeface="Gothic Uralic"/>
              </a:rPr>
              <a:t>is no </a:t>
            </a:r>
            <a:r>
              <a:rPr sz="1800" b="1" dirty="0">
                <a:latin typeface="Gothic Uralic"/>
                <a:cs typeface="Gothic Uralic"/>
              </a:rPr>
              <a:t>single model</a:t>
            </a:r>
            <a:r>
              <a:rPr sz="1800" b="1" spc="-55" dirty="0">
                <a:latin typeface="Gothic Uralic"/>
                <a:cs typeface="Gothic Uralic"/>
              </a:rPr>
              <a:t> </a:t>
            </a:r>
            <a:r>
              <a:rPr sz="1800" b="1" dirty="0">
                <a:latin typeface="Gothic Uralic"/>
                <a:cs typeface="Gothic Uralic"/>
              </a:rPr>
              <a:t>robot!</a:t>
            </a:r>
            <a:endParaRPr sz="1800">
              <a:latin typeface="Gothic Uralic"/>
              <a:cs typeface="Gothic Uralic"/>
            </a:endParaRPr>
          </a:p>
          <a:p>
            <a:pPr marL="3810635">
              <a:lnSpc>
                <a:spcPct val="100000"/>
              </a:lnSpc>
              <a:spcBef>
                <a:spcPts val="750"/>
              </a:spcBef>
            </a:pPr>
            <a:r>
              <a:rPr sz="1800" b="1" dirty="0">
                <a:latin typeface="Gothic Uralic"/>
                <a:cs typeface="Gothic Uralic"/>
              </a:rPr>
              <a:t>What </a:t>
            </a:r>
            <a:r>
              <a:rPr sz="1800" b="1" spc="-5" dirty="0">
                <a:latin typeface="Gothic Uralic"/>
                <a:cs typeface="Gothic Uralic"/>
              </a:rPr>
              <a:t>is missing</a:t>
            </a:r>
            <a:r>
              <a:rPr sz="1800" b="1" spc="-80" dirty="0">
                <a:latin typeface="Gothic Uralic"/>
                <a:cs typeface="Gothic Uralic"/>
              </a:rPr>
              <a:t> </a:t>
            </a:r>
            <a:r>
              <a:rPr sz="1800" b="1" spc="-5" dirty="0">
                <a:latin typeface="Gothic Uralic"/>
                <a:cs typeface="Gothic Uralic"/>
              </a:rPr>
              <a:t>here?</a:t>
            </a:r>
            <a:endParaRPr sz="180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0"/>
            <a:ext cx="4980432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42957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Intelligent</a:t>
            </a:r>
            <a:r>
              <a:rPr spc="-15" dirty="0"/>
              <a:t> </a:t>
            </a:r>
            <a:r>
              <a:rPr spc="-5" dirty="0"/>
              <a:t>Agents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5800" y="1295400"/>
            <a:ext cx="5217795" cy="1790700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2000" b="1" spc="-5" dirty="0">
                <a:solidFill>
                  <a:srgbClr val="252525"/>
                </a:solidFill>
                <a:latin typeface="Gothic Uralic"/>
                <a:cs typeface="Gothic Uralic"/>
              </a:rPr>
              <a:t>Properties of an</a:t>
            </a:r>
            <a:r>
              <a:rPr sz="2000" b="1" spc="-2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b="1" spc="-5" dirty="0">
                <a:solidFill>
                  <a:srgbClr val="252525"/>
                </a:solidFill>
                <a:latin typeface="Gothic Uralic"/>
                <a:cs typeface="Gothic Uralic"/>
              </a:rPr>
              <a:t>agent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There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is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 constrained task</a:t>
            </a:r>
            <a:r>
              <a:rPr sz="2000" spc="-15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45" dirty="0">
                <a:solidFill>
                  <a:srgbClr val="252525"/>
                </a:solidFill>
                <a:latin typeface="Gothic Uralic"/>
                <a:cs typeface="Gothic Uralic"/>
              </a:rPr>
              <a:t>environment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Means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interact with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this</a:t>
            </a:r>
            <a:r>
              <a:rPr sz="2000" spc="-19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35" dirty="0">
                <a:solidFill>
                  <a:srgbClr val="252525"/>
                </a:solidFill>
                <a:latin typeface="Gothic Uralic"/>
                <a:cs typeface="Gothic Uralic"/>
              </a:rPr>
              <a:t>environment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Means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do something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as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</a:t>
            </a:r>
            <a:r>
              <a:rPr sz="2000" spc="-16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result</a:t>
            </a:r>
            <a:endParaRPr sz="2000" dirty="0">
              <a:latin typeface="Gothic Uralic"/>
              <a:cs typeface="Gothic Ural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7737" y="3545914"/>
            <a:ext cx="5199380" cy="1657350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An agent</a:t>
            </a:r>
            <a:r>
              <a:rPr sz="2000" spc="-2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has</a:t>
            </a:r>
            <a:endParaRPr sz="2000">
              <a:latin typeface="Gothic Uralic"/>
              <a:cs typeface="Gothic Uralic"/>
            </a:endParaRPr>
          </a:p>
          <a:p>
            <a:pPr marL="355600" marR="356235" indent="-342900">
              <a:lnSpc>
                <a:spcPct val="100000"/>
              </a:lnSpc>
              <a:spcBef>
                <a:spcPts val="1080"/>
              </a:spcBef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Sensors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perceive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information</a:t>
            </a:r>
            <a:r>
              <a:rPr sz="2000" spc="-10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145" dirty="0">
                <a:solidFill>
                  <a:srgbClr val="252525"/>
                </a:solidFill>
                <a:latin typeface="Gothic Uralic"/>
                <a:cs typeface="Gothic Uralic"/>
              </a:rPr>
              <a:t>from 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</a:t>
            </a:r>
            <a:r>
              <a:rPr sz="2000" spc="-4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environment</a:t>
            </a:r>
            <a:endParaRPr sz="20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Actuators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act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upon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</a:t>
            </a:r>
            <a:r>
              <a:rPr sz="2000" spc="-18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45" dirty="0">
                <a:solidFill>
                  <a:srgbClr val="252525"/>
                </a:solidFill>
                <a:latin typeface="Gothic Uralic"/>
                <a:cs typeface="Gothic Uralic"/>
              </a:rPr>
              <a:t>environment</a:t>
            </a:r>
            <a:endParaRPr sz="2000">
              <a:latin typeface="Gothic Uralic"/>
              <a:cs typeface="Gothic Uralic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847331" y="3300984"/>
            <a:ext cx="3851275" cy="2012950"/>
            <a:chOff x="6847331" y="3300984"/>
            <a:chExt cx="3851275" cy="2012950"/>
          </a:xfrm>
        </p:grpSpPr>
        <p:sp>
          <p:nvSpPr>
            <p:cNvPr id="8" name="object 8"/>
            <p:cNvSpPr/>
            <p:nvPr/>
          </p:nvSpPr>
          <p:spPr>
            <a:xfrm>
              <a:off x="6854951" y="3308604"/>
              <a:ext cx="1458595" cy="1487805"/>
            </a:xfrm>
            <a:custGeom>
              <a:avLst/>
              <a:gdLst/>
              <a:ahLst/>
              <a:cxnLst/>
              <a:rect l="l" t="t" r="r" b="b"/>
              <a:pathLst>
                <a:path w="1458595" h="1487804">
                  <a:moveTo>
                    <a:pt x="1215390" y="0"/>
                  </a:moveTo>
                  <a:lnTo>
                    <a:pt x="243077" y="0"/>
                  </a:lnTo>
                  <a:lnTo>
                    <a:pt x="194091" y="4938"/>
                  </a:lnTo>
                  <a:lnTo>
                    <a:pt x="148464" y="19103"/>
                  </a:lnTo>
                  <a:lnTo>
                    <a:pt x="107174" y="41516"/>
                  </a:lnTo>
                  <a:lnTo>
                    <a:pt x="71199" y="71199"/>
                  </a:lnTo>
                  <a:lnTo>
                    <a:pt x="41516" y="107174"/>
                  </a:lnTo>
                  <a:lnTo>
                    <a:pt x="19103" y="148464"/>
                  </a:lnTo>
                  <a:lnTo>
                    <a:pt x="4938" y="194091"/>
                  </a:lnTo>
                  <a:lnTo>
                    <a:pt x="0" y="243078"/>
                  </a:lnTo>
                  <a:lnTo>
                    <a:pt x="0" y="1244346"/>
                  </a:lnTo>
                  <a:lnTo>
                    <a:pt x="4938" y="1293332"/>
                  </a:lnTo>
                  <a:lnTo>
                    <a:pt x="19103" y="1338959"/>
                  </a:lnTo>
                  <a:lnTo>
                    <a:pt x="41516" y="1380249"/>
                  </a:lnTo>
                  <a:lnTo>
                    <a:pt x="71199" y="1416224"/>
                  </a:lnTo>
                  <a:lnTo>
                    <a:pt x="107174" y="1445907"/>
                  </a:lnTo>
                  <a:lnTo>
                    <a:pt x="148464" y="1468320"/>
                  </a:lnTo>
                  <a:lnTo>
                    <a:pt x="194091" y="1482485"/>
                  </a:lnTo>
                  <a:lnTo>
                    <a:pt x="243077" y="1487424"/>
                  </a:lnTo>
                  <a:lnTo>
                    <a:pt x="1215390" y="1487424"/>
                  </a:lnTo>
                  <a:lnTo>
                    <a:pt x="1264376" y="1482485"/>
                  </a:lnTo>
                  <a:lnTo>
                    <a:pt x="1310003" y="1468320"/>
                  </a:lnTo>
                  <a:lnTo>
                    <a:pt x="1351293" y="1445907"/>
                  </a:lnTo>
                  <a:lnTo>
                    <a:pt x="1387268" y="1416224"/>
                  </a:lnTo>
                  <a:lnTo>
                    <a:pt x="1416951" y="1380249"/>
                  </a:lnTo>
                  <a:lnTo>
                    <a:pt x="1439364" y="1338959"/>
                  </a:lnTo>
                  <a:lnTo>
                    <a:pt x="1453529" y="1293332"/>
                  </a:lnTo>
                  <a:lnTo>
                    <a:pt x="1458468" y="1244346"/>
                  </a:lnTo>
                  <a:lnTo>
                    <a:pt x="1458468" y="243078"/>
                  </a:lnTo>
                  <a:lnTo>
                    <a:pt x="1453529" y="194091"/>
                  </a:lnTo>
                  <a:lnTo>
                    <a:pt x="1439364" y="148464"/>
                  </a:lnTo>
                  <a:lnTo>
                    <a:pt x="1416951" y="107174"/>
                  </a:lnTo>
                  <a:lnTo>
                    <a:pt x="1387268" y="71199"/>
                  </a:lnTo>
                  <a:lnTo>
                    <a:pt x="1351293" y="41516"/>
                  </a:lnTo>
                  <a:lnTo>
                    <a:pt x="1310003" y="19103"/>
                  </a:lnTo>
                  <a:lnTo>
                    <a:pt x="1264376" y="4938"/>
                  </a:lnTo>
                  <a:lnTo>
                    <a:pt x="1215390" y="0"/>
                  </a:lnTo>
                  <a:close/>
                </a:path>
              </a:pathLst>
            </a:custGeom>
            <a:solidFill>
              <a:srgbClr val="4966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854951" y="3308604"/>
              <a:ext cx="1458595" cy="1487805"/>
            </a:xfrm>
            <a:custGeom>
              <a:avLst/>
              <a:gdLst/>
              <a:ahLst/>
              <a:cxnLst/>
              <a:rect l="l" t="t" r="r" b="b"/>
              <a:pathLst>
                <a:path w="1458595" h="1487804">
                  <a:moveTo>
                    <a:pt x="0" y="243078"/>
                  </a:moveTo>
                  <a:lnTo>
                    <a:pt x="4938" y="194091"/>
                  </a:lnTo>
                  <a:lnTo>
                    <a:pt x="19103" y="148464"/>
                  </a:lnTo>
                  <a:lnTo>
                    <a:pt x="41516" y="107174"/>
                  </a:lnTo>
                  <a:lnTo>
                    <a:pt x="71199" y="71199"/>
                  </a:lnTo>
                  <a:lnTo>
                    <a:pt x="107174" y="41516"/>
                  </a:lnTo>
                  <a:lnTo>
                    <a:pt x="148464" y="19103"/>
                  </a:lnTo>
                  <a:lnTo>
                    <a:pt x="194091" y="4938"/>
                  </a:lnTo>
                  <a:lnTo>
                    <a:pt x="243077" y="0"/>
                  </a:lnTo>
                  <a:lnTo>
                    <a:pt x="1215390" y="0"/>
                  </a:lnTo>
                  <a:lnTo>
                    <a:pt x="1264376" y="4938"/>
                  </a:lnTo>
                  <a:lnTo>
                    <a:pt x="1310003" y="19103"/>
                  </a:lnTo>
                  <a:lnTo>
                    <a:pt x="1351293" y="41516"/>
                  </a:lnTo>
                  <a:lnTo>
                    <a:pt x="1387268" y="71199"/>
                  </a:lnTo>
                  <a:lnTo>
                    <a:pt x="1416951" y="107174"/>
                  </a:lnTo>
                  <a:lnTo>
                    <a:pt x="1439364" y="148464"/>
                  </a:lnTo>
                  <a:lnTo>
                    <a:pt x="1453529" y="194091"/>
                  </a:lnTo>
                  <a:lnTo>
                    <a:pt x="1458468" y="243078"/>
                  </a:lnTo>
                  <a:lnTo>
                    <a:pt x="1458468" y="1244346"/>
                  </a:lnTo>
                  <a:lnTo>
                    <a:pt x="1453529" y="1293332"/>
                  </a:lnTo>
                  <a:lnTo>
                    <a:pt x="1439364" y="1338959"/>
                  </a:lnTo>
                  <a:lnTo>
                    <a:pt x="1416951" y="1380249"/>
                  </a:lnTo>
                  <a:lnTo>
                    <a:pt x="1387268" y="1416224"/>
                  </a:lnTo>
                  <a:lnTo>
                    <a:pt x="1351293" y="1445907"/>
                  </a:lnTo>
                  <a:lnTo>
                    <a:pt x="1310003" y="1468320"/>
                  </a:lnTo>
                  <a:lnTo>
                    <a:pt x="1264376" y="1482485"/>
                  </a:lnTo>
                  <a:lnTo>
                    <a:pt x="1215390" y="1487424"/>
                  </a:lnTo>
                  <a:lnTo>
                    <a:pt x="243077" y="1487424"/>
                  </a:lnTo>
                  <a:lnTo>
                    <a:pt x="194091" y="1482485"/>
                  </a:lnTo>
                  <a:lnTo>
                    <a:pt x="148464" y="1468320"/>
                  </a:lnTo>
                  <a:lnTo>
                    <a:pt x="107174" y="1445907"/>
                  </a:lnTo>
                  <a:lnTo>
                    <a:pt x="71199" y="1416224"/>
                  </a:lnTo>
                  <a:lnTo>
                    <a:pt x="41516" y="1380249"/>
                  </a:lnTo>
                  <a:lnTo>
                    <a:pt x="19103" y="1338959"/>
                  </a:lnTo>
                  <a:lnTo>
                    <a:pt x="4938" y="1293332"/>
                  </a:lnTo>
                  <a:lnTo>
                    <a:pt x="0" y="1244346"/>
                  </a:lnTo>
                  <a:lnTo>
                    <a:pt x="0" y="243078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200643" y="3558540"/>
              <a:ext cx="225551" cy="22555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200643" y="4267200"/>
              <a:ext cx="225551" cy="22555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753349" y="4796028"/>
              <a:ext cx="577215" cy="372745"/>
            </a:xfrm>
            <a:custGeom>
              <a:avLst/>
              <a:gdLst/>
              <a:ahLst/>
              <a:cxnLst/>
              <a:rect l="l" t="t" r="r" b="b"/>
              <a:pathLst>
                <a:path w="577215" h="372745">
                  <a:moveTo>
                    <a:pt x="576833" y="372618"/>
                  </a:moveTo>
                  <a:lnTo>
                    <a:pt x="517866" y="370693"/>
                  </a:lnTo>
                  <a:lnTo>
                    <a:pt x="460599" y="365045"/>
                  </a:lnTo>
                  <a:lnTo>
                    <a:pt x="405323" y="355861"/>
                  </a:lnTo>
                  <a:lnTo>
                    <a:pt x="352329" y="343328"/>
                  </a:lnTo>
                  <a:lnTo>
                    <a:pt x="301907" y="327634"/>
                  </a:lnTo>
                  <a:lnTo>
                    <a:pt x="254347" y="308967"/>
                  </a:lnTo>
                  <a:lnTo>
                    <a:pt x="209939" y="287513"/>
                  </a:lnTo>
                  <a:lnTo>
                    <a:pt x="168973" y="263461"/>
                  </a:lnTo>
                  <a:lnTo>
                    <a:pt x="131740" y="236998"/>
                  </a:lnTo>
                  <a:lnTo>
                    <a:pt x="98530" y="208311"/>
                  </a:lnTo>
                  <a:lnTo>
                    <a:pt x="69632" y="177589"/>
                  </a:lnTo>
                  <a:lnTo>
                    <a:pt x="45338" y="145018"/>
                  </a:lnTo>
                  <a:lnTo>
                    <a:pt x="25938" y="110786"/>
                  </a:lnTo>
                  <a:lnTo>
                    <a:pt x="11721" y="75080"/>
                  </a:lnTo>
                  <a:lnTo>
                    <a:pt x="2978" y="38089"/>
                  </a:lnTo>
                  <a:lnTo>
                    <a:pt x="0" y="0"/>
                  </a:lnTo>
                </a:path>
              </a:pathLst>
            </a:custGeom>
            <a:ln w="28956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160257" y="5002530"/>
              <a:ext cx="282575" cy="292100"/>
            </a:xfrm>
            <a:custGeom>
              <a:avLst/>
              <a:gdLst/>
              <a:ahLst/>
              <a:cxnLst/>
              <a:rect l="l" t="t" r="r" b="b"/>
              <a:pathLst>
                <a:path w="282575" h="292100">
                  <a:moveTo>
                    <a:pt x="24384" y="138811"/>
                  </a:moveTo>
                  <a:lnTo>
                    <a:pt x="282321" y="0"/>
                  </a:lnTo>
                </a:path>
                <a:path w="282575" h="292100">
                  <a:moveTo>
                    <a:pt x="0" y="155448"/>
                  </a:moveTo>
                  <a:lnTo>
                    <a:pt x="257937" y="155448"/>
                  </a:lnTo>
                </a:path>
                <a:path w="282575" h="292100">
                  <a:moveTo>
                    <a:pt x="0" y="155448"/>
                  </a:moveTo>
                  <a:lnTo>
                    <a:pt x="257937" y="292100"/>
                  </a:lnTo>
                </a:path>
              </a:pathLst>
            </a:custGeom>
            <a:ln w="38100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859267" y="3671316"/>
              <a:ext cx="349250" cy="354330"/>
            </a:xfrm>
            <a:custGeom>
              <a:avLst/>
              <a:gdLst/>
              <a:ahLst/>
              <a:cxnLst/>
              <a:rect l="l" t="t" r="r" b="b"/>
              <a:pathLst>
                <a:path w="349250" h="354329">
                  <a:moveTo>
                    <a:pt x="348996" y="0"/>
                  </a:moveTo>
                  <a:lnTo>
                    <a:pt x="348996" y="354202"/>
                  </a:lnTo>
                  <a:lnTo>
                    <a:pt x="0" y="354202"/>
                  </a:lnTo>
                </a:path>
              </a:pathLst>
            </a:custGeom>
            <a:ln w="9144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622535" y="3874008"/>
              <a:ext cx="1075944" cy="10759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419338" y="3670554"/>
              <a:ext cx="1276985" cy="1521460"/>
            </a:xfrm>
            <a:custGeom>
              <a:avLst/>
              <a:gdLst/>
              <a:ahLst/>
              <a:cxnLst/>
              <a:rect l="l" t="t" r="r" b="b"/>
              <a:pathLst>
                <a:path w="1276984" h="1521460">
                  <a:moveTo>
                    <a:pt x="78867" y="1509014"/>
                  </a:moveTo>
                  <a:lnTo>
                    <a:pt x="77343" y="1496441"/>
                  </a:lnTo>
                  <a:lnTo>
                    <a:pt x="71755" y="1491996"/>
                  </a:lnTo>
                  <a:lnTo>
                    <a:pt x="65405" y="1492631"/>
                  </a:lnTo>
                  <a:lnTo>
                    <a:pt x="13716" y="1498600"/>
                  </a:lnTo>
                  <a:lnTo>
                    <a:pt x="9271" y="1504188"/>
                  </a:lnTo>
                  <a:lnTo>
                    <a:pt x="10033" y="1510538"/>
                  </a:lnTo>
                  <a:lnTo>
                    <a:pt x="10668" y="1516761"/>
                  </a:lnTo>
                  <a:lnTo>
                    <a:pt x="16383" y="1521333"/>
                  </a:lnTo>
                  <a:lnTo>
                    <a:pt x="68072" y="1515364"/>
                  </a:lnTo>
                  <a:lnTo>
                    <a:pt x="74295" y="1514729"/>
                  </a:lnTo>
                  <a:lnTo>
                    <a:pt x="78867" y="1509014"/>
                  </a:lnTo>
                  <a:close/>
                </a:path>
                <a:path w="1276984" h="1521460">
                  <a:moveTo>
                    <a:pt x="118745" y="707009"/>
                  </a:moveTo>
                  <a:lnTo>
                    <a:pt x="113665" y="701802"/>
                  </a:lnTo>
                  <a:lnTo>
                    <a:pt x="107442" y="701548"/>
                  </a:lnTo>
                  <a:lnTo>
                    <a:pt x="76504" y="700747"/>
                  </a:lnTo>
                  <a:lnTo>
                    <a:pt x="76517" y="700278"/>
                  </a:lnTo>
                  <a:lnTo>
                    <a:pt x="77216" y="674116"/>
                  </a:lnTo>
                  <a:lnTo>
                    <a:pt x="0" y="710184"/>
                  </a:lnTo>
                  <a:lnTo>
                    <a:pt x="75184" y="750316"/>
                  </a:lnTo>
                  <a:lnTo>
                    <a:pt x="75895" y="723607"/>
                  </a:lnTo>
                  <a:lnTo>
                    <a:pt x="106807" y="724408"/>
                  </a:lnTo>
                  <a:lnTo>
                    <a:pt x="113157" y="724662"/>
                  </a:lnTo>
                  <a:lnTo>
                    <a:pt x="118364" y="719582"/>
                  </a:lnTo>
                  <a:lnTo>
                    <a:pt x="118491" y="713359"/>
                  </a:lnTo>
                  <a:lnTo>
                    <a:pt x="118745" y="707009"/>
                  </a:lnTo>
                  <a:close/>
                </a:path>
                <a:path w="1276984" h="1521460">
                  <a:moveTo>
                    <a:pt x="121285" y="52451"/>
                  </a:moveTo>
                  <a:lnTo>
                    <a:pt x="118872" y="45720"/>
                  </a:lnTo>
                  <a:lnTo>
                    <a:pt x="113284" y="42926"/>
                  </a:lnTo>
                  <a:lnTo>
                    <a:pt x="73698" y="24053"/>
                  </a:lnTo>
                  <a:lnTo>
                    <a:pt x="75361" y="20574"/>
                  </a:lnTo>
                  <a:lnTo>
                    <a:pt x="85217" y="0"/>
                  </a:lnTo>
                  <a:lnTo>
                    <a:pt x="0" y="1524"/>
                  </a:lnTo>
                  <a:lnTo>
                    <a:pt x="52324" y="68707"/>
                  </a:lnTo>
                  <a:lnTo>
                    <a:pt x="63830" y="44653"/>
                  </a:lnTo>
                  <a:lnTo>
                    <a:pt x="103378" y="63627"/>
                  </a:lnTo>
                  <a:lnTo>
                    <a:pt x="109093" y="66294"/>
                  </a:lnTo>
                  <a:lnTo>
                    <a:pt x="115951" y="63881"/>
                  </a:lnTo>
                  <a:lnTo>
                    <a:pt x="121285" y="52451"/>
                  </a:lnTo>
                  <a:close/>
                </a:path>
                <a:path w="1276984" h="1521460">
                  <a:moveTo>
                    <a:pt x="169672" y="1498600"/>
                  </a:moveTo>
                  <a:lnTo>
                    <a:pt x="168910" y="1492377"/>
                  </a:lnTo>
                  <a:lnTo>
                    <a:pt x="168275" y="1486154"/>
                  </a:lnTo>
                  <a:lnTo>
                    <a:pt x="162560" y="1481582"/>
                  </a:lnTo>
                  <a:lnTo>
                    <a:pt x="110871" y="1487551"/>
                  </a:lnTo>
                  <a:lnTo>
                    <a:pt x="104648" y="1488186"/>
                  </a:lnTo>
                  <a:lnTo>
                    <a:pt x="100076" y="1493901"/>
                  </a:lnTo>
                  <a:lnTo>
                    <a:pt x="101600" y="1506474"/>
                  </a:lnTo>
                  <a:lnTo>
                    <a:pt x="107188" y="1510919"/>
                  </a:lnTo>
                  <a:lnTo>
                    <a:pt x="165227" y="1504315"/>
                  </a:lnTo>
                  <a:lnTo>
                    <a:pt x="169672" y="1498600"/>
                  </a:lnTo>
                  <a:close/>
                </a:path>
                <a:path w="1276984" h="1521460">
                  <a:moveTo>
                    <a:pt x="203835" y="91948"/>
                  </a:moveTo>
                  <a:lnTo>
                    <a:pt x="201422" y="85090"/>
                  </a:lnTo>
                  <a:lnTo>
                    <a:pt x="195707" y="82423"/>
                  </a:lnTo>
                  <a:lnTo>
                    <a:pt x="148844" y="59944"/>
                  </a:lnTo>
                  <a:lnTo>
                    <a:pt x="141986" y="62357"/>
                  </a:lnTo>
                  <a:lnTo>
                    <a:pt x="139192" y="68072"/>
                  </a:lnTo>
                  <a:lnTo>
                    <a:pt x="136525" y="73787"/>
                  </a:lnTo>
                  <a:lnTo>
                    <a:pt x="138938" y="80518"/>
                  </a:lnTo>
                  <a:lnTo>
                    <a:pt x="144653" y="83312"/>
                  </a:lnTo>
                  <a:lnTo>
                    <a:pt x="191516" y="105664"/>
                  </a:lnTo>
                  <a:lnTo>
                    <a:pt x="198374" y="103251"/>
                  </a:lnTo>
                  <a:lnTo>
                    <a:pt x="201168" y="97663"/>
                  </a:lnTo>
                  <a:lnTo>
                    <a:pt x="203835" y="91948"/>
                  </a:lnTo>
                  <a:close/>
                </a:path>
                <a:path w="1276984" h="1521460">
                  <a:moveTo>
                    <a:pt x="210058" y="709422"/>
                  </a:moveTo>
                  <a:lnTo>
                    <a:pt x="205105" y="704215"/>
                  </a:lnTo>
                  <a:lnTo>
                    <a:pt x="146812" y="702691"/>
                  </a:lnTo>
                  <a:lnTo>
                    <a:pt x="141605" y="707644"/>
                  </a:lnTo>
                  <a:lnTo>
                    <a:pt x="141351" y="713994"/>
                  </a:lnTo>
                  <a:lnTo>
                    <a:pt x="141224" y="720217"/>
                  </a:lnTo>
                  <a:lnTo>
                    <a:pt x="146177" y="725551"/>
                  </a:lnTo>
                  <a:lnTo>
                    <a:pt x="198247" y="726821"/>
                  </a:lnTo>
                  <a:lnTo>
                    <a:pt x="204470" y="727075"/>
                  </a:lnTo>
                  <a:lnTo>
                    <a:pt x="209804" y="722122"/>
                  </a:lnTo>
                  <a:lnTo>
                    <a:pt x="210058" y="709422"/>
                  </a:lnTo>
                  <a:close/>
                </a:path>
                <a:path w="1276984" h="1521460">
                  <a:moveTo>
                    <a:pt x="260477" y="1488313"/>
                  </a:moveTo>
                  <a:lnTo>
                    <a:pt x="259842" y="1482090"/>
                  </a:lnTo>
                  <a:lnTo>
                    <a:pt x="259080" y="1475740"/>
                  </a:lnTo>
                  <a:lnTo>
                    <a:pt x="253492" y="1471295"/>
                  </a:lnTo>
                  <a:lnTo>
                    <a:pt x="247142" y="1471930"/>
                  </a:lnTo>
                  <a:lnTo>
                    <a:pt x="195453" y="1477899"/>
                  </a:lnTo>
                  <a:lnTo>
                    <a:pt x="191008" y="1483487"/>
                  </a:lnTo>
                  <a:lnTo>
                    <a:pt x="191643" y="1489837"/>
                  </a:lnTo>
                  <a:lnTo>
                    <a:pt x="192405" y="1496060"/>
                  </a:lnTo>
                  <a:lnTo>
                    <a:pt x="197993" y="1500632"/>
                  </a:lnTo>
                  <a:lnTo>
                    <a:pt x="256032" y="1493901"/>
                  </a:lnTo>
                  <a:lnTo>
                    <a:pt x="260477" y="1488313"/>
                  </a:lnTo>
                  <a:close/>
                </a:path>
                <a:path w="1276984" h="1521460">
                  <a:moveTo>
                    <a:pt x="286385" y="131318"/>
                  </a:moveTo>
                  <a:lnTo>
                    <a:pt x="283972" y="124460"/>
                  </a:lnTo>
                  <a:lnTo>
                    <a:pt x="278257" y="121793"/>
                  </a:lnTo>
                  <a:lnTo>
                    <a:pt x="236982" y="102108"/>
                  </a:lnTo>
                  <a:lnTo>
                    <a:pt x="231267" y="99314"/>
                  </a:lnTo>
                  <a:lnTo>
                    <a:pt x="224409" y="101727"/>
                  </a:lnTo>
                  <a:lnTo>
                    <a:pt x="219075" y="113157"/>
                  </a:lnTo>
                  <a:lnTo>
                    <a:pt x="221488" y="120015"/>
                  </a:lnTo>
                  <a:lnTo>
                    <a:pt x="268351" y="142367"/>
                  </a:lnTo>
                  <a:lnTo>
                    <a:pt x="274066" y="145161"/>
                  </a:lnTo>
                  <a:lnTo>
                    <a:pt x="280924" y="142748"/>
                  </a:lnTo>
                  <a:lnTo>
                    <a:pt x="283591" y="137033"/>
                  </a:lnTo>
                  <a:lnTo>
                    <a:pt x="286385" y="131318"/>
                  </a:lnTo>
                  <a:close/>
                </a:path>
                <a:path w="1276984" h="1521460">
                  <a:moveTo>
                    <a:pt x="301498" y="711835"/>
                  </a:moveTo>
                  <a:lnTo>
                    <a:pt x="296545" y="706628"/>
                  </a:lnTo>
                  <a:lnTo>
                    <a:pt x="238252" y="705104"/>
                  </a:lnTo>
                  <a:lnTo>
                    <a:pt x="232918" y="710057"/>
                  </a:lnTo>
                  <a:lnTo>
                    <a:pt x="232664" y="722630"/>
                  </a:lnTo>
                  <a:lnTo>
                    <a:pt x="237617" y="727964"/>
                  </a:lnTo>
                  <a:lnTo>
                    <a:pt x="295910" y="729488"/>
                  </a:lnTo>
                  <a:lnTo>
                    <a:pt x="301244" y="724535"/>
                  </a:lnTo>
                  <a:lnTo>
                    <a:pt x="301498" y="711835"/>
                  </a:lnTo>
                  <a:close/>
                </a:path>
                <a:path w="1276984" h="1521460">
                  <a:moveTo>
                    <a:pt x="351409" y="1477899"/>
                  </a:moveTo>
                  <a:lnTo>
                    <a:pt x="350647" y="1471676"/>
                  </a:lnTo>
                  <a:lnTo>
                    <a:pt x="350012" y="1465453"/>
                  </a:lnTo>
                  <a:lnTo>
                    <a:pt x="344297" y="1460881"/>
                  </a:lnTo>
                  <a:lnTo>
                    <a:pt x="286258" y="1467485"/>
                  </a:lnTo>
                  <a:lnTo>
                    <a:pt x="281813" y="1473200"/>
                  </a:lnTo>
                  <a:lnTo>
                    <a:pt x="282575" y="1479423"/>
                  </a:lnTo>
                  <a:lnTo>
                    <a:pt x="283210" y="1485646"/>
                  </a:lnTo>
                  <a:lnTo>
                    <a:pt x="288925" y="1490218"/>
                  </a:lnTo>
                  <a:lnTo>
                    <a:pt x="295148" y="1489456"/>
                  </a:lnTo>
                  <a:lnTo>
                    <a:pt x="340614" y="1484376"/>
                  </a:lnTo>
                  <a:lnTo>
                    <a:pt x="346837" y="1483614"/>
                  </a:lnTo>
                  <a:lnTo>
                    <a:pt x="351409" y="1477899"/>
                  </a:lnTo>
                  <a:close/>
                </a:path>
                <a:path w="1276984" h="1521460">
                  <a:moveTo>
                    <a:pt x="368808" y="170815"/>
                  </a:moveTo>
                  <a:lnTo>
                    <a:pt x="366395" y="163957"/>
                  </a:lnTo>
                  <a:lnTo>
                    <a:pt x="360807" y="161163"/>
                  </a:lnTo>
                  <a:lnTo>
                    <a:pt x="319532" y="141478"/>
                  </a:lnTo>
                  <a:lnTo>
                    <a:pt x="313817" y="138811"/>
                  </a:lnTo>
                  <a:lnTo>
                    <a:pt x="306959" y="141224"/>
                  </a:lnTo>
                  <a:lnTo>
                    <a:pt x="304292" y="146939"/>
                  </a:lnTo>
                  <a:lnTo>
                    <a:pt x="301498" y="152527"/>
                  </a:lnTo>
                  <a:lnTo>
                    <a:pt x="303911" y="159385"/>
                  </a:lnTo>
                  <a:lnTo>
                    <a:pt x="309626" y="162179"/>
                  </a:lnTo>
                  <a:lnTo>
                    <a:pt x="350901" y="181864"/>
                  </a:lnTo>
                  <a:lnTo>
                    <a:pt x="356616" y="184531"/>
                  </a:lnTo>
                  <a:lnTo>
                    <a:pt x="363474" y="182118"/>
                  </a:lnTo>
                  <a:lnTo>
                    <a:pt x="366141" y="176403"/>
                  </a:lnTo>
                  <a:lnTo>
                    <a:pt x="368808" y="170815"/>
                  </a:lnTo>
                  <a:close/>
                </a:path>
                <a:path w="1276984" h="1521460">
                  <a:moveTo>
                    <a:pt x="392938" y="714248"/>
                  </a:moveTo>
                  <a:lnTo>
                    <a:pt x="387985" y="709041"/>
                  </a:lnTo>
                  <a:lnTo>
                    <a:pt x="329565" y="707517"/>
                  </a:lnTo>
                  <a:lnTo>
                    <a:pt x="324358" y="712470"/>
                  </a:lnTo>
                  <a:lnTo>
                    <a:pt x="324231" y="718820"/>
                  </a:lnTo>
                  <a:lnTo>
                    <a:pt x="323977" y="725170"/>
                  </a:lnTo>
                  <a:lnTo>
                    <a:pt x="329057" y="730377"/>
                  </a:lnTo>
                  <a:lnTo>
                    <a:pt x="387350" y="731901"/>
                  </a:lnTo>
                  <a:lnTo>
                    <a:pt x="392557" y="726948"/>
                  </a:lnTo>
                  <a:lnTo>
                    <a:pt x="392811" y="720598"/>
                  </a:lnTo>
                  <a:lnTo>
                    <a:pt x="392938" y="714248"/>
                  </a:lnTo>
                  <a:close/>
                </a:path>
                <a:path w="1276984" h="1521460">
                  <a:moveTo>
                    <a:pt x="442214" y="1467612"/>
                  </a:moveTo>
                  <a:lnTo>
                    <a:pt x="441579" y="1461262"/>
                  </a:lnTo>
                  <a:lnTo>
                    <a:pt x="440817" y="1455039"/>
                  </a:lnTo>
                  <a:lnTo>
                    <a:pt x="435102" y="1450467"/>
                  </a:lnTo>
                  <a:lnTo>
                    <a:pt x="377190" y="1457198"/>
                  </a:lnTo>
                  <a:lnTo>
                    <a:pt x="372618" y="1462786"/>
                  </a:lnTo>
                  <a:lnTo>
                    <a:pt x="374142" y="1475359"/>
                  </a:lnTo>
                  <a:lnTo>
                    <a:pt x="379730" y="1479804"/>
                  </a:lnTo>
                  <a:lnTo>
                    <a:pt x="386080" y="1479169"/>
                  </a:lnTo>
                  <a:lnTo>
                    <a:pt x="437769" y="1473200"/>
                  </a:lnTo>
                  <a:lnTo>
                    <a:pt x="442214" y="1467612"/>
                  </a:lnTo>
                  <a:close/>
                </a:path>
                <a:path w="1276984" h="1521460">
                  <a:moveTo>
                    <a:pt x="451358" y="210185"/>
                  </a:moveTo>
                  <a:lnTo>
                    <a:pt x="448945" y="203327"/>
                  </a:lnTo>
                  <a:lnTo>
                    <a:pt x="443230" y="200660"/>
                  </a:lnTo>
                  <a:lnTo>
                    <a:pt x="401955" y="180975"/>
                  </a:lnTo>
                  <a:lnTo>
                    <a:pt x="396367" y="178181"/>
                  </a:lnTo>
                  <a:lnTo>
                    <a:pt x="389509" y="180594"/>
                  </a:lnTo>
                  <a:lnTo>
                    <a:pt x="386715" y="186309"/>
                  </a:lnTo>
                  <a:lnTo>
                    <a:pt x="384048" y="192024"/>
                  </a:lnTo>
                  <a:lnTo>
                    <a:pt x="386461" y="198882"/>
                  </a:lnTo>
                  <a:lnTo>
                    <a:pt x="392176" y="201549"/>
                  </a:lnTo>
                  <a:lnTo>
                    <a:pt x="433451" y="221234"/>
                  </a:lnTo>
                  <a:lnTo>
                    <a:pt x="439039" y="224028"/>
                  </a:lnTo>
                  <a:lnTo>
                    <a:pt x="445897" y="221615"/>
                  </a:lnTo>
                  <a:lnTo>
                    <a:pt x="448691" y="215900"/>
                  </a:lnTo>
                  <a:lnTo>
                    <a:pt x="451358" y="210185"/>
                  </a:lnTo>
                  <a:close/>
                </a:path>
                <a:path w="1276984" h="1521460">
                  <a:moveTo>
                    <a:pt x="484378" y="716788"/>
                  </a:moveTo>
                  <a:lnTo>
                    <a:pt x="479298" y="711454"/>
                  </a:lnTo>
                  <a:lnTo>
                    <a:pt x="421005" y="709930"/>
                  </a:lnTo>
                  <a:lnTo>
                    <a:pt x="415798" y="714883"/>
                  </a:lnTo>
                  <a:lnTo>
                    <a:pt x="415671" y="721233"/>
                  </a:lnTo>
                  <a:lnTo>
                    <a:pt x="415417" y="727583"/>
                  </a:lnTo>
                  <a:lnTo>
                    <a:pt x="420370" y="732790"/>
                  </a:lnTo>
                  <a:lnTo>
                    <a:pt x="478790" y="734314"/>
                  </a:lnTo>
                  <a:lnTo>
                    <a:pt x="483997" y="729361"/>
                  </a:lnTo>
                  <a:lnTo>
                    <a:pt x="484124" y="723011"/>
                  </a:lnTo>
                  <a:lnTo>
                    <a:pt x="484378" y="716788"/>
                  </a:lnTo>
                  <a:close/>
                </a:path>
                <a:path w="1276984" h="1521460">
                  <a:moveTo>
                    <a:pt x="533146" y="1457198"/>
                  </a:moveTo>
                  <a:lnTo>
                    <a:pt x="531622" y="1444625"/>
                  </a:lnTo>
                  <a:lnTo>
                    <a:pt x="526034" y="1440180"/>
                  </a:lnTo>
                  <a:lnTo>
                    <a:pt x="467995" y="1446784"/>
                  </a:lnTo>
                  <a:lnTo>
                    <a:pt x="463550" y="1452499"/>
                  </a:lnTo>
                  <a:lnTo>
                    <a:pt x="464185" y="1458722"/>
                  </a:lnTo>
                  <a:lnTo>
                    <a:pt x="464947" y="1464945"/>
                  </a:lnTo>
                  <a:lnTo>
                    <a:pt x="470662" y="1469517"/>
                  </a:lnTo>
                  <a:lnTo>
                    <a:pt x="522351" y="1463548"/>
                  </a:lnTo>
                  <a:lnTo>
                    <a:pt x="528574" y="1462913"/>
                  </a:lnTo>
                  <a:lnTo>
                    <a:pt x="533146" y="1457198"/>
                  </a:lnTo>
                  <a:close/>
                </a:path>
                <a:path w="1276984" h="1521460">
                  <a:moveTo>
                    <a:pt x="533908" y="249555"/>
                  </a:moveTo>
                  <a:lnTo>
                    <a:pt x="531495" y="242824"/>
                  </a:lnTo>
                  <a:lnTo>
                    <a:pt x="525780" y="240030"/>
                  </a:lnTo>
                  <a:lnTo>
                    <a:pt x="484505" y="220345"/>
                  </a:lnTo>
                  <a:lnTo>
                    <a:pt x="478790" y="217551"/>
                  </a:lnTo>
                  <a:lnTo>
                    <a:pt x="471932" y="219964"/>
                  </a:lnTo>
                  <a:lnTo>
                    <a:pt x="466598" y="231394"/>
                  </a:lnTo>
                  <a:lnTo>
                    <a:pt x="469011" y="238252"/>
                  </a:lnTo>
                  <a:lnTo>
                    <a:pt x="515874" y="260731"/>
                  </a:lnTo>
                  <a:lnTo>
                    <a:pt x="521589" y="263398"/>
                  </a:lnTo>
                  <a:lnTo>
                    <a:pt x="528447" y="260985"/>
                  </a:lnTo>
                  <a:lnTo>
                    <a:pt x="531114" y="255270"/>
                  </a:lnTo>
                  <a:lnTo>
                    <a:pt x="533908" y="249555"/>
                  </a:lnTo>
                  <a:close/>
                </a:path>
                <a:path w="1276984" h="1521460">
                  <a:moveTo>
                    <a:pt x="575691" y="719201"/>
                  </a:moveTo>
                  <a:lnTo>
                    <a:pt x="570738" y="713867"/>
                  </a:lnTo>
                  <a:lnTo>
                    <a:pt x="512445" y="712343"/>
                  </a:lnTo>
                  <a:lnTo>
                    <a:pt x="507238" y="717296"/>
                  </a:lnTo>
                  <a:lnTo>
                    <a:pt x="506984" y="723646"/>
                  </a:lnTo>
                  <a:lnTo>
                    <a:pt x="506857" y="729996"/>
                  </a:lnTo>
                  <a:lnTo>
                    <a:pt x="511810" y="735203"/>
                  </a:lnTo>
                  <a:lnTo>
                    <a:pt x="570103" y="736727"/>
                  </a:lnTo>
                  <a:lnTo>
                    <a:pt x="575437" y="731774"/>
                  </a:lnTo>
                  <a:lnTo>
                    <a:pt x="575691" y="719201"/>
                  </a:lnTo>
                  <a:close/>
                </a:path>
                <a:path w="1276984" h="1521460">
                  <a:moveTo>
                    <a:pt x="616331" y="289052"/>
                  </a:moveTo>
                  <a:lnTo>
                    <a:pt x="613918" y="282194"/>
                  </a:lnTo>
                  <a:lnTo>
                    <a:pt x="608330" y="279400"/>
                  </a:lnTo>
                  <a:lnTo>
                    <a:pt x="567055" y="259715"/>
                  </a:lnTo>
                  <a:lnTo>
                    <a:pt x="561340" y="257048"/>
                  </a:lnTo>
                  <a:lnTo>
                    <a:pt x="554482" y="259461"/>
                  </a:lnTo>
                  <a:lnTo>
                    <a:pt x="551815" y="265176"/>
                  </a:lnTo>
                  <a:lnTo>
                    <a:pt x="549021" y="270891"/>
                  </a:lnTo>
                  <a:lnTo>
                    <a:pt x="551434" y="277622"/>
                  </a:lnTo>
                  <a:lnTo>
                    <a:pt x="557149" y="280416"/>
                  </a:lnTo>
                  <a:lnTo>
                    <a:pt x="598424" y="300101"/>
                  </a:lnTo>
                  <a:lnTo>
                    <a:pt x="604139" y="302768"/>
                  </a:lnTo>
                  <a:lnTo>
                    <a:pt x="610997" y="300355"/>
                  </a:lnTo>
                  <a:lnTo>
                    <a:pt x="613664" y="294640"/>
                  </a:lnTo>
                  <a:lnTo>
                    <a:pt x="616331" y="289052"/>
                  </a:lnTo>
                  <a:close/>
                </a:path>
                <a:path w="1276984" h="1521460">
                  <a:moveTo>
                    <a:pt x="623951" y="1446911"/>
                  </a:moveTo>
                  <a:lnTo>
                    <a:pt x="623189" y="1440561"/>
                  </a:lnTo>
                  <a:lnTo>
                    <a:pt x="622554" y="1434338"/>
                  </a:lnTo>
                  <a:lnTo>
                    <a:pt x="616839" y="1429766"/>
                  </a:lnTo>
                  <a:lnTo>
                    <a:pt x="565150" y="1435735"/>
                  </a:lnTo>
                  <a:lnTo>
                    <a:pt x="558927" y="1436370"/>
                  </a:lnTo>
                  <a:lnTo>
                    <a:pt x="554355" y="1442085"/>
                  </a:lnTo>
                  <a:lnTo>
                    <a:pt x="555117" y="1448308"/>
                  </a:lnTo>
                  <a:lnTo>
                    <a:pt x="555752" y="1454658"/>
                  </a:lnTo>
                  <a:lnTo>
                    <a:pt x="561467" y="1459103"/>
                  </a:lnTo>
                  <a:lnTo>
                    <a:pt x="567690" y="1458468"/>
                  </a:lnTo>
                  <a:lnTo>
                    <a:pt x="619379" y="1452499"/>
                  </a:lnTo>
                  <a:lnTo>
                    <a:pt x="623951" y="1446911"/>
                  </a:lnTo>
                  <a:close/>
                </a:path>
                <a:path w="1276984" h="1521460">
                  <a:moveTo>
                    <a:pt x="667131" y="721614"/>
                  </a:moveTo>
                  <a:lnTo>
                    <a:pt x="662178" y="716407"/>
                  </a:lnTo>
                  <a:lnTo>
                    <a:pt x="655828" y="716153"/>
                  </a:lnTo>
                  <a:lnTo>
                    <a:pt x="610108" y="715010"/>
                  </a:lnTo>
                  <a:lnTo>
                    <a:pt x="603885" y="714756"/>
                  </a:lnTo>
                  <a:lnTo>
                    <a:pt x="598551" y="719836"/>
                  </a:lnTo>
                  <a:lnTo>
                    <a:pt x="598297" y="732409"/>
                  </a:lnTo>
                  <a:lnTo>
                    <a:pt x="603250" y="737616"/>
                  </a:lnTo>
                  <a:lnTo>
                    <a:pt x="609600" y="737870"/>
                  </a:lnTo>
                  <a:lnTo>
                    <a:pt x="661543" y="739140"/>
                  </a:lnTo>
                  <a:lnTo>
                    <a:pt x="666877" y="734187"/>
                  </a:lnTo>
                  <a:lnTo>
                    <a:pt x="667131" y="721614"/>
                  </a:lnTo>
                  <a:close/>
                </a:path>
                <a:path w="1276984" h="1521460">
                  <a:moveTo>
                    <a:pt x="698881" y="328422"/>
                  </a:moveTo>
                  <a:lnTo>
                    <a:pt x="696468" y="321564"/>
                  </a:lnTo>
                  <a:lnTo>
                    <a:pt x="690753" y="318897"/>
                  </a:lnTo>
                  <a:lnTo>
                    <a:pt x="649478" y="299212"/>
                  </a:lnTo>
                  <a:lnTo>
                    <a:pt x="643890" y="296418"/>
                  </a:lnTo>
                  <a:lnTo>
                    <a:pt x="637032" y="298831"/>
                  </a:lnTo>
                  <a:lnTo>
                    <a:pt x="634238" y="304546"/>
                  </a:lnTo>
                  <a:lnTo>
                    <a:pt x="631571" y="310261"/>
                  </a:lnTo>
                  <a:lnTo>
                    <a:pt x="633984" y="317119"/>
                  </a:lnTo>
                  <a:lnTo>
                    <a:pt x="639699" y="319786"/>
                  </a:lnTo>
                  <a:lnTo>
                    <a:pt x="680974" y="339471"/>
                  </a:lnTo>
                  <a:lnTo>
                    <a:pt x="686562" y="342265"/>
                  </a:lnTo>
                  <a:lnTo>
                    <a:pt x="693420" y="339852"/>
                  </a:lnTo>
                  <a:lnTo>
                    <a:pt x="696214" y="334137"/>
                  </a:lnTo>
                  <a:lnTo>
                    <a:pt x="698881" y="328422"/>
                  </a:lnTo>
                  <a:close/>
                </a:path>
                <a:path w="1276984" h="1521460">
                  <a:moveTo>
                    <a:pt x="714756" y="1436497"/>
                  </a:moveTo>
                  <a:lnTo>
                    <a:pt x="714121" y="1430274"/>
                  </a:lnTo>
                  <a:lnTo>
                    <a:pt x="713359" y="1423924"/>
                  </a:lnTo>
                  <a:lnTo>
                    <a:pt x="707644" y="1419479"/>
                  </a:lnTo>
                  <a:lnTo>
                    <a:pt x="701421" y="1420114"/>
                  </a:lnTo>
                  <a:lnTo>
                    <a:pt x="649732" y="1426083"/>
                  </a:lnTo>
                  <a:lnTo>
                    <a:pt x="645160" y="1431671"/>
                  </a:lnTo>
                  <a:lnTo>
                    <a:pt x="646684" y="1444244"/>
                  </a:lnTo>
                  <a:lnTo>
                    <a:pt x="652272" y="1448816"/>
                  </a:lnTo>
                  <a:lnTo>
                    <a:pt x="703961" y="1442847"/>
                  </a:lnTo>
                  <a:lnTo>
                    <a:pt x="710311" y="1442212"/>
                  </a:lnTo>
                  <a:lnTo>
                    <a:pt x="714756" y="1436497"/>
                  </a:lnTo>
                  <a:close/>
                </a:path>
                <a:path w="1276984" h="1521460">
                  <a:moveTo>
                    <a:pt x="758571" y="724027"/>
                  </a:moveTo>
                  <a:lnTo>
                    <a:pt x="753618" y="718820"/>
                  </a:lnTo>
                  <a:lnTo>
                    <a:pt x="747268" y="718566"/>
                  </a:lnTo>
                  <a:lnTo>
                    <a:pt x="701548" y="717423"/>
                  </a:lnTo>
                  <a:lnTo>
                    <a:pt x="695198" y="717169"/>
                  </a:lnTo>
                  <a:lnTo>
                    <a:pt x="689991" y="722249"/>
                  </a:lnTo>
                  <a:lnTo>
                    <a:pt x="689864" y="728472"/>
                  </a:lnTo>
                  <a:lnTo>
                    <a:pt x="689610" y="734822"/>
                  </a:lnTo>
                  <a:lnTo>
                    <a:pt x="694690" y="740029"/>
                  </a:lnTo>
                  <a:lnTo>
                    <a:pt x="700913" y="740283"/>
                  </a:lnTo>
                  <a:lnTo>
                    <a:pt x="746633" y="741426"/>
                  </a:lnTo>
                  <a:lnTo>
                    <a:pt x="752983" y="741680"/>
                  </a:lnTo>
                  <a:lnTo>
                    <a:pt x="758190" y="736600"/>
                  </a:lnTo>
                  <a:lnTo>
                    <a:pt x="758444" y="730377"/>
                  </a:lnTo>
                  <a:lnTo>
                    <a:pt x="758571" y="724027"/>
                  </a:lnTo>
                  <a:close/>
                </a:path>
                <a:path w="1276984" h="1521460">
                  <a:moveTo>
                    <a:pt x="781431" y="367792"/>
                  </a:moveTo>
                  <a:lnTo>
                    <a:pt x="779018" y="361061"/>
                  </a:lnTo>
                  <a:lnTo>
                    <a:pt x="773303" y="358267"/>
                  </a:lnTo>
                  <a:lnTo>
                    <a:pt x="732028" y="338582"/>
                  </a:lnTo>
                  <a:lnTo>
                    <a:pt x="726313" y="335915"/>
                  </a:lnTo>
                  <a:lnTo>
                    <a:pt x="719455" y="338328"/>
                  </a:lnTo>
                  <a:lnTo>
                    <a:pt x="716788" y="343916"/>
                  </a:lnTo>
                  <a:lnTo>
                    <a:pt x="714121" y="349631"/>
                  </a:lnTo>
                  <a:lnTo>
                    <a:pt x="716534" y="356489"/>
                  </a:lnTo>
                  <a:lnTo>
                    <a:pt x="763397" y="378968"/>
                  </a:lnTo>
                  <a:lnTo>
                    <a:pt x="769112" y="381635"/>
                  </a:lnTo>
                  <a:lnTo>
                    <a:pt x="775970" y="379222"/>
                  </a:lnTo>
                  <a:lnTo>
                    <a:pt x="778637" y="373507"/>
                  </a:lnTo>
                  <a:lnTo>
                    <a:pt x="781431" y="367792"/>
                  </a:lnTo>
                  <a:close/>
                </a:path>
                <a:path w="1276984" h="1521460">
                  <a:moveTo>
                    <a:pt x="805688" y="1426083"/>
                  </a:moveTo>
                  <a:lnTo>
                    <a:pt x="804164" y="1413637"/>
                  </a:lnTo>
                  <a:lnTo>
                    <a:pt x="798576" y="1409065"/>
                  </a:lnTo>
                  <a:lnTo>
                    <a:pt x="746887" y="1415034"/>
                  </a:lnTo>
                  <a:lnTo>
                    <a:pt x="740537" y="1415669"/>
                  </a:lnTo>
                  <a:lnTo>
                    <a:pt x="736092" y="1421384"/>
                  </a:lnTo>
                  <a:lnTo>
                    <a:pt x="736727" y="1427607"/>
                  </a:lnTo>
                  <a:lnTo>
                    <a:pt x="737489" y="1433957"/>
                  </a:lnTo>
                  <a:lnTo>
                    <a:pt x="743204" y="1438402"/>
                  </a:lnTo>
                  <a:lnTo>
                    <a:pt x="749427" y="1437640"/>
                  </a:lnTo>
                  <a:lnTo>
                    <a:pt x="794893" y="1432560"/>
                  </a:lnTo>
                  <a:lnTo>
                    <a:pt x="801116" y="1431798"/>
                  </a:lnTo>
                  <a:lnTo>
                    <a:pt x="805688" y="1426083"/>
                  </a:lnTo>
                  <a:close/>
                </a:path>
                <a:path w="1276984" h="1521460">
                  <a:moveTo>
                    <a:pt x="850011" y="726440"/>
                  </a:moveTo>
                  <a:lnTo>
                    <a:pt x="844931" y="721233"/>
                  </a:lnTo>
                  <a:lnTo>
                    <a:pt x="838708" y="720979"/>
                  </a:lnTo>
                  <a:lnTo>
                    <a:pt x="786638" y="719709"/>
                  </a:lnTo>
                  <a:lnTo>
                    <a:pt x="781431" y="724662"/>
                  </a:lnTo>
                  <a:lnTo>
                    <a:pt x="781304" y="730885"/>
                  </a:lnTo>
                  <a:lnTo>
                    <a:pt x="781050" y="737235"/>
                  </a:lnTo>
                  <a:lnTo>
                    <a:pt x="786003" y="742442"/>
                  </a:lnTo>
                  <a:lnTo>
                    <a:pt x="792353" y="742696"/>
                  </a:lnTo>
                  <a:lnTo>
                    <a:pt x="838073" y="743839"/>
                  </a:lnTo>
                  <a:lnTo>
                    <a:pt x="844423" y="744093"/>
                  </a:lnTo>
                  <a:lnTo>
                    <a:pt x="849630" y="739013"/>
                  </a:lnTo>
                  <a:lnTo>
                    <a:pt x="849757" y="732790"/>
                  </a:lnTo>
                  <a:lnTo>
                    <a:pt x="850011" y="726440"/>
                  </a:lnTo>
                  <a:close/>
                </a:path>
                <a:path w="1276984" h="1521460">
                  <a:moveTo>
                    <a:pt x="863854" y="407289"/>
                  </a:moveTo>
                  <a:lnTo>
                    <a:pt x="861441" y="400431"/>
                  </a:lnTo>
                  <a:lnTo>
                    <a:pt x="814578" y="377952"/>
                  </a:lnTo>
                  <a:lnTo>
                    <a:pt x="808863" y="375285"/>
                  </a:lnTo>
                  <a:lnTo>
                    <a:pt x="802005" y="377698"/>
                  </a:lnTo>
                  <a:lnTo>
                    <a:pt x="799338" y="383413"/>
                  </a:lnTo>
                  <a:lnTo>
                    <a:pt x="796544" y="389128"/>
                  </a:lnTo>
                  <a:lnTo>
                    <a:pt x="798957" y="395859"/>
                  </a:lnTo>
                  <a:lnTo>
                    <a:pt x="804672" y="398653"/>
                  </a:lnTo>
                  <a:lnTo>
                    <a:pt x="845947" y="418338"/>
                  </a:lnTo>
                  <a:lnTo>
                    <a:pt x="851662" y="421005"/>
                  </a:lnTo>
                  <a:lnTo>
                    <a:pt x="858520" y="418592"/>
                  </a:lnTo>
                  <a:lnTo>
                    <a:pt x="861187" y="413004"/>
                  </a:lnTo>
                  <a:lnTo>
                    <a:pt x="863854" y="407289"/>
                  </a:lnTo>
                  <a:close/>
                </a:path>
                <a:path w="1276984" h="1521460">
                  <a:moveTo>
                    <a:pt x="941324" y="728853"/>
                  </a:moveTo>
                  <a:lnTo>
                    <a:pt x="936371" y="723646"/>
                  </a:lnTo>
                  <a:lnTo>
                    <a:pt x="878078" y="722122"/>
                  </a:lnTo>
                  <a:lnTo>
                    <a:pt x="872871" y="727075"/>
                  </a:lnTo>
                  <a:lnTo>
                    <a:pt x="872617" y="733425"/>
                  </a:lnTo>
                  <a:lnTo>
                    <a:pt x="872490" y="739648"/>
                  </a:lnTo>
                  <a:lnTo>
                    <a:pt x="877443" y="744982"/>
                  </a:lnTo>
                  <a:lnTo>
                    <a:pt x="929513" y="746252"/>
                  </a:lnTo>
                  <a:lnTo>
                    <a:pt x="935736" y="746506"/>
                  </a:lnTo>
                  <a:lnTo>
                    <a:pt x="941070" y="741553"/>
                  </a:lnTo>
                  <a:lnTo>
                    <a:pt x="941324" y="728853"/>
                  </a:lnTo>
                  <a:close/>
                </a:path>
                <a:path w="1276984" h="1521460">
                  <a:moveTo>
                    <a:pt x="946404" y="446659"/>
                  </a:moveTo>
                  <a:lnTo>
                    <a:pt x="943991" y="439801"/>
                  </a:lnTo>
                  <a:lnTo>
                    <a:pt x="938276" y="437134"/>
                  </a:lnTo>
                  <a:lnTo>
                    <a:pt x="897001" y="417449"/>
                  </a:lnTo>
                  <a:lnTo>
                    <a:pt x="891413" y="414655"/>
                  </a:lnTo>
                  <a:lnTo>
                    <a:pt x="884555" y="417068"/>
                  </a:lnTo>
                  <a:lnTo>
                    <a:pt x="881761" y="422783"/>
                  </a:lnTo>
                  <a:lnTo>
                    <a:pt x="879094" y="428498"/>
                  </a:lnTo>
                  <a:lnTo>
                    <a:pt x="881507" y="435356"/>
                  </a:lnTo>
                  <a:lnTo>
                    <a:pt x="887222" y="438023"/>
                  </a:lnTo>
                  <a:lnTo>
                    <a:pt x="928497" y="457708"/>
                  </a:lnTo>
                  <a:lnTo>
                    <a:pt x="934085" y="460502"/>
                  </a:lnTo>
                  <a:lnTo>
                    <a:pt x="940943" y="458089"/>
                  </a:lnTo>
                  <a:lnTo>
                    <a:pt x="943737" y="452374"/>
                  </a:lnTo>
                  <a:lnTo>
                    <a:pt x="946404" y="446659"/>
                  </a:lnTo>
                  <a:close/>
                </a:path>
                <a:path w="1276984" h="1521460">
                  <a:moveTo>
                    <a:pt x="960882" y="1402080"/>
                  </a:moveTo>
                  <a:lnTo>
                    <a:pt x="951814" y="1398778"/>
                  </a:lnTo>
                  <a:lnTo>
                    <a:pt x="880745" y="1372870"/>
                  </a:lnTo>
                  <a:lnTo>
                    <a:pt x="883754" y="1399362"/>
                  </a:lnTo>
                  <a:lnTo>
                    <a:pt x="831469" y="1405382"/>
                  </a:lnTo>
                  <a:lnTo>
                    <a:pt x="826897" y="1410970"/>
                  </a:lnTo>
                  <a:lnTo>
                    <a:pt x="827659" y="1417320"/>
                  </a:lnTo>
                  <a:lnTo>
                    <a:pt x="828294" y="1423543"/>
                  </a:lnTo>
                  <a:lnTo>
                    <a:pt x="834009" y="1427988"/>
                  </a:lnTo>
                  <a:lnTo>
                    <a:pt x="840232" y="1427353"/>
                  </a:lnTo>
                  <a:lnTo>
                    <a:pt x="886345" y="1422069"/>
                  </a:lnTo>
                  <a:lnTo>
                    <a:pt x="889381" y="1448562"/>
                  </a:lnTo>
                  <a:lnTo>
                    <a:pt x="960882" y="1402080"/>
                  </a:lnTo>
                  <a:close/>
                </a:path>
                <a:path w="1276984" h="1521460">
                  <a:moveTo>
                    <a:pt x="1028954" y="486156"/>
                  </a:moveTo>
                  <a:lnTo>
                    <a:pt x="1026541" y="479298"/>
                  </a:lnTo>
                  <a:lnTo>
                    <a:pt x="1020826" y="476504"/>
                  </a:lnTo>
                  <a:lnTo>
                    <a:pt x="979551" y="456819"/>
                  </a:lnTo>
                  <a:lnTo>
                    <a:pt x="973836" y="454152"/>
                  </a:lnTo>
                  <a:lnTo>
                    <a:pt x="966978" y="456565"/>
                  </a:lnTo>
                  <a:lnTo>
                    <a:pt x="964311" y="462280"/>
                  </a:lnTo>
                  <a:lnTo>
                    <a:pt x="961644" y="467868"/>
                  </a:lnTo>
                  <a:lnTo>
                    <a:pt x="964057" y="474726"/>
                  </a:lnTo>
                  <a:lnTo>
                    <a:pt x="969645" y="477520"/>
                  </a:lnTo>
                  <a:lnTo>
                    <a:pt x="1010920" y="497205"/>
                  </a:lnTo>
                  <a:lnTo>
                    <a:pt x="1016635" y="499872"/>
                  </a:lnTo>
                  <a:lnTo>
                    <a:pt x="1023493" y="497459"/>
                  </a:lnTo>
                  <a:lnTo>
                    <a:pt x="1026160" y="491744"/>
                  </a:lnTo>
                  <a:lnTo>
                    <a:pt x="1028954" y="486156"/>
                  </a:lnTo>
                  <a:close/>
                </a:path>
                <a:path w="1276984" h="1521460">
                  <a:moveTo>
                    <a:pt x="1032764" y="731266"/>
                  </a:moveTo>
                  <a:lnTo>
                    <a:pt x="1027811" y="726059"/>
                  </a:lnTo>
                  <a:lnTo>
                    <a:pt x="969518" y="724535"/>
                  </a:lnTo>
                  <a:lnTo>
                    <a:pt x="964184" y="729488"/>
                  </a:lnTo>
                  <a:lnTo>
                    <a:pt x="963930" y="742061"/>
                  </a:lnTo>
                  <a:lnTo>
                    <a:pt x="968883" y="747395"/>
                  </a:lnTo>
                  <a:lnTo>
                    <a:pt x="1027176" y="748919"/>
                  </a:lnTo>
                  <a:lnTo>
                    <a:pt x="1032510" y="743966"/>
                  </a:lnTo>
                  <a:lnTo>
                    <a:pt x="1032764" y="731266"/>
                  </a:lnTo>
                  <a:close/>
                </a:path>
                <a:path w="1276984" h="1521460">
                  <a:moveTo>
                    <a:pt x="1111377" y="525526"/>
                  </a:moveTo>
                  <a:lnTo>
                    <a:pt x="1108964" y="518668"/>
                  </a:lnTo>
                  <a:lnTo>
                    <a:pt x="1062101" y="496316"/>
                  </a:lnTo>
                  <a:lnTo>
                    <a:pt x="1056386" y="493522"/>
                  </a:lnTo>
                  <a:lnTo>
                    <a:pt x="1049528" y="495935"/>
                  </a:lnTo>
                  <a:lnTo>
                    <a:pt x="1046861" y="501650"/>
                  </a:lnTo>
                  <a:lnTo>
                    <a:pt x="1044067" y="507365"/>
                  </a:lnTo>
                  <a:lnTo>
                    <a:pt x="1046480" y="514223"/>
                  </a:lnTo>
                  <a:lnTo>
                    <a:pt x="1052195" y="516890"/>
                  </a:lnTo>
                  <a:lnTo>
                    <a:pt x="1093470" y="536575"/>
                  </a:lnTo>
                  <a:lnTo>
                    <a:pt x="1099185" y="539369"/>
                  </a:lnTo>
                  <a:lnTo>
                    <a:pt x="1106043" y="536956"/>
                  </a:lnTo>
                  <a:lnTo>
                    <a:pt x="1111377" y="525526"/>
                  </a:lnTo>
                  <a:close/>
                </a:path>
                <a:path w="1276984" h="1521460">
                  <a:moveTo>
                    <a:pt x="1124204" y="733679"/>
                  </a:moveTo>
                  <a:lnTo>
                    <a:pt x="1119251" y="728472"/>
                  </a:lnTo>
                  <a:lnTo>
                    <a:pt x="1060831" y="726948"/>
                  </a:lnTo>
                  <a:lnTo>
                    <a:pt x="1055624" y="731901"/>
                  </a:lnTo>
                  <a:lnTo>
                    <a:pt x="1055497" y="738251"/>
                  </a:lnTo>
                  <a:lnTo>
                    <a:pt x="1055243" y="744601"/>
                  </a:lnTo>
                  <a:lnTo>
                    <a:pt x="1060323" y="749808"/>
                  </a:lnTo>
                  <a:lnTo>
                    <a:pt x="1118616" y="751332"/>
                  </a:lnTo>
                  <a:lnTo>
                    <a:pt x="1123823" y="746379"/>
                  </a:lnTo>
                  <a:lnTo>
                    <a:pt x="1124077" y="740029"/>
                  </a:lnTo>
                  <a:lnTo>
                    <a:pt x="1124204" y="733679"/>
                  </a:lnTo>
                  <a:close/>
                </a:path>
                <a:path w="1276984" h="1521460">
                  <a:moveTo>
                    <a:pt x="1193927" y="564896"/>
                  </a:moveTo>
                  <a:lnTo>
                    <a:pt x="1191514" y="558165"/>
                  </a:lnTo>
                  <a:lnTo>
                    <a:pt x="1185799" y="555371"/>
                  </a:lnTo>
                  <a:lnTo>
                    <a:pt x="1138936" y="533019"/>
                  </a:lnTo>
                  <a:lnTo>
                    <a:pt x="1132078" y="535432"/>
                  </a:lnTo>
                  <a:lnTo>
                    <a:pt x="1129284" y="541020"/>
                  </a:lnTo>
                  <a:lnTo>
                    <a:pt x="1126617" y="546735"/>
                  </a:lnTo>
                  <a:lnTo>
                    <a:pt x="1129030" y="553593"/>
                  </a:lnTo>
                  <a:lnTo>
                    <a:pt x="1134745" y="556260"/>
                  </a:lnTo>
                  <a:lnTo>
                    <a:pt x="1181608" y="578739"/>
                  </a:lnTo>
                  <a:lnTo>
                    <a:pt x="1188466" y="576326"/>
                  </a:lnTo>
                  <a:lnTo>
                    <a:pt x="1191260" y="570611"/>
                  </a:lnTo>
                  <a:lnTo>
                    <a:pt x="1193927" y="564896"/>
                  </a:lnTo>
                  <a:close/>
                </a:path>
                <a:path w="1276984" h="1521460">
                  <a:moveTo>
                    <a:pt x="1215644" y="736219"/>
                  </a:moveTo>
                  <a:lnTo>
                    <a:pt x="1210564" y="730885"/>
                  </a:lnTo>
                  <a:lnTo>
                    <a:pt x="1152271" y="729361"/>
                  </a:lnTo>
                  <a:lnTo>
                    <a:pt x="1147064" y="734314"/>
                  </a:lnTo>
                  <a:lnTo>
                    <a:pt x="1146937" y="740664"/>
                  </a:lnTo>
                  <a:lnTo>
                    <a:pt x="1146683" y="747014"/>
                  </a:lnTo>
                  <a:lnTo>
                    <a:pt x="1151636" y="752221"/>
                  </a:lnTo>
                  <a:lnTo>
                    <a:pt x="1210056" y="753745"/>
                  </a:lnTo>
                  <a:lnTo>
                    <a:pt x="1215263" y="748792"/>
                  </a:lnTo>
                  <a:lnTo>
                    <a:pt x="1215390" y="742442"/>
                  </a:lnTo>
                  <a:lnTo>
                    <a:pt x="1215644" y="736219"/>
                  </a:lnTo>
                  <a:close/>
                </a:path>
                <a:path w="1276984" h="1521460">
                  <a:moveTo>
                    <a:pt x="1276477" y="604393"/>
                  </a:moveTo>
                  <a:lnTo>
                    <a:pt x="1274064" y="597535"/>
                  </a:lnTo>
                  <a:lnTo>
                    <a:pt x="1268349" y="594868"/>
                  </a:lnTo>
                  <a:lnTo>
                    <a:pt x="1227074" y="575056"/>
                  </a:lnTo>
                  <a:lnTo>
                    <a:pt x="1221359" y="572389"/>
                  </a:lnTo>
                  <a:lnTo>
                    <a:pt x="1214501" y="574802"/>
                  </a:lnTo>
                  <a:lnTo>
                    <a:pt x="1209167" y="586232"/>
                  </a:lnTo>
                  <a:lnTo>
                    <a:pt x="1211580" y="592963"/>
                  </a:lnTo>
                  <a:lnTo>
                    <a:pt x="1217168" y="595757"/>
                  </a:lnTo>
                  <a:lnTo>
                    <a:pt x="1258443" y="615442"/>
                  </a:lnTo>
                  <a:lnTo>
                    <a:pt x="1264158" y="618109"/>
                  </a:lnTo>
                  <a:lnTo>
                    <a:pt x="1271016" y="615696"/>
                  </a:lnTo>
                  <a:lnTo>
                    <a:pt x="1273683" y="610108"/>
                  </a:lnTo>
                  <a:lnTo>
                    <a:pt x="1276477" y="604393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373367" y="1661160"/>
            <a:ext cx="4691380" cy="4959350"/>
          </a:xfrm>
          <a:prstGeom prst="rect">
            <a:avLst/>
          </a:prstGeom>
          <a:ln w="15240">
            <a:solidFill>
              <a:srgbClr val="34487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latin typeface="Gothic Uralic"/>
                <a:cs typeface="Gothic Uralic"/>
              </a:rPr>
              <a:t>ENVIRONMENT</a:t>
            </a:r>
            <a:endParaRPr sz="180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</a:pPr>
            <a:endParaRPr sz="220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</a:pPr>
            <a:endParaRPr sz="220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</a:pPr>
            <a:endParaRPr sz="220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200">
              <a:latin typeface="Gothic Uralic"/>
              <a:cs typeface="Gothic Uralic"/>
            </a:endParaRPr>
          </a:p>
          <a:p>
            <a:pPr marL="2186305">
              <a:lnSpc>
                <a:spcPct val="100000"/>
              </a:lnSpc>
            </a:pPr>
            <a:r>
              <a:rPr sz="1400" spc="-5" dirty="0">
                <a:latin typeface="Gothic Uralic"/>
                <a:cs typeface="Gothic Uralic"/>
              </a:rPr>
              <a:t>perceive</a:t>
            </a:r>
            <a:endParaRPr sz="140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</a:pPr>
            <a:endParaRPr sz="170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</a:pPr>
            <a:endParaRPr sz="170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>
              <a:latin typeface="Gothic Uralic"/>
              <a:cs typeface="Gothic Uralic"/>
            </a:endParaRPr>
          </a:p>
          <a:p>
            <a:pPr marL="2261235">
              <a:lnSpc>
                <a:spcPct val="100000"/>
              </a:lnSpc>
            </a:pPr>
            <a:r>
              <a:rPr sz="1400" dirty="0">
                <a:latin typeface="Gothic Uralic"/>
                <a:cs typeface="Gothic Uralic"/>
              </a:rPr>
              <a:t>act</a:t>
            </a:r>
            <a:endParaRPr sz="140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0"/>
            <a:ext cx="4980432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42957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Intelligent</a:t>
            </a:r>
            <a:r>
              <a:rPr spc="-15" dirty="0"/>
              <a:t> </a:t>
            </a:r>
            <a:r>
              <a:rPr spc="-5" dirty="0"/>
              <a:t>Agents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9600" y="1371600"/>
            <a:ext cx="5217795" cy="1790700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2000" b="1" spc="-5" dirty="0">
                <a:solidFill>
                  <a:srgbClr val="252525"/>
                </a:solidFill>
                <a:latin typeface="Gothic Uralic"/>
                <a:cs typeface="Gothic Uralic"/>
              </a:rPr>
              <a:t>Properties of an</a:t>
            </a:r>
            <a:r>
              <a:rPr sz="2000" b="1" spc="-2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b="1" spc="-5" dirty="0">
                <a:solidFill>
                  <a:srgbClr val="252525"/>
                </a:solidFill>
                <a:latin typeface="Gothic Uralic"/>
                <a:cs typeface="Gothic Uralic"/>
              </a:rPr>
              <a:t>agent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There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is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 constrained task</a:t>
            </a:r>
            <a:r>
              <a:rPr sz="2000" spc="-15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45" dirty="0">
                <a:solidFill>
                  <a:srgbClr val="252525"/>
                </a:solidFill>
                <a:latin typeface="Gothic Uralic"/>
                <a:cs typeface="Gothic Uralic"/>
              </a:rPr>
              <a:t>environment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Means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interact with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this</a:t>
            </a:r>
            <a:r>
              <a:rPr sz="2000" spc="-19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35" dirty="0">
                <a:solidFill>
                  <a:srgbClr val="252525"/>
                </a:solidFill>
                <a:latin typeface="Gothic Uralic"/>
                <a:cs typeface="Gothic Uralic"/>
              </a:rPr>
              <a:t>environment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Means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do something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as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</a:t>
            </a:r>
            <a:r>
              <a:rPr sz="2000" spc="-16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result</a:t>
            </a:r>
            <a:endParaRPr sz="2000" dirty="0">
              <a:latin typeface="Gothic Uralic"/>
              <a:cs typeface="Gothic Ural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7737" y="3545914"/>
            <a:ext cx="5182870" cy="2404745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An agent</a:t>
            </a:r>
            <a:r>
              <a:rPr sz="2000" spc="-2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has</a:t>
            </a:r>
            <a:endParaRPr sz="2000">
              <a:latin typeface="Gothic Uralic"/>
              <a:cs typeface="Gothic Uralic"/>
            </a:endParaRPr>
          </a:p>
          <a:p>
            <a:pPr marL="355600" marR="314960" indent="-342900">
              <a:lnSpc>
                <a:spcPct val="100000"/>
              </a:lnSpc>
              <a:spcBef>
                <a:spcPts val="1080"/>
              </a:spcBef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b="1" i="1" dirty="0">
                <a:solidFill>
                  <a:srgbClr val="252525"/>
                </a:solidFill>
                <a:latin typeface="TeXGyreAdventor"/>
                <a:cs typeface="TeXGyreAdventor"/>
              </a:rPr>
              <a:t>Sensors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perceive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information</a:t>
            </a:r>
            <a:r>
              <a:rPr sz="2000" spc="-15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150" dirty="0">
                <a:solidFill>
                  <a:srgbClr val="252525"/>
                </a:solidFill>
                <a:latin typeface="Gothic Uralic"/>
                <a:cs typeface="Gothic Uralic"/>
              </a:rPr>
              <a:t>from 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</a:t>
            </a:r>
            <a:r>
              <a:rPr sz="2000" spc="-4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environment</a:t>
            </a:r>
            <a:endParaRPr sz="20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b="1" i="1" dirty="0">
                <a:solidFill>
                  <a:srgbClr val="252525"/>
                </a:solidFill>
                <a:latin typeface="TeXGyreAdventor"/>
                <a:cs typeface="TeXGyreAdventor"/>
              </a:rPr>
              <a:t>Actuators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act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upon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</a:t>
            </a:r>
            <a:r>
              <a:rPr sz="2000" spc="-20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45" dirty="0">
                <a:solidFill>
                  <a:srgbClr val="252525"/>
                </a:solidFill>
                <a:latin typeface="Gothic Uralic"/>
                <a:cs typeface="Gothic Uralic"/>
              </a:rPr>
              <a:t>environment</a:t>
            </a:r>
            <a:endParaRPr sz="2000">
              <a:latin typeface="Gothic Uralic"/>
              <a:cs typeface="Gothic Uralic"/>
            </a:endParaRPr>
          </a:p>
          <a:p>
            <a:pPr marL="355600" marR="1030605" indent="-342900">
              <a:lnSpc>
                <a:spcPct val="100000"/>
              </a:lnSpc>
              <a:spcBef>
                <a:spcPts val="1085"/>
              </a:spcBef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An </a:t>
            </a:r>
            <a:r>
              <a:rPr sz="2000" b="1" i="1" dirty="0">
                <a:solidFill>
                  <a:srgbClr val="252525"/>
                </a:solidFill>
                <a:latin typeface="TeXGyreAdventor"/>
                <a:cs typeface="TeXGyreAdventor"/>
              </a:rPr>
              <a:t>Agent function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figure</a:t>
            </a:r>
            <a:r>
              <a:rPr sz="2000" spc="-17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200" dirty="0">
                <a:solidFill>
                  <a:srgbClr val="252525"/>
                </a:solidFill>
                <a:latin typeface="Gothic Uralic"/>
                <a:cs typeface="Gothic Uralic"/>
              </a:rPr>
              <a:t>out 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what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</a:t>
            </a:r>
            <a:r>
              <a:rPr sz="2000" spc="-4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do!</a:t>
            </a:r>
            <a:endParaRPr sz="2000">
              <a:latin typeface="Gothic Uralic"/>
              <a:cs typeface="Gothic Uralic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847331" y="3300984"/>
            <a:ext cx="3851275" cy="2012950"/>
            <a:chOff x="6847331" y="3300984"/>
            <a:chExt cx="3851275" cy="2012950"/>
          </a:xfrm>
        </p:grpSpPr>
        <p:sp>
          <p:nvSpPr>
            <p:cNvPr id="8" name="object 8"/>
            <p:cNvSpPr/>
            <p:nvPr/>
          </p:nvSpPr>
          <p:spPr>
            <a:xfrm>
              <a:off x="6854951" y="3308604"/>
              <a:ext cx="1458595" cy="1487805"/>
            </a:xfrm>
            <a:custGeom>
              <a:avLst/>
              <a:gdLst/>
              <a:ahLst/>
              <a:cxnLst/>
              <a:rect l="l" t="t" r="r" b="b"/>
              <a:pathLst>
                <a:path w="1458595" h="1487804">
                  <a:moveTo>
                    <a:pt x="1215390" y="0"/>
                  </a:moveTo>
                  <a:lnTo>
                    <a:pt x="243077" y="0"/>
                  </a:lnTo>
                  <a:lnTo>
                    <a:pt x="194091" y="4938"/>
                  </a:lnTo>
                  <a:lnTo>
                    <a:pt x="148464" y="19103"/>
                  </a:lnTo>
                  <a:lnTo>
                    <a:pt x="107174" y="41516"/>
                  </a:lnTo>
                  <a:lnTo>
                    <a:pt x="71199" y="71199"/>
                  </a:lnTo>
                  <a:lnTo>
                    <a:pt x="41516" y="107174"/>
                  </a:lnTo>
                  <a:lnTo>
                    <a:pt x="19103" y="148464"/>
                  </a:lnTo>
                  <a:lnTo>
                    <a:pt x="4938" y="194091"/>
                  </a:lnTo>
                  <a:lnTo>
                    <a:pt x="0" y="243078"/>
                  </a:lnTo>
                  <a:lnTo>
                    <a:pt x="0" y="1244346"/>
                  </a:lnTo>
                  <a:lnTo>
                    <a:pt x="4938" y="1293332"/>
                  </a:lnTo>
                  <a:lnTo>
                    <a:pt x="19103" y="1338959"/>
                  </a:lnTo>
                  <a:lnTo>
                    <a:pt x="41516" y="1380249"/>
                  </a:lnTo>
                  <a:lnTo>
                    <a:pt x="71199" y="1416224"/>
                  </a:lnTo>
                  <a:lnTo>
                    <a:pt x="107174" y="1445907"/>
                  </a:lnTo>
                  <a:lnTo>
                    <a:pt x="148464" y="1468320"/>
                  </a:lnTo>
                  <a:lnTo>
                    <a:pt x="194091" y="1482485"/>
                  </a:lnTo>
                  <a:lnTo>
                    <a:pt x="243077" y="1487424"/>
                  </a:lnTo>
                  <a:lnTo>
                    <a:pt x="1215390" y="1487424"/>
                  </a:lnTo>
                  <a:lnTo>
                    <a:pt x="1264376" y="1482485"/>
                  </a:lnTo>
                  <a:lnTo>
                    <a:pt x="1310003" y="1468320"/>
                  </a:lnTo>
                  <a:lnTo>
                    <a:pt x="1351293" y="1445907"/>
                  </a:lnTo>
                  <a:lnTo>
                    <a:pt x="1387268" y="1416224"/>
                  </a:lnTo>
                  <a:lnTo>
                    <a:pt x="1416951" y="1380249"/>
                  </a:lnTo>
                  <a:lnTo>
                    <a:pt x="1439364" y="1338959"/>
                  </a:lnTo>
                  <a:lnTo>
                    <a:pt x="1453529" y="1293332"/>
                  </a:lnTo>
                  <a:lnTo>
                    <a:pt x="1458468" y="1244346"/>
                  </a:lnTo>
                  <a:lnTo>
                    <a:pt x="1458468" y="243078"/>
                  </a:lnTo>
                  <a:lnTo>
                    <a:pt x="1453529" y="194091"/>
                  </a:lnTo>
                  <a:lnTo>
                    <a:pt x="1439364" y="148464"/>
                  </a:lnTo>
                  <a:lnTo>
                    <a:pt x="1416951" y="107174"/>
                  </a:lnTo>
                  <a:lnTo>
                    <a:pt x="1387268" y="71199"/>
                  </a:lnTo>
                  <a:lnTo>
                    <a:pt x="1351293" y="41516"/>
                  </a:lnTo>
                  <a:lnTo>
                    <a:pt x="1310003" y="19103"/>
                  </a:lnTo>
                  <a:lnTo>
                    <a:pt x="1264376" y="4938"/>
                  </a:lnTo>
                  <a:lnTo>
                    <a:pt x="1215390" y="0"/>
                  </a:lnTo>
                  <a:close/>
                </a:path>
              </a:pathLst>
            </a:custGeom>
            <a:solidFill>
              <a:srgbClr val="4966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854951" y="3308604"/>
              <a:ext cx="1458595" cy="1487805"/>
            </a:xfrm>
            <a:custGeom>
              <a:avLst/>
              <a:gdLst/>
              <a:ahLst/>
              <a:cxnLst/>
              <a:rect l="l" t="t" r="r" b="b"/>
              <a:pathLst>
                <a:path w="1458595" h="1487804">
                  <a:moveTo>
                    <a:pt x="0" y="243078"/>
                  </a:moveTo>
                  <a:lnTo>
                    <a:pt x="4938" y="194091"/>
                  </a:lnTo>
                  <a:lnTo>
                    <a:pt x="19103" y="148464"/>
                  </a:lnTo>
                  <a:lnTo>
                    <a:pt x="41516" y="107174"/>
                  </a:lnTo>
                  <a:lnTo>
                    <a:pt x="71199" y="71199"/>
                  </a:lnTo>
                  <a:lnTo>
                    <a:pt x="107174" y="41516"/>
                  </a:lnTo>
                  <a:lnTo>
                    <a:pt x="148464" y="19103"/>
                  </a:lnTo>
                  <a:lnTo>
                    <a:pt x="194091" y="4938"/>
                  </a:lnTo>
                  <a:lnTo>
                    <a:pt x="243077" y="0"/>
                  </a:lnTo>
                  <a:lnTo>
                    <a:pt x="1215390" y="0"/>
                  </a:lnTo>
                  <a:lnTo>
                    <a:pt x="1264376" y="4938"/>
                  </a:lnTo>
                  <a:lnTo>
                    <a:pt x="1310003" y="19103"/>
                  </a:lnTo>
                  <a:lnTo>
                    <a:pt x="1351293" y="41516"/>
                  </a:lnTo>
                  <a:lnTo>
                    <a:pt x="1387268" y="71199"/>
                  </a:lnTo>
                  <a:lnTo>
                    <a:pt x="1416951" y="107174"/>
                  </a:lnTo>
                  <a:lnTo>
                    <a:pt x="1439364" y="148464"/>
                  </a:lnTo>
                  <a:lnTo>
                    <a:pt x="1453529" y="194091"/>
                  </a:lnTo>
                  <a:lnTo>
                    <a:pt x="1458468" y="243078"/>
                  </a:lnTo>
                  <a:lnTo>
                    <a:pt x="1458468" y="1244346"/>
                  </a:lnTo>
                  <a:lnTo>
                    <a:pt x="1453529" y="1293332"/>
                  </a:lnTo>
                  <a:lnTo>
                    <a:pt x="1439364" y="1338959"/>
                  </a:lnTo>
                  <a:lnTo>
                    <a:pt x="1416951" y="1380249"/>
                  </a:lnTo>
                  <a:lnTo>
                    <a:pt x="1387268" y="1416224"/>
                  </a:lnTo>
                  <a:lnTo>
                    <a:pt x="1351293" y="1445907"/>
                  </a:lnTo>
                  <a:lnTo>
                    <a:pt x="1310003" y="1468320"/>
                  </a:lnTo>
                  <a:lnTo>
                    <a:pt x="1264376" y="1482485"/>
                  </a:lnTo>
                  <a:lnTo>
                    <a:pt x="1215390" y="1487424"/>
                  </a:lnTo>
                  <a:lnTo>
                    <a:pt x="243077" y="1487424"/>
                  </a:lnTo>
                  <a:lnTo>
                    <a:pt x="194091" y="1482485"/>
                  </a:lnTo>
                  <a:lnTo>
                    <a:pt x="148464" y="1468320"/>
                  </a:lnTo>
                  <a:lnTo>
                    <a:pt x="107174" y="1445907"/>
                  </a:lnTo>
                  <a:lnTo>
                    <a:pt x="71199" y="1416224"/>
                  </a:lnTo>
                  <a:lnTo>
                    <a:pt x="41516" y="1380249"/>
                  </a:lnTo>
                  <a:lnTo>
                    <a:pt x="19103" y="1338959"/>
                  </a:lnTo>
                  <a:lnTo>
                    <a:pt x="4938" y="1293332"/>
                  </a:lnTo>
                  <a:lnTo>
                    <a:pt x="0" y="1244346"/>
                  </a:lnTo>
                  <a:lnTo>
                    <a:pt x="0" y="243078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200643" y="3558540"/>
              <a:ext cx="225551" cy="22555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200643" y="4267200"/>
              <a:ext cx="225551" cy="22555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753349" y="4796028"/>
              <a:ext cx="577215" cy="372745"/>
            </a:xfrm>
            <a:custGeom>
              <a:avLst/>
              <a:gdLst/>
              <a:ahLst/>
              <a:cxnLst/>
              <a:rect l="l" t="t" r="r" b="b"/>
              <a:pathLst>
                <a:path w="577215" h="372745">
                  <a:moveTo>
                    <a:pt x="576833" y="372618"/>
                  </a:moveTo>
                  <a:lnTo>
                    <a:pt x="517866" y="370693"/>
                  </a:lnTo>
                  <a:lnTo>
                    <a:pt x="460599" y="365045"/>
                  </a:lnTo>
                  <a:lnTo>
                    <a:pt x="405323" y="355861"/>
                  </a:lnTo>
                  <a:lnTo>
                    <a:pt x="352329" y="343328"/>
                  </a:lnTo>
                  <a:lnTo>
                    <a:pt x="301907" y="327634"/>
                  </a:lnTo>
                  <a:lnTo>
                    <a:pt x="254347" y="308967"/>
                  </a:lnTo>
                  <a:lnTo>
                    <a:pt x="209939" y="287513"/>
                  </a:lnTo>
                  <a:lnTo>
                    <a:pt x="168973" y="263461"/>
                  </a:lnTo>
                  <a:lnTo>
                    <a:pt x="131740" y="236998"/>
                  </a:lnTo>
                  <a:lnTo>
                    <a:pt x="98530" y="208311"/>
                  </a:lnTo>
                  <a:lnTo>
                    <a:pt x="69632" y="177589"/>
                  </a:lnTo>
                  <a:lnTo>
                    <a:pt x="45338" y="145018"/>
                  </a:lnTo>
                  <a:lnTo>
                    <a:pt x="25938" y="110786"/>
                  </a:lnTo>
                  <a:lnTo>
                    <a:pt x="11721" y="75080"/>
                  </a:lnTo>
                  <a:lnTo>
                    <a:pt x="2978" y="38089"/>
                  </a:lnTo>
                  <a:lnTo>
                    <a:pt x="0" y="0"/>
                  </a:lnTo>
                </a:path>
              </a:pathLst>
            </a:custGeom>
            <a:ln w="28956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160257" y="5002530"/>
              <a:ext cx="282575" cy="292100"/>
            </a:xfrm>
            <a:custGeom>
              <a:avLst/>
              <a:gdLst/>
              <a:ahLst/>
              <a:cxnLst/>
              <a:rect l="l" t="t" r="r" b="b"/>
              <a:pathLst>
                <a:path w="282575" h="292100">
                  <a:moveTo>
                    <a:pt x="24384" y="138811"/>
                  </a:moveTo>
                  <a:lnTo>
                    <a:pt x="282321" y="0"/>
                  </a:lnTo>
                </a:path>
                <a:path w="282575" h="292100">
                  <a:moveTo>
                    <a:pt x="0" y="155448"/>
                  </a:moveTo>
                  <a:lnTo>
                    <a:pt x="257937" y="155448"/>
                  </a:lnTo>
                </a:path>
                <a:path w="282575" h="292100">
                  <a:moveTo>
                    <a:pt x="0" y="155448"/>
                  </a:moveTo>
                  <a:lnTo>
                    <a:pt x="257937" y="292100"/>
                  </a:lnTo>
                </a:path>
              </a:pathLst>
            </a:custGeom>
            <a:ln w="38100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223759" y="3671316"/>
              <a:ext cx="635635" cy="708660"/>
            </a:xfrm>
            <a:custGeom>
              <a:avLst/>
              <a:gdLst/>
              <a:ahLst/>
              <a:cxnLst/>
              <a:rect l="l" t="t" r="r" b="b"/>
              <a:pathLst>
                <a:path w="635634" h="708660">
                  <a:moveTo>
                    <a:pt x="635507" y="0"/>
                  </a:moveTo>
                  <a:lnTo>
                    <a:pt x="0" y="0"/>
                  </a:lnTo>
                  <a:lnTo>
                    <a:pt x="0" y="708660"/>
                  </a:lnTo>
                  <a:lnTo>
                    <a:pt x="635507" y="708660"/>
                  </a:lnTo>
                  <a:lnTo>
                    <a:pt x="6355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223759" y="3671316"/>
              <a:ext cx="635635" cy="708660"/>
            </a:xfrm>
            <a:custGeom>
              <a:avLst/>
              <a:gdLst/>
              <a:ahLst/>
              <a:cxnLst/>
              <a:rect l="l" t="t" r="r" b="b"/>
              <a:pathLst>
                <a:path w="635634" h="708660">
                  <a:moveTo>
                    <a:pt x="0" y="708660"/>
                  </a:moveTo>
                  <a:lnTo>
                    <a:pt x="635507" y="708660"/>
                  </a:lnTo>
                  <a:lnTo>
                    <a:pt x="635507" y="0"/>
                  </a:lnTo>
                  <a:lnTo>
                    <a:pt x="0" y="0"/>
                  </a:lnTo>
                  <a:lnTo>
                    <a:pt x="0" y="708660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421879" y="3823716"/>
              <a:ext cx="291465" cy="355600"/>
            </a:xfrm>
            <a:custGeom>
              <a:avLst/>
              <a:gdLst/>
              <a:ahLst/>
              <a:cxnLst/>
              <a:rect l="l" t="t" r="r" b="b"/>
              <a:pathLst>
                <a:path w="291465" h="355600">
                  <a:moveTo>
                    <a:pt x="114173" y="0"/>
                  </a:moveTo>
                  <a:lnTo>
                    <a:pt x="0" y="64007"/>
                  </a:lnTo>
                  <a:lnTo>
                    <a:pt x="102489" y="137794"/>
                  </a:lnTo>
                  <a:lnTo>
                    <a:pt x="67691" y="159511"/>
                  </a:lnTo>
                  <a:lnTo>
                    <a:pt x="164719" y="229996"/>
                  </a:lnTo>
                  <a:lnTo>
                    <a:pt x="134874" y="245236"/>
                  </a:lnTo>
                  <a:lnTo>
                    <a:pt x="291084" y="355091"/>
                  </a:lnTo>
                  <a:lnTo>
                    <a:pt x="199009" y="211708"/>
                  </a:lnTo>
                  <a:lnTo>
                    <a:pt x="223393" y="197357"/>
                  </a:lnTo>
                  <a:lnTo>
                    <a:pt x="148971" y="111759"/>
                  </a:lnTo>
                  <a:lnTo>
                    <a:pt x="173354" y="99948"/>
                  </a:lnTo>
                  <a:lnTo>
                    <a:pt x="11417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421879" y="3823716"/>
              <a:ext cx="291465" cy="355600"/>
            </a:xfrm>
            <a:custGeom>
              <a:avLst/>
              <a:gdLst/>
              <a:ahLst/>
              <a:cxnLst/>
              <a:rect l="l" t="t" r="r" b="b"/>
              <a:pathLst>
                <a:path w="291465" h="355600">
                  <a:moveTo>
                    <a:pt x="114173" y="0"/>
                  </a:moveTo>
                  <a:lnTo>
                    <a:pt x="173354" y="99948"/>
                  </a:lnTo>
                  <a:lnTo>
                    <a:pt x="148971" y="111759"/>
                  </a:lnTo>
                  <a:lnTo>
                    <a:pt x="223393" y="197357"/>
                  </a:lnTo>
                  <a:lnTo>
                    <a:pt x="199009" y="211708"/>
                  </a:lnTo>
                  <a:lnTo>
                    <a:pt x="291084" y="355091"/>
                  </a:lnTo>
                  <a:lnTo>
                    <a:pt x="134874" y="245236"/>
                  </a:lnTo>
                  <a:lnTo>
                    <a:pt x="164719" y="229996"/>
                  </a:lnTo>
                  <a:lnTo>
                    <a:pt x="67691" y="159511"/>
                  </a:lnTo>
                  <a:lnTo>
                    <a:pt x="102489" y="137794"/>
                  </a:lnTo>
                  <a:lnTo>
                    <a:pt x="0" y="64007"/>
                  </a:lnTo>
                  <a:lnTo>
                    <a:pt x="114173" y="0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859267" y="3671316"/>
              <a:ext cx="349250" cy="354330"/>
            </a:xfrm>
            <a:custGeom>
              <a:avLst/>
              <a:gdLst/>
              <a:ahLst/>
              <a:cxnLst/>
              <a:rect l="l" t="t" r="r" b="b"/>
              <a:pathLst>
                <a:path w="349250" h="354329">
                  <a:moveTo>
                    <a:pt x="348996" y="0"/>
                  </a:moveTo>
                  <a:lnTo>
                    <a:pt x="348996" y="354202"/>
                  </a:lnTo>
                  <a:lnTo>
                    <a:pt x="0" y="354202"/>
                  </a:lnTo>
                </a:path>
              </a:pathLst>
            </a:custGeom>
            <a:ln w="9144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859267" y="3671316"/>
              <a:ext cx="349250" cy="708660"/>
            </a:xfrm>
            <a:custGeom>
              <a:avLst/>
              <a:gdLst/>
              <a:ahLst/>
              <a:cxnLst/>
              <a:rect l="l" t="t" r="r" b="b"/>
              <a:pathLst>
                <a:path w="349250" h="708660">
                  <a:moveTo>
                    <a:pt x="0" y="354202"/>
                  </a:moveTo>
                  <a:lnTo>
                    <a:pt x="174498" y="354202"/>
                  </a:lnTo>
                  <a:lnTo>
                    <a:pt x="174498" y="0"/>
                  </a:lnTo>
                  <a:lnTo>
                    <a:pt x="348996" y="0"/>
                  </a:lnTo>
                </a:path>
                <a:path w="349250" h="708660">
                  <a:moveTo>
                    <a:pt x="0" y="490727"/>
                  </a:moveTo>
                  <a:lnTo>
                    <a:pt x="174498" y="490727"/>
                  </a:lnTo>
                  <a:lnTo>
                    <a:pt x="174498" y="708151"/>
                  </a:lnTo>
                  <a:lnTo>
                    <a:pt x="348996" y="708151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542275" y="4379976"/>
              <a:ext cx="210185" cy="400050"/>
            </a:xfrm>
            <a:custGeom>
              <a:avLst/>
              <a:gdLst/>
              <a:ahLst/>
              <a:cxnLst/>
              <a:rect l="l" t="t" r="r" b="b"/>
              <a:pathLst>
                <a:path w="210184" h="400050">
                  <a:moveTo>
                    <a:pt x="0" y="0"/>
                  </a:moveTo>
                  <a:lnTo>
                    <a:pt x="0" y="199898"/>
                  </a:lnTo>
                  <a:lnTo>
                    <a:pt x="210184" y="199898"/>
                  </a:lnTo>
                  <a:lnTo>
                    <a:pt x="210184" y="399669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622535" y="3874008"/>
              <a:ext cx="1075944" cy="10759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419338" y="3670554"/>
              <a:ext cx="1276985" cy="1521460"/>
            </a:xfrm>
            <a:custGeom>
              <a:avLst/>
              <a:gdLst/>
              <a:ahLst/>
              <a:cxnLst/>
              <a:rect l="l" t="t" r="r" b="b"/>
              <a:pathLst>
                <a:path w="1276984" h="1521460">
                  <a:moveTo>
                    <a:pt x="78867" y="1509014"/>
                  </a:moveTo>
                  <a:lnTo>
                    <a:pt x="77343" y="1496441"/>
                  </a:lnTo>
                  <a:lnTo>
                    <a:pt x="71755" y="1491996"/>
                  </a:lnTo>
                  <a:lnTo>
                    <a:pt x="65405" y="1492631"/>
                  </a:lnTo>
                  <a:lnTo>
                    <a:pt x="13716" y="1498600"/>
                  </a:lnTo>
                  <a:lnTo>
                    <a:pt x="9271" y="1504188"/>
                  </a:lnTo>
                  <a:lnTo>
                    <a:pt x="10033" y="1510538"/>
                  </a:lnTo>
                  <a:lnTo>
                    <a:pt x="10668" y="1516761"/>
                  </a:lnTo>
                  <a:lnTo>
                    <a:pt x="16383" y="1521333"/>
                  </a:lnTo>
                  <a:lnTo>
                    <a:pt x="68072" y="1515364"/>
                  </a:lnTo>
                  <a:lnTo>
                    <a:pt x="74295" y="1514729"/>
                  </a:lnTo>
                  <a:lnTo>
                    <a:pt x="78867" y="1509014"/>
                  </a:lnTo>
                  <a:close/>
                </a:path>
                <a:path w="1276984" h="1521460">
                  <a:moveTo>
                    <a:pt x="118745" y="707009"/>
                  </a:moveTo>
                  <a:lnTo>
                    <a:pt x="113665" y="701802"/>
                  </a:lnTo>
                  <a:lnTo>
                    <a:pt x="107442" y="701548"/>
                  </a:lnTo>
                  <a:lnTo>
                    <a:pt x="76504" y="700747"/>
                  </a:lnTo>
                  <a:lnTo>
                    <a:pt x="76517" y="700278"/>
                  </a:lnTo>
                  <a:lnTo>
                    <a:pt x="77216" y="674116"/>
                  </a:lnTo>
                  <a:lnTo>
                    <a:pt x="0" y="710184"/>
                  </a:lnTo>
                  <a:lnTo>
                    <a:pt x="75184" y="750316"/>
                  </a:lnTo>
                  <a:lnTo>
                    <a:pt x="75895" y="723607"/>
                  </a:lnTo>
                  <a:lnTo>
                    <a:pt x="106807" y="724408"/>
                  </a:lnTo>
                  <a:lnTo>
                    <a:pt x="113157" y="724662"/>
                  </a:lnTo>
                  <a:lnTo>
                    <a:pt x="118364" y="719582"/>
                  </a:lnTo>
                  <a:lnTo>
                    <a:pt x="118491" y="713359"/>
                  </a:lnTo>
                  <a:lnTo>
                    <a:pt x="118745" y="707009"/>
                  </a:lnTo>
                  <a:close/>
                </a:path>
                <a:path w="1276984" h="1521460">
                  <a:moveTo>
                    <a:pt x="121285" y="52451"/>
                  </a:moveTo>
                  <a:lnTo>
                    <a:pt x="118872" y="45720"/>
                  </a:lnTo>
                  <a:lnTo>
                    <a:pt x="113284" y="42926"/>
                  </a:lnTo>
                  <a:lnTo>
                    <a:pt x="73698" y="24053"/>
                  </a:lnTo>
                  <a:lnTo>
                    <a:pt x="75361" y="20574"/>
                  </a:lnTo>
                  <a:lnTo>
                    <a:pt x="85217" y="0"/>
                  </a:lnTo>
                  <a:lnTo>
                    <a:pt x="0" y="1524"/>
                  </a:lnTo>
                  <a:lnTo>
                    <a:pt x="52324" y="68707"/>
                  </a:lnTo>
                  <a:lnTo>
                    <a:pt x="63830" y="44653"/>
                  </a:lnTo>
                  <a:lnTo>
                    <a:pt x="103378" y="63627"/>
                  </a:lnTo>
                  <a:lnTo>
                    <a:pt x="109093" y="66294"/>
                  </a:lnTo>
                  <a:lnTo>
                    <a:pt x="115951" y="63881"/>
                  </a:lnTo>
                  <a:lnTo>
                    <a:pt x="121285" y="52451"/>
                  </a:lnTo>
                  <a:close/>
                </a:path>
                <a:path w="1276984" h="1521460">
                  <a:moveTo>
                    <a:pt x="169672" y="1498600"/>
                  </a:moveTo>
                  <a:lnTo>
                    <a:pt x="168910" y="1492377"/>
                  </a:lnTo>
                  <a:lnTo>
                    <a:pt x="168275" y="1486154"/>
                  </a:lnTo>
                  <a:lnTo>
                    <a:pt x="162560" y="1481582"/>
                  </a:lnTo>
                  <a:lnTo>
                    <a:pt x="110871" y="1487551"/>
                  </a:lnTo>
                  <a:lnTo>
                    <a:pt x="104648" y="1488186"/>
                  </a:lnTo>
                  <a:lnTo>
                    <a:pt x="100076" y="1493901"/>
                  </a:lnTo>
                  <a:lnTo>
                    <a:pt x="101600" y="1506474"/>
                  </a:lnTo>
                  <a:lnTo>
                    <a:pt x="107188" y="1510919"/>
                  </a:lnTo>
                  <a:lnTo>
                    <a:pt x="165227" y="1504315"/>
                  </a:lnTo>
                  <a:lnTo>
                    <a:pt x="169672" y="1498600"/>
                  </a:lnTo>
                  <a:close/>
                </a:path>
                <a:path w="1276984" h="1521460">
                  <a:moveTo>
                    <a:pt x="203835" y="91948"/>
                  </a:moveTo>
                  <a:lnTo>
                    <a:pt x="201422" y="85090"/>
                  </a:lnTo>
                  <a:lnTo>
                    <a:pt x="195707" y="82423"/>
                  </a:lnTo>
                  <a:lnTo>
                    <a:pt x="148844" y="59944"/>
                  </a:lnTo>
                  <a:lnTo>
                    <a:pt x="141986" y="62357"/>
                  </a:lnTo>
                  <a:lnTo>
                    <a:pt x="139192" y="68072"/>
                  </a:lnTo>
                  <a:lnTo>
                    <a:pt x="136525" y="73787"/>
                  </a:lnTo>
                  <a:lnTo>
                    <a:pt x="138938" y="80518"/>
                  </a:lnTo>
                  <a:lnTo>
                    <a:pt x="144653" y="83312"/>
                  </a:lnTo>
                  <a:lnTo>
                    <a:pt x="191516" y="105664"/>
                  </a:lnTo>
                  <a:lnTo>
                    <a:pt x="198374" y="103251"/>
                  </a:lnTo>
                  <a:lnTo>
                    <a:pt x="201168" y="97663"/>
                  </a:lnTo>
                  <a:lnTo>
                    <a:pt x="203835" y="91948"/>
                  </a:lnTo>
                  <a:close/>
                </a:path>
                <a:path w="1276984" h="1521460">
                  <a:moveTo>
                    <a:pt x="210058" y="709422"/>
                  </a:moveTo>
                  <a:lnTo>
                    <a:pt x="205105" y="704215"/>
                  </a:lnTo>
                  <a:lnTo>
                    <a:pt x="146812" y="702691"/>
                  </a:lnTo>
                  <a:lnTo>
                    <a:pt x="141605" y="707644"/>
                  </a:lnTo>
                  <a:lnTo>
                    <a:pt x="141351" y="713994"/>
                  </a:lnTo>
                  <a:lnTo>
                    <a:pt x="141224" y="720217"/>
                  </a:lnTo>
                  <a:lnTo>
                    <a:pt x="146177" y="725551"/>
                  </a:lnTo>
                  <a:lnTo>
                    <a:pt x="198247" y="726821"/>
                  </a:lnTo>
                  <a:lnTo>
                    <a:pt x="204470" y="727075"/>
                  </a:lnTo>
                  <a:lnTo>
                    <a:pt x="209804" y="722122"/>
                  </a:lnTo>
                  <a:lnTo>
                    <a:pt x="210058" y="709422"/>
                  </a:lnTo>
                  <a:close/>
                </a:path>
                <a:path w="1276984" h="1521460">
                  <a:moveTo>
                    <a:pt x="260477" y="1488313"/>
                  </a:moveTo>
                  <a:lnTo>
                    <a:pt x="259842" y="1482090"/>
                  </a:lnTo>
                  <a:lnTo>
                    <a:pt x="259080" y="1475740"/>
                  </a:lnTo>
                  <a:lnTo>
                    <a:pt x="253492" y="1471295"/>
                  </a:lnTo>
                  <a:lnTo>
                    <a:pt x="247142" y="1471930"/>
                  </a:lnTo>
                  <a:lnTo>
                    <a:pt x="195453" y="1477899"/>
                  </a:lnTo>
                  <a:lnTo>
                    <a:pt x="191008" y="1483487"/>
                  </a:lnTo>
                  <a:lnTo>
                    <a:pt x="191643" y="1489837"/>
                  </a:lnTo>
                  <a:lnTo>
                    <a:pt x="192405" y="1496060"/>
                  </a:lnTo>
                  <a:lnTo>
                    <a:pt x="197993" y="1500632"/>
                  </a:lnTo>
                  <a:lnTo>
                    <a:pt x="256032" y="1493901"/>
                  </a:lnTo>
                  <a:lnTo>
                    <a:pt x="260477" y="1488313"/>
                  </a:lnTo>
                  <a:close/>
                </a:path>
                <a:path w="1276984" h="1521460">
                  <a:moveTo>
                    <a:pt x="286385" y="131318"/>
                  </a:moveTo>
                  <a:lnTo>
                    <a:pt x="283972" y="124460"/>
                  </a:lnTo>
                  <a:lnTo>
                    <a:pt x="278257" y="121793"/>
                  </a:lnTo>
                  <a:lnTo>
                    <a:pt x="236982" y="102108"/>
                  </a:lnTo>
                  <a:lnTo>
                    <a:pt x="231267" y="99314"/>
                  </a:lnTo>
                  <a:lnTo>
                    <a:pt x="224409" y="101727"/>
                  </a:lnTo>
                  <a:lnTo>
                    <a:pt x="219075" y="113157"/>
                  </a:lnTo>
                  <a:lnTo>
                    <a:pt x="221488" y="120015"/>
                  </a:lnTo>
                  <a:lnTo>
                    <a:pt x="268351" y="142367"/>
                  </a:lnTo>
                  <a:lnTo>
                    <a:pt x="274066" y="145161"/>
                  </a:lnTo>
                  <a:lnTo>
                    <a:pt x="280924" y="142748"/>
                  </a:lnTo>
                  <a:lnTo>
                    <a:pt x="283591" y="137033"/>
                  </a:lnTo>
                  <a:lnTo>
                    <a:pt x="286385" y="131318"/>
                  </a:lnTo>
                  <a:close/>
                </a:path>
                <a:path w="1276984" h="1521460">
                  <a:moveTo>
                    <a:pt x="301498" y="711835"/>
                  </a:moveTo>
                  <a:lnTo>
                    <a:pt x="296545" y="706628"/>
                  </a:lnTo>
                  <a:lnTo>
                    <a:pt x="238252" y="705104"/>
                  </a:lnTo>
                  <a:lnTo>
                    <a:pt x="232918" y="710057"/>
                  </a:lnTo>
                  <a:lnTo>
                    <a:pt x="232664" y="722630"/>
                  </a:lnTo>
                  <a:lnTo>
                    <a:pt x="237617" y="727964"/>
                  </a:lnTo>
                  <a:lnTo>
                    <a:pt x="295910" y="729488"/>
                  </a:lnTo>
                  <a:lnTo>
                    <a:pt x="301244" y="724535"/>
                  </a:lnTo>
                  <a:lnTo>
                    <a:pt x="301498" y="711835"/>
                  </a:lnTo>
                  <a:close/>
                </a:path>
                <a:path w="1276984" h="1521460">
                  <a:moveTo>
                    <a:pt x="351409" y="1477899"/>
                  </a:moveTo>
                  <a:lnTo>
                    <a:pt x="350647" y="1471676"/>
                  </a:lnTo>
                  <a:lnTo>
                    <a:pt x="350012" y="1465453"/>
                  </a:lnTo>
                  <a:lnTo>
                    <a:pt x="344297" y="1460881"/>
                  </a:lnTo>
                  <a:lnTo>
                    <a:pt x="286258" y="1467485"/>
                  </a:lnTo>
                  <a:lnTo>
                    <a:pt x="281813" y="1473200"/>
                  </a:lnTo>
                  <a:lnTo>
                    <a:pt x="282575" y="1479423"/>
                  </a:lnTo>
                  <a:lnTo>
                    <a:pt x="283210" y="1485646"/>
                  </a:lnTo>
                  <a:lnTo>
                    <a:pt x="288925" y="1490218"/>
                  </a:lnTo>
                  <a:lnTo>
                    <a:pt x="295148" y="1489456"/>
                  </a:lnTo>
                  <a:lnTo>
                    <a:pt x="340614" y="1484376"/>
                  </a:lnTo>
                  <a:lnTo>
                    <a:pt x="346837" y="1483614"/>
                  </a:lnTo>
                  <a:lnTo>
                    <a:pt x="351409" y="1477899"/>
                  </a:lnTo>
                  <a:close/>
                </a:path>
                <a:path w="1276984" h="1521460">
                  <a:moveTo>
                    <a:pt x="368808" y="170815"/>
                  </a:moveTo>
                  <a:lnTo>
                    <a:pt x="366395" y="163957"/>
                  </a:lnTo>
                  <a:lnTo>
                    <a:pt x="360807" y="161163"/>
                  </a:lnTo>
                  <a:lnTo>
                    <a:pt x="319532" y="141478"/>
                  </a:lnTo>
                  <a:lnTo>
                    <a:pt x="313817" y="138811"/>
                  </a:lnTo>
                  <a:lnTo>
                    <a:pt x="306959" y="141224"/>
                  </a:lnTo>
                  <a:lnTo>
                    <a:pt x="304292" y="146939"/>
                  </a:lnTo>
                  <a:lnTo>
                    <a:pt x="301498" y="152527"/>
                  </a:lnTo>
                  <a:lnTo>
                    <a:pt x="303911" y="159385"/>
                  </a:lnTo>
                  <a:lnTo>
                    <a:pt x="309626" y="162179"/>
                  </a:lnTo>
                  <a:lnTo>
                    <a:pt x="350901" y="181864"/>
                  </a:lnTo>
                  <a:lnTo>
                    <a:pt x="356616" y="184531"/>
                  </a:lnTo>
                  <a:lnTo>
                    <a:pt x="363474" y="182118"/>
                  </a:lnTo>
                  <a:lnTo>
                    <a:pt x="366141" y="176403"/>
                  </a:lnTo>
                  <a:lnTo>
                    <a:pt x="368808" y="170815"/>
                  </a:lnTo>
                  <a:close/>
                </a:path>
                <a:path w="1276984" h="1521460">
                  <a:moveTo>
                    <a:pt x="392938" y="714248"/>
                  </a:moveTo>
                  <a:lnTo>
                    <a:pt x="387985" y="709041"/>
                  </a:lnTo>
                  <a:lnTo>
                    <a:pt x="329565" y="707517"/>
                  </a:lnTo>
                  <a:lnTo>
                    <a:pt x="324358" y="712470"/>
                  </a:lnTo>
                  <a:lnTo>
                    <a:pt x="324231" y="718820"/>
                  </a:lnTo>
                  <a:lnTo>
                    <a:pt x="323977" y="725170"/>
                  </a:lnTo>
                  <a:lnTo>
                    <a:pt x="329057" y="730377"/>
                  </a:lnTo>
                  <a:lnTo>
                    <a:pt x="387350" y="731901"/>
                  </a:lnTo>
                  <a:lnTo>
                    <a:pt x="392557" y="726948"/>
                  </a:lnTo>
                  <a:lnTo>
                    <a:pt x="392811" y="720598"/>
                  </a:lnTo>
                  <a:lnTo>
                    <a:pt x="392938" y="714248"/>
                  </a:lnTo>
                  <a:close/>
                </a:path>
                <a:path w="1276984" h="1521460">
                  <a:moveTo>
                    <a:pt x="442214" y="1467612"/>
                  </a:moveTo>
                  <a:lnTo>
                    <a:pt x="441579" y="1461262"/>
                  </a:lnTo>
                  <a:lnTo>
                    <a:pt x="440817" y="1455039"/>
                  </a:lnTo>
                  <a:lnTo>
                    <a:pt x="435102" y="1450467"/>
                  </a:lnTo>
                  <a:lnTo>
                    <a:pt x="377190" y="1457198"/>
                  </a:lnTo>
                  <a:lnTo>
                    <a:pt x="372618" y="1462786"/>
                  </a:lnTo>
                  <a:lnTo>
                    <a:pt x="374142" y="1475359"/>
                  </a:lnTo>
                  <a:lnTo>
                    <a:pt x="379730" y="1479804"/>
                  </a:lnTo>
                  <a:lnTo>
                    <a:pt x="386080" y="1479169"/>
                  </a:lnTo>
                  <a:lnTo>
                    <a:pt x="437769" y="1473200"/>
                  </a:lnTo>
                  <a:lnTo>
                    <a:pt x="442214" y="1467612"/>
                  </a:lnTo>
                  <a:close/>
                </a:path>
                <a:path w="1276984" h="1521460">
                  <a:moveTo>
                    <a:pt x="451358" y="210185"/>
                  </a:moveTo>
                  <a:lnTo>
                    <a:pt x="448945" y="203327"/>
                  </a:lnTo>
                  <a:lnTo>
                    <a:pt x="443230" y="200660"/>
                  </a:lnTo>
                  <a:lnTo>
                    <a:pt x="401955" y="180975"/>
                  </a:lnTo>
                  <a:lnTo>
                    <a:pt x="396367" y="178181"/>
                  </a:lnTo>
                  <a:lnTo>
                    <a:pt x="389509" y="180594"/>
                  </a:lnTo>
                  <a:lnTo>
                    <a:pt x="386715" y="186309"/>
                  </a:lnTo>
                  <a:lnTo>
                    <a:pt x="384048" y="192024"/>
                  </a:lnTo>
                  <a:lnTo>
                    <a:pt x="386461" y="198882"/>
                  </a:lnTo>
                  <a:lnTo>
                    <a:pt x="392176" y="201549"/>
                  </a:lnTo>
                  <a:lnTo>
                    <a:pt x="433451" y="221234"/>
                  </a:lnTo>
                  <a:lnTo>
                    <a:pt x="439039" y="224028"/>
                  </a:lnTo>
                  <a:lnTo>
                    <a:pt x="445897" y="221615"/>
                  </a:lnTo>
                  <a:lnTo>
                    <a:pt x="448691" y="215900"/>
                  </a:lnTo>
                  <a:lnTo>
                    <a:pt x="451358" y="210185"/>
                  </a:lnTo>
                  <a:close/>
                </a:path>
                <a:path w="1276984" h="1521460">
                  <a:moveTo>
                    <a:pt x="484378" y="716788"/>
                  </a:moveTo>
                  <a:lnTo>
                    <a:pt x="479298" y="711454"/>
                  </a:lnTo>
                  <a:lnTo>
                    <a:pt x="421005" y="709930"/>
                  </a:lnTo>
                  <a:lnTo>
                    <a:pt x="415798" y="714883"/>
                  </a:lnTo>
                  <a:lnTo>
                    <a:pt x="415671" y="721233"/>
                  </a:lnTo>
                  <a:lnTo>
                    <a:pt x="415417" y="727583"/>
                  </a:lnTo>
                  <a:lnTo>
                    <a:pt x="420370" y="732790"/>
                  </a:lnTo>
                  <a:lnTo>
                    <a:pt x="478790" y="734314"/>
                  </a:lnTo>
                  <a:lnTo>
                    <a:pt x="483997" y="729361"/>
                  </a:lnTo>
                  <a:lnTo>
                    <a:pt x="484124" y="723011"/>
                  </a:lnTo>
                  <a:lnTo>
                    <a:pt x="484378" y="716788"/>
                  </a:lnTo>
                  <a:close/>
                </a:path>
                <a:path w="1276984" h="1521460">
                  <a:moveTo>
                    <a:pt x="533146" y="1457198"/>
                  </a:moveTo>
                  <a:lnTo>
                    <a:pt x="531622" y="1444625"/>
                  </a:lnTo>
                  <a:lnTo>
                    <a:pt x="526034" y="1440180"/>
                  </a:lnTo>
                  <a:lnTo>
                    <a:pt x="467995" y="1446784"/>
                  </a:lnTo>
                  <a:lnTo>
                    <a:pt x="463550" y="1452499"/>
                  </a:lnTo>
                  <a:lnTo>
                    <a:pt x="464185" y="1458722"/>
                  </a:lnTo>
                  <a:lnTo>
                    <a:pt x="464947" y="1464945"/>
                  </a:lnTo>
                  <a:lnTo>
                    <a:pt x="470662" y="1469517"/>
                  </a:lnTo>
                  <a:lnTo>
                    <a:pt x="522351" y="1463548"/>
                  </a:lnTo>
                  <a:lnTo>
                    <a:pt x="528574" y="1462913"/>
                  </a:lnTo>
                  <a:lnTo>
                    <a:pt x="533146" y="1457198"/>
                  </a:lnTo>
                  <a:close/>
                </a:path>
                <a:path w="1276984" h="1521460">
                  <a:moveTo>
                    <a:pt x="533908" y="249555"/>
                  </a:moveTo>
                  <a:lnTo>
                    <a:pt x="531495" y="242824"/>
                  </a:lnTo>
                  <a:lnTo>
                    <a:pt x="525780" y="240030"/>
                  </a:lnTo>
                  <a:lnTo>
                    <a:pt x="484505" y="220345"/>
                  </a:lnTo>
                  <a:lnTo>
                    <a:pt x="478790" y="217551"/>
                  </a:lnTo>
                  <a:lnTo>
                    <a:pt x="471932" y="219964"/>
                  </a:lnTo>
                  <a:lnTo>
                    <a:pt x="466598" y="231394"/>
                  </a:lnTo>
                  <a:lnTo>
                    <a:pt x="469011" y="238252"/>
                  </a:lnTo>
                  <a:lnTo>
                    <a:pt x="515874" y="260731"/>
                  </a:lnTo>
                  <a:lnTo>
                    <a:pt x="521589" y="263398"/>
                  </a:lnTo>
                  <a:lnTo>
                    <a:pt x="528447" y="260985"/>
                  </a:lnTo>
                  <a:lnTo>
                    <a:pt x="531114" y="255270"/>
                  </a:lnTo>
                  <a:lnTo>
                    <a:pt x="533908" y="249555"/>
                  </a:lnTo>
                  <a:close/>
                </a:path>
                <a:path w="1276984" h="1521460">
                  <a:moveTo>
                    <a:pt x="575691" y="719201"/>
                  </a:moveTo>
                  <a:lnTo>
                    <a:pt x="570738" y="713867"/>
                  </a:lnTo>
                  <a:lnTo>
                    <a:pt x="512445" y="712343"/>
                  </a:lnTo>
                  <a:lnTo>
                    <a:pt x="507238" y="717296"/>
                  </a:lnTo>
                  <a:lnTo>
                    <a:pt x="506984" y="723646"/>
                  </a:lnTo>
                  <a:lnTo>
                    <a:pt x="506857" y="729996"/>
                  </a:lnTo>
                  <a:lnTo>
                    <a:pt x="511810" y="735203"/>
                  </a:lnTo>
                  <a:lnTo>
                    <a:pt x="570103" y="736727"/>
                  </a:lnTo>
                  <a:lnTo>
                    <a:pt x="575437" y="731774"/>
                  </a:lnTo>
                  <a:lnTo>
                    <a:pt x="575691" y="719201"/>
                  </a:lnTo>
                  <a:close/>
                </a:path>
                <a:path w="1276984" h="1521460">
                  <a:moveTo>
                    <a:pt x="616331" y="289052"/>
                  </a:moveTo>
                  <a:lnTo>
                    <a:pt x="613918" y="282194"/>
                  </a:lnTo>
                  <a:lnTo>
                    <a:pt x="608330" y="279400"/>
                  </a:lnTo>
                  <a:lnTo>
                    <a:pt x="567055" y="259715"/>
                  </a:lnTo>
                  <a:lnTo>
                    <a:pt x="561340" y="257048"/>
                  </a:lnTo>
                  <a:lnTo>
                    <a:pt x="554482" y="259461"/>
                  </a:lnTo>
                  <a:lnTo>
                    <a:pt x="551815" y="265176"/>
                  </a:lnTo>
                  <a:lnTo>
                    <a:pt x="549021" y="270891"/>
                  </a:lnTo>
                  <a:lnTo>
                    <a:pt x="551434" y="277622"/>
                  </a:lnTo>
                  <a:lnTo>
                    <a:pt x="557149" y="280416"/>
                  </a:lnTo>
                  <a:lnTo>
                    <a:pt x="598424" y="300101"/>
                  </a:lnTo>
                  <a:lnTo>
                    <a:pt x="604139" y="302768"/>
                  </a:lnTo>
                  <a:lnTo>
                    <a:pt x="610997" y="300355"/>
                  </a:lnTo>
                  <a:lnTo>
                    <a:pt x="613664" y="294640"/>
                  </a:lnTo>
                  <a:lnTo>
                    <a:pt x="616331" y="289052"/>
                  </a:lnTo>
                  <a:close/>
                </a:path>
                <a:path w="1276984" h="1521460">
                  <a:moveTo>
                    <a:pt x="623951" y="1446911"/>
                  </a:moveTo>
                  <a:lnTo>
                    <a:pt x="623189" y="1440561"/>
                  </a:lnTo>
                  <a:lnTo>
                    <a:pt x="622554" y="1434338"/>
                  </a:lnTo>
                  <a:lnTo>
                    <a:pt x="616839" y="1429766"/>
                  </a:lnTo>
                  <a:lnTo>
                    <a:pt x="565150" y="1435735"/>
                  </a:lnTo>
                  <a:lnTo>
                    <a:pt x="558927" y="1436370"/>
                  </a:lnTo>
                  <a:lnTo>
                    <a:pt x="554355" y="1442085"/>
                  </a:lnTo>
                  <a:lnTo>
                    <a:pt x="555117" y="1448308"/>
                  </a:lnTo>
                  <a:lnTo>
                    <a:pt x="555752" y="1454658"/>
                  </a:lnTo>
                  <a:lnTo>
                    <a:pt x="561467" y="1459103"/>
                  </a:lnTo>
                  <a:lnTo>
                    <a:pt x="567690" y="1458468"/>
                  </a:lnTo>
                  <a:lnTo>
                    <a:pt x="619379" y="1452499"/>
                  </a:lnTo>
                  <a:lnTo>
                    <a:pt x="623951" y="1446911"/>
                  </a:lnTo>
                  <a:close/>
                </a:path>
                <a:path w="1276984" h="1521460">
                  <a:moveTo>
                    <a:pt x="667131" y="721614"/>
                  </a:moveTo>
                  <a:lnTo>
                    <a:pt x="662178" y="716407"/>
                  </a:lnTo>
                  <a:lnTo>
                    <a:pt x="655828" y="716153"/>
                  </a:lnTo>
                  <a:lnTo>
                    <a:pt x="610108" y="715010"/>
                  </a:lnTo>
                  <a:lnTo>
                    <a:pt x="603885" y="714756"/>
                  </a:lnTo>
                  <a:lnTo>
                    <a:pt x="598551" y="719836"/>
                  </a:lnTo>
                  <a:lnTo>
                    <a:pt x="598297" y="732409"/>
                  </a:lnTo>
                  <a:lnTo>
                    <a:pt x="603250" y="737616"/>
                  </a:lnTo>
                  <a:lnTo>
                    <a:pt x="609600" y="737870"/>
                  </a:lnTo>
                  <a:lnTo>
                    <a:pt x="661543" y="739140"/>
                  </a:lnTo>
                  <a:lnTo>
                    <a:pt x="666877" y="734187"/>
                  </a:lnTo>
                  <a:lnTo>
                    <a:pt x="667131" y="721614"/>
                  </a:lnTo>
                  <a:close/>
                </a:path>
                <a:path w="1276984" h="1521460">
                  <a:moveTo>
                    <a:pt x="698881" y="328422"/>
                  </a:moveTo>
                  <a:lnTo>
                    <a:pt x="696468" y="321564"/>
                  </a:lnTo>
                  <a:lnTo>
                    <a:pt x="690753" y="318897"/>
                  </a:lnTo>
                  <a:lnTo>
                    <a:pt x="649478" y="299212"/>
                  </a:lnTo>
                  <a:lnTo>
                    <a:pt x="643890" y="296418"/>
                  </a:lnTo>
                  <a:lnTo>
                    <a:pt x="637032" y="298831"/>
                  </a:lnTo>
                  <a:lnTo>
                    <a:pt x="634238" y="304546"/>
                  </a:lnTo>
                  <a:lnTo>
                    <a:pt x="631571" y="310261"/>
                  </a:lnTo>
                  <a:lnTo>
                    <a:pt x="633984" y="317119"/>
                  </a:lnTo>
                  <a:lnTo>
                    <a:pt x="639699" y="319786"/>
                  </a:lnTo>
                  <a:lnTo>
                    <a:pt x="680974" y="339471"/>
                  </a:lnTo>
                  <a:lnTo>
                    <a:pt x="686562" y="342265"/>
                  </a:lnTo>
                  <a:lnTo>
                    <a:pt x="693420" y="339852"/>
                  </a:lnTo>
                  <a:lnTo>
                    <a:pt x="696214" y="334137"/>
                  </a:lnTo>
                  <a:lnTo>
                    <a:pt x="698881" y="328422"/>
                  </a:lnTo>
                  <a:close/>
                </a:path>
                <a:path w="1276984" h="1521460">
                  <a:moveTo>
                    <a:pt x="714756" y="1436497"/>
                  </a:moveTo>
                  <a:lnTo>
                    <a:pt x="714121" y="1430274"/>
                  </a:lnTo>
                  <a:lnTo>
                    <a:pt x="713359" y="1423924"/>
                  </a:lnTo>
                  <a:lnTo>
                    <a:pt x="707644" y="1419479"/>
                  </a:lnTo>
                  <a:lnTo>
                    <a:pt x="701421" y="1420114"/>
                  </a:lnTo>
                  <a:lnTo>
                    <a:pt x="649732" y="1426083"/>
                  </a:lnTo>
                  <a:lnTo>
                    <a:pt x="645160" y="1431671"/>
                  </a:lnTo>
                  <a:lnTo>
                    <a:pt x="646684" y="1444244"/>
                  </a:lnTo>
                  <a:lnTo>
                    <a:pt x="652272" y="1448816"/>
                  </a:lnTo>
                  <a:lnTo>
                    <a:pt x="703961" y="1442847"/>
                  </a:lnTo>
                  <a:lnTo>
                    <a:pt x="710311" y="1442212"/>
                  </a:lnTo>
                  <a:lnTo>
                    <a:pt x="714756" y="1436497"/>
                  </a:lnTo>
                  <a:close/>
                </a:path>
                <a:path w="1276984" h="1521460">
                  <a:moveTo>
                    <a:pt x="758571" y="724027"/>
                  </a:moveTo>
                  <a:lnTo>
                    <a:pt x="753618" y="718820"/>
                  </a:lnTo>
                  <a:lnTo>
                    <a:pt x="747268" y="718566"/>
                  </a:lnTo>
                  <a:lnTo>
                    <a:pt x="701548" y="717423"/>
                  </a:lnTo>
                  <a:lnTo>
                    <a:pt x="695198" y="717169"/>
                  </a:lnTo>
                  <a:lnTo>
                    <a:pt x="689991" y="722249"/>
                  </a:lnTo>
                  <a:lnTo>
                    <a:pt x="689864" y="728472"/>
                  </a:lnTo>
                  <a:lnTo>
                    <a:pt x="689610" y="734822"/>
                  </a:lnTo>
                  <a:lnTo>
                    <a:pt x="694690" y="740029"/>
                  </a:lnTo>
                  <a:lnTo>
                    <a:pt x="700913" y="740283"/>
                  </a:lnTo>
                  <a:lnTo>
                    <a:pt x="746633" y="741426"/>
                  </a:lnTo>
                  <a:lnTo>
                    <a:pt x="752983" y="741680"/>
                  </a:lnTo>
                  <a:lnTo>
                    <a:pt x="758190" y="736600"/>
                  </a:lnTo>
                  <a:lnTo>
                    <a:pt x="758444" y="730377"/>
                  </a:lnTo>
                  <a:lnTo>
                    <a:pt x="758571" y="724027"/>
                  </a:lnTo>
                  <a:close/>
                </a:path>
                <a:path w="1276984" h="1521460">
                  <a:moveTo>
                    <a:pt x="781431" y="367792"/>
                  </a:moveTo>
                  <a:lnTo>
                    <a:pt x="779018" y="361061"/>
                  </a:lnTo>
                  <a:lnTo>
                    <a:pt x="773303" y="358267"/>
                  </a:lnTo>
                  <a:lnTo>
                    <a:pt x="732028" y="338582"/>
                  </a:lnTo>
                  <a:lnTo>
                    <a:pt x="726313" y="335915"/>
                  </a:lnTo>
                  <a:lnTo>
                    <a:pt x="719455" y="338328"/>
                  </a:lnTo>
                  <a:lnTo>
                    <a:pt x="716788" y="343916"/>
                  </a:lnTo>
                  <a:lnTo>
                    <a:pt x="714121" y="349631"/>
                  </a:lnTo>
                  <a:lnTo>
                    <a:pt x="716534" y="356489"/>
                  </a:lnTo>
                  <a:lnTo>
                    <a:pt x="763397" y="378968"/>
                  </a:lnTo>
                  <a:lnTo>
                    <a:pt x="769112" y="381635"/>
                  </a:lnTo>
                  <a:lnTo>
                    <a:pt x="775970" y="379222"/>
                  </a:lnTo>
                  <a:lnTo>
                    <a:pt x="778637" y="373507"/>
                  </a:lnTo>
                  <a:lnTo>
                    <a:pt x="781431" y="367792"/>
                  </a:lnTo>
                  <a:close/>
                </a:path>
                <a:path w="1276984" h="1521460">
                  <a:moveTo>
                    <a:pt x="805688" y="1426083"/>
                  </a:moveTo>
                  <a:lnTo>
                    <a:pt x="804164" y="1413637"/>
                  </a:lnTo>
                  <a:lnTo>
                    <a:pt x="798576" y="1409065"/>
                  </a:lnTo>
                  <a:lnTo>
                    <a:pt x="746887" y="1415034"/>
                  </a:lnTo>
                  <a:lnTo>
                    <a:pt x="740537" y="1415669"/>
                  </a:lnTo>
                  <a:lnTo>
                    <a:pt x="736092" y="1421384"/>
                  </a:lnTo>
                  <a:lnTo>
                    <a:pt x="736727" y="1427607"/>
                  </a:lnTo>
                  <a:lnTo>
                    <a:pt x="737489" y="1433957"/>
                  </a:lnTo>
                  <a:lnTo>
                    <a:pt x="743204" y="1438402"/>
                  </a:lnTo>
                  <a:lnTo>
                    <a:pt x="749427" y="1437640"/>
                  </a:lnTo>
                  <a:lnTo>
                    <a:pt x="794893" y="1432560"/>
                  </a:lnTo>
                  <a:lnTo>
                    <a:pt x="801116" y="1431798"/>
                  </a:lnTo>
                  <a:lnTo>
                    <a:pt x="805688" y="1426083"/>
                  </a:lnTo>
                  <a:close/>
                </a:path>
                <a:path w="1276984" h="1521460">
                  <a:moveTo>
                    <a:pt x="850011" y="726440"/>
                  </a:moveTo>
                  <a:lnTo>
                    <a:pt x="844931" y="721233"/>
                  </a:lnTo>
                  <a:lnTo>
                    <a:pt x="838708" y="720979"/>
                  </a:lnTo>
                  <a:lnTo>
                    <a:pt x="786638" y="719709"/>
                  </a:lnTo>
                  <a:lnTo>
                    <a:pt x="781431" y="724662"/>
                  </a:lnTo>
                  <a:lnTo>
                    <a:pt x="781304" y="730885"/>
                  </a:lnTo>
                  <a:lnTo>
                    <a:pt x="781050" y="737235"/>
                  </a:lnTo>
                  <a:lnTo>
                    <a:pt x="786003" y="742442"/>
                  </a:lnTo>
                  <a:lnTo>
                    <a:pt x="792353" y="742696"/>
                  </a:lnTo>
                  <a:lnTo>
                    <a:pt x="838073" y="743839"/>
                  </a:lnTo>
                  <a:lnTo>
                    <a:pt x="844423" y="744093"/>
                  </a:lnTo>
                  <a:lnTo>
                    <a:pt x="849630" y="739013"/>
                  </a:lnTo>
                  <a:lnTo>
                    <a:pt x="849757" y="732790"/>
                  </a:lnTo>
                  <a:lnTo>
                    <a:pt x="850011" y="726440"/>
                  </a:lnTo>
                  <a:close/>
                </a:path>
                <a:path w="1276984" h="1521460">
                  <a:moveTo>
                    <a:pt x="863854" y="407289"/>
                  </a:moveTo>
                  <a:lnTo>
                    <a:pt x="861441" y="400431"/>
                  </a:lnTo>
                  <a:lnTo>
                    <a:pt x="814578" y="377952"/>
                  </a:lnTo>
                  <a:lnTo>
                    <a:pt x="808863" y="375285"/>
                  </a:lnTo>
                  <a:lnTo>
                    <a:pt x="802005" y="377698"/>
                  </a:lnTo>
                  <a:lnTo>
                    <a:pt x="799338" y="383413"/>
                  </a:lnTo>
                  <a:lnTo>
                    <a:pt x="796544" y="389128"/>
                  </a:lnTo>
                  <a:lnTo>
                    <a:pt x="798957" y="395859"/>
                  </a:lnTo>
                  <a:lnTo>
                    <a:pt x="804672" y="398653"/>
                  </a:lnTo>
                  <a:lnTo>
                    <a:pt x="845947" y="418338"/>
                  </a:lnTo>
                  <a:lnTo>
                    <a:pt x="851662" y="421005"/>
                  </a:lnTo>
                  <a:lnTo>
                    <a:pt x="858520" y="418592"/>
                  </a:lnTo>
                  <a:lnTo>
                    <a:pt x="861187" y="413004"/>
                  </a:lnTo>
                  <a:lnTo>
                    <a:pt x="863854" y="407289"/>
                  </a:lnTo>
                  <a:close/>
                </a:path>
                <a:path w="1276984" h="1521460">
                  <a:moveTo>
                    <a:pt x="941324" y="728853"/>
                  </a:moveTo>
                  <a:lnTo>
                    <a:pt x="936371" y="723646"/>
                  </a:lnTo>
                  <a:lnTo>
                    <a:pt x="878078" y="722122"/>
                  </a:lnTo>
                  <a:lnTo>
                    <a:pt x="872871" y="727075"/>
                  </a:lnTo>
                  <a:lnTo>
                    <a:pt x="872617" y="733425"/>
                  </a:lnTo>
                  <a:lnTo>
                    <a:pt x="872490" y="739648"/>
                  </a:lnTo>
                  <a:lnTo>
                    <a:pt x="877443" y="744982"/>
                  </a:lnTo>
                  <a:lnTo>
                    <a:pt x="929513" y="746252"/>
                  </a:lnTo>
                  <a:lnTo>
                    <a:pt x="935736" y="746506"/>
                  </a:lnTo>
                  <a:lnTo>
                    <a:pt x="941070" y="741553"/>
                  </a:lnTo>
                  <a:lnTo>
                    <a:pt x="941324" y="728853"/>
                  </a:lnTo>
                  <a:close/>
                </a:path>
                <a:path w="1276984" h="1521460">
                  <a:moveTo>
                    <a:pt x="946404" y="446659"/>
                  </a:moveTo>
                  <a:lnTo>
                    <a:pt x="943991" y="439801"/>
                  </a:lnTo>
                  <a:lnTo>
                    <a:pt x="938276" y="437134"/>
                  </a:lnTo>
                  <a:lnTo>
                    <a:pt x="897001" y="417449"/>
                  </a:lnTo>
                  <a:lnTo>
                    <a:pt x="891413" y="414655"/>
                  </a:lnTo>
                  <a:lnTo>
                    <a:pt x="884555" y="417068"/>
                  </a:lnTo>
                  <a:lnTo>
                    <a:pt x="881761" y="422783"/>
                  </a:lnTo>
                  <a:lnTo>
                    <a:pt x="879094" y="428498"/>
                  </a:lnTo>
                  <a:lnTo>
                    <a:pt x="881507" y="435356"/>
                  </a:lnTo>
                  <a:lnTo>
                    <a:pt x="887222" y="438023"/>
                  </a:lnTo>
                  <a:lnTo>
                    <a:pt x="928497" y="457708"/>
                  </a:lnTo>
                  <a:lnTo>
                    <a:pt x="934085" y="460502"/>
                  </a:lnTo>
                  <a:lnTo>
                    <a:pt x="940943" y="458089"/>
                  </a:lnTo>
                  <a:lnTo>
                    <a:pt x="943737" y="452374"/>
                  </a:lnTo>
                  <a:lnTo>
                    <a:pt x="946404" y="446659"/>
                  </a:lnTo>
                  <a:close/>
                </a:path>
                <a:path w="1276984" h="1521460">
                  <a:moveTo>
                    <a:pt x="960882" y="1402080"/>
                  </a:moveTo>
                  <a:lnTo>
                    <a:pt x="951814" y="1398778"/>
                  </a:lnTo>
                  <a:lnTo>
                    <a:pt x="880745" y="1372870"/>
                  </a:lnTo>
                  <a:lnTo>
                    <a:pt x="883754" y="1399362"/>
                  </a:lnTo>
                  <a:lnTo>
                    <a:pt x="831469" y="1405382"/>
                  </a:lnTo>
                  <a:lnTo>
                    <a:pt x="826897" y="1410970"/>
                  </a:lnTo>
                  <a:lnTo>
                    <a:pt x="827659" y="1417320"/>
                  </a:lnTo>
                  <a:lnTo>
                    <a:pt x="828294" y="1423543"/>
                  </a:lnTo>
                  <a:lnTo>
                    <a:pt x="834009" y="1427988"/>
                  </a:lnTo>
                  <a:lnTo>
                    <a:pt x="840232" y="1427353"/>
                  </a:lnTo>
                  <a:lnTo>
                    <a:pt x="886345" y="1422069"/>
                  </a:lnTo>
                  <a:lnTo>
                    <a:pt x="889381" y="1448562"/>
                  </a:lnTo>
                  <a:lnTo>
                    <a:pt x="960882" y="1402080"/>
                  </a:lnTo>
                  <a:close/>
                </a:path>
                <a:path w="1276984" h="1521460">
                  <a:moveTo>
                    <a:pt x="1028954" y="486156"/>
                  </a:moveTo>
                  <a:lnTo>
                    <a:pt x="1026541" y="479298"/>
                  </a:lnTo>
                  <a:lnTo>
                    <a:pt x="1020826" y="476504"/>
                  </a:lnTo>
                  <a:lnTo>
                    <a:pt x="979551" y="456819"/>
                  </a:lnTo>
                  <a:lnTo>
                    <a:pt x="973836" y="454152"/>
                  </a:lnTo>
                  <a:lnTo>
                    <a:pt x="966978" y="456565"/>
                  </a:lnTo>
                  <a:lnTo>
                    <a:pt x="964311" y="462280"/>
                  </a:lnTo>
                  <a:lnTo>
                    <a:pt x="961644" y="467868"/>
                  </a:lnTo>
                  <a:lnTo>
                    <a:pt x="964057" y="474726"/>
                  </a:lnTo>
                  <a:lnTo>
                    <a:pt x="969645" y="477520"/>
                  </a:lnTo>
                  <a:lnTo>
                    <a:pt x="1010920" y="497205"/>
                  </a:lnTo>
                  <a:lnTo>
                    <a:pt x="1016635" y="499872"/>
                  </a:lnTo>
                  <a:lnTo>
                    <a:pt x="1023493" y="497459"/>
                  </a:lnTo>
                  <a:lnTo>
                    <a:pt x="1026160" y="491744"/>
                  </a:lnTo>
                  <a:lnTo>
                    <a:pt x="1028954" y="486156"/>
                  </a:lnTo>
                  <a:close/>
                </a:path>
                <a:path w="1276984" h="1521460">
                  <a:moveTo>
                    <a:pt x="1032764" y="731266"/>
                  </a:moveTo>
                  <a:lnTo>
                    <a:pt x="1027811" y="726059"/>
                  </a:lnTo>
                  <a:lnTo>
                    <a:pt x="969518" y="724535"/>
                  </a:lnTo>
                  <a:lnTo>
                    <a:pt x="964184" y="729488"/>
                  </a:lnTo>
                  <a:lnTo>
                    <a:pt x="963930" y="742061"/>
                  </a:lnTo>
                  <a:lnTo>
                    <a:pt x="968883" y="747395"/>
                  </a:lnTo>
                  <a:lnTo>
                    <a:pt x="1027176" y="748919"/>
                  </a:lnTo>
                  <a:lnTo>
                    <a:pt x="1032510" y="743966"/>
                  </a:lnTo>
                  <a:lnTo>
                    <a:pt x="1032764" y="731266"/>
                  </a:lnTo>
                  <a:close/>
                </a:path>
                <a:path w="1276984" h="1521460">
                  <a:moveTo>
                    <a:pt x="1111377" y="525526"/>
                  </a:moveTo>
                  <a:lnTo>
                    <a:pt x="1108964" y="518668"/>
                  </a:lnTo>
                  <a:lnTo>
                    <a:pt x="1062101" y="496316"/>
                  </a:lnTo>
                  <a:lnTo>
                    <a:pt x="1056386" y="493522"/>
                  </a:lnTo>
                  <a:lnTo>
                    <a:pt x="1049528" y="495935"/>
                  </a:lnTo>
                  <a:lnTo>
                    <a:pt x="1046861" y="501650"/>
                  </a:lnTo>
                  <a:lnTo>
                    <a:pt x="1044067" y="507365"/>
                  </a:lnTo>
                  <a:lnTo>
                    <a:pt x="1046480" y="514223"/>
                  </a:lnTo>
                  <a:lnTo>
                    <a:pt x="1052195" y="516890"/>
                  </a:lnTo>
                  <a:lnTo>
                    <a:pt x="1093470" y="536575"/>
                  </a:lnTo>
                  <a:lnTo>
                    <a:pt x="1099185" y="539369"/>
                  </a:lnTo>
                  <a:lnTo>
                    <a:pt x="1106043" y="536956"/>
                  </a:lnTo>
                  <a:lnTo>
                    <a:pt x="1111377" y="525526"/>
                  </a:lnTo>
                  <a:close/>
                </a:path>
                <a:path w="1276984" h="1521460">
                  <a:moveTo>
                    <a:pt x="1124204" y="733679"/>
                  </a:moveTo>
                  <a:lnTo>
                    <a:pt x="1119251" y="728472"/>
                  </a:lnTo>
                  <a:lnTo>
                    <a:pt x="1060831" y="726948"/>
                  </a:lnTo>
                  <a:lnTo>
                    <a:pt x="1055624" y="731901"/>
                  </a:lnTo>
                  <a:lnTo>
                    <a:pt x="1055497" y="738251"/>
                  </a:lnTo>
                  <a:lnTo>
                    <a:pt x="1055243" y="744601"/>
                  </a:lnTo>
                  <a:lnTo>
                    <a:pt x="1060323" y="749808"/>
                  </a:lnTo>
                  <a:lnTo>
                    <a:pt x="1118616" y="751332"/>
                  </a:lnTo>
                  <a:lnTo>
                    <a:pt x="1123823" y="746379"/>
                  </a:lnTo>
                  <a:lnTo>
                    <a:pt x="1124077" y="740029"/>
                  </a:lnTo>
                  <a:lnTo>
                    <a:pt x="1124204" y="733679"/>
                  </a:lnTo>
                  <a:close/>
                </a:path>
                <a:path w="1276984" h="1521460">
                  <a:moveTo>
                    <a:pt x="1193927" y="564896"/>
                  </a:moveTo>
                  <a:lnTo>
                    <a:pt x="1191514" y="558165"/>
                  </a:lnTo>
                  <a:lnTo>
                    <a:pt x="1185799" y="555371"/>
                  </a:lnTo>
                  <a:lnTo>
                    <a:pt x="1138936" y="533019"/>
                  </a:lnTo>
                  <a:lnTo>
                    <a:pt x="1132078" y="535432"/>
                  </a:lnTo>
                  <a:lnTo>
                    <a:pt x="1129284" y="541020"/>
                  </a:lnTo>
                  <a:lnTo>
                    <a:pt x="1126617" y="546735"/>
                  </a:lnTo>
                  <a:lnTo>
                    <a:pt x="1129030" y="553593"/>
                  </a:lnTo>
                  <a:lnTo>
                    <a:pt x="1134745" y="556260"/>
                  </a:lnTo>
                  <a:lnTo>
                    <a:pt x="1181608" y="578739"/>
                  </a:lnTo>
                  <a:lnTo>
                    <a:pt x="1188466" y="576326"/>
                  </a:lnTo>
                  <a:lnTo>
                    <a:pt x="1191260" y="570611"/>
                  </a:lnTo>
                  <a:lnTo>
                    <a:pt x="1193927" y="564896"/>
                  </a:lnTo>
                  <a:close/>
                </a:path>
                <a:path w="1276984" h="1521460">
                  <a:moveTo>
                    <a:pt x="1215644" y="736219"/>
                  </a:moveTo>
                  <a:lnTo>
                    <a:pt x="1210564" y="730885"/>
                  </a:lnTo>
                  <a:lnTo>
                    <a:pt x="1152271" y="729361"/>
                  </a:lnTo>
                  <a:lnTo>
                    <a:pt x="1147064" y="734314"/>
                  </a:lnTo>
                  <a:lnTo>
                    <a:pt x="1146937" y="740664"/>
                  </a:lnTo>
                  <a:lnTo>
                    <a:pt x="1146683" y="747014"/>
                  </a:lnTo>
                  <a:lnTo>
                    <a:pt x="1151636" y="752221"/>
                  </a:lnTo>
                  <a:lnTo>
                    <a:pt x="1210056" y="753745"/>
                  </a:lnTo>
                  <a:lnTo>
                    <a:pt x="1215263" y="748792"/>
                  </a:lnTo>
                  <a:lnTo>
                    <a:pt x="1215390" y="742442"/>
                  </a:lnTo>
                  <a:lnTo>
                    <a:pt x="1215644" y="736219"/>
                  </a:lnTo>
                  <a:close/>
                </a:path>
                <a:path w="1276984" h="1521460">
                  <a:moveTo>
                    <a:pt x="1276477" y="604393"/>
                  </a:moveTo>
                  <a:lnTo>
                    <a:pt x="1274064" y="597535"/>
                  </a:lnTo>
                  <a:lnTo>
                    <a:pt x="1268349" y="594868"/>
                  </a:lnTo>
                  <a:lnTo>
                    <a:pt x="1227074" y="575056"/>
                  </a:lnTo>
                  <a:lnTo>
                    <a:pt x="1221359" y="572389"/>
                  </a:lnTo>
                  <a:lnTo>
                    <a:pt x="1214501" y="574802"/>
                  </a:lnTo>
                  <a:lnTo>
                    <a:pt x="1209167" y="586232"/>
                  </a:lnTo>
                  <a:lnTo>
                    <a:pt x="1211580" y="592963"/>
                  </a:lnTo>
                  <a:lnTo>
                    <a:pt x="1217168" y="595757"/>
                  </a:lnTo>
                  <a:lnTo>
                    <a:pt x="1258443" y="615442"/>
                  </a:lnTo>
                  <a:lnTo>
                    <a:pt x="1264158" y="618109"/>
                  </a:lnTo>
                  <a:lnTo>
                    <a:pt x="1271016" y="615696"/>
                  </a:lnTo>
                  <a:lnTo>
                    <a:pt x="1273683" y="610108"/>
                  </a:lnTo>
                  <a:lnTo>
                    <a:pt x="1276477" y="604393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373367" y="1661160"/>
            <a:ext cx="4691380" cy="4959350"/>
          </a:xfrm>
          <a:prstGeom prst="rect">
            <a:avLst/>
          </a:prstGeom>
          <a:ln w="15240">
            <a:solidFill>
              <a:srgbClr val="34487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latin typeface="Gothic Uralic"/>
                <a:cs typeface="Gothic Uralic"/>
              </a:rPr>
              <a:t>ENVIRONMENT</a:t>
            </a:r>
            <a:endParaRPr sz="180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</a:pPr>
            <a:endParaRPr sz="220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</a:pPr>
            <a:endParaRPr sz="3000">
              <a:latin typeface="Gothic Uralic"/>
              <a:cs typeface="Gothic Uralic"/>
            </a:endParaRPr>
          </a:p>
          <a:p>
            <a:pPr marL="602615">
              <a:lnSpc>
                <a:spcPct val="100000"/>
              </a:lnSpc>
            </a:pP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“be</a:t>
            </a: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arlito"/>
                <a:cs typeface="Carlito"/>
              </a:rPr>
              <a:t>rational”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Carlito"/>
              <a:cs typeface="Carlito"/>
            </a:endParaRPr>
          </a:p>
          <a:p>
            <a:pPr marL="2186305">
              <a:lnSpc>
                <a:spcPct val="100000"/>
              </a:lnSpc>
            </a:pPr>
            <a:r>
              <a:rPr sz="1400" spc="-5" dirty="0">
                <a:latin typeface="Gothic Uralic"/>
                <a:cs typeface="Gothic Uralic"/>
              </a:rPr>
              <a:t>perceive</a:t>
            </a:r>
            <a:endParaRPr sz="140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</a:pPr>
            <a:endParaRPr sz="170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</a:pPr>
            <a:endParaRPr sz="170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>
              <a:latin typeface="Gothic Uralic"/>
              <a:cs typeface="Gothic Uralic"/>
            </a:endParaRPr>
          </a:p>
          <a:p>
            <a:pPr marL="2261235">
              <a:lnSpc>
                <a:spcPct val="100000"/>
              </a:lnSpc>
            </a:pPr>
            <a:r>
              <a:rPr sz="1400" dirty="0">
                <a:latin typeface="Gothic Uralic"/>
                <a:cs typeface="Gothic Uralic"/>
              </a:rPr>
              <a:t>act</a:t>
            </a:r>
            <a:endParaRPr sz="140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0"/>
            <a:ext cx="4980432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9000" y="165100"/>
            <a:ext cx="7134860" cy="627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Intelligent</a:t>
            </a:r>
            <a:r>
              <a:rPr spc="-15" dirty="0"/>
              <a:t> </a:t>
            </a:r>
            <a:r>
              <a:rPr spc="-5" dirty="0"/>
              <a:t>Agents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9600" y="1371600"/>
            <a:ext cx="5217795" cy="1790700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2000" b="1" spc="-5" dirty="0">
                <a:solidFill>
                  <a:srgbClr val="252525"/>
                </a:solidFill>
                <a:latin typeface="Gothic Uralic"/>
                <a:cs typeface="Gothic Uralic"/>
              </a:rPr>
              <a:t>Properties of an</a:t>
            </a:r>
            <a:r>
              <a:rPr sz="2000" b="1" spc="-2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b="1" spc="-5" dirty="0">
                <a:solidFill>
                  <a:srgbClr val="252525"/>
                </a:solidFill>
                <a:latin typeface="Gothic Uralic"/>
                <a:cs typeface="Gothic Uralic"/>
              </a:rPr>
              <a:t>agent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There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is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 constrained task</a:t>
            </a:r>
            <a:r>
              <a:rPr sz="2000" spc="-15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45" dirty="0">
                <a:solidFill>
                  <a:srgbClr val="252525"/>
                </a:solidFill>
                <a:latin typeface="Gothic Uralic"/>
                <a:cs typeface="Gothic Uralic"/>
              </a:rPr>
              <a:t>environment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Means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interact with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this</a:t>
            </a:r>
            <a:r>
              <a:rPr sz="2000" spc="-19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35" dirty="0">
                <a:solidFill>
                  <a:srgbClr val="252525"/>
                </a:solidFill>
                <a:latin typeface="Gothic Uralic"/>
                <a:cs typeface="Gothic Uralic"/>
              </a:rPr>
              <a:t>environment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Means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do something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as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</a:t>
            </a:r>
            <a:r>
              <a:rPr sz="2000" spc="-16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result</a:t>
            </a:r>
            <a:endParaRPr sz="2000" dirty="0">
              <a:latin typeface="Gothic Uralic"/>
              <a:cs typeface="Gothic Ural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7737" y="3545914"/>
            <a:ext cx="5182870" cy="2099945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An agent</a:t>
            </a:r>
            <a:r>
              <a:rPr sz="2000" spc="-2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has</a:t>
            </a:r>
            <a:endParaRPr sz="2000">
              <a:latin typeface="Gothic Uralic"/>
              <a:cs typeface="Gothic Uralic"/>
            </a:endParaRPr>
          </a:p>
          <a:p>
            <a:pPr marL="355600" marR="314960" indent="-342900">
              <a:lnSpc>
                <a:spcPct val="100000"/>
              </a:lnSpc>
              <a:spcBef>
                <a:spcPts val="1080"/>
              </a:spcBef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b="1" i="1" dirty="0">
                <a:solidFill>
                  <a:srgbClr val="252525"/>
                </a:solidFill>
                <a:latin typeface="TeXGyreAdventor"/>
                <a:cs typeface="TeXGyreAdventor"/>
              </a:rPr>
              <a:t>Sensors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perceive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information</a:t>
            </a:r>
            <a:r>
              <a:rPr sz="2000" spc="-15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150" dirty="0">
                <a:solidFill>
                  <a:srgbClr val="252525"/>
                </a:solidFill>
                <a:latin typeface="Gothic Uralic"/>
                <a:cs typeface="Gothic Uralic"/>
              </a:rPr>
              <a:t>from 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</a:t>
            </a:r>
            <a:r>
              <a:rPr sz="2000" spc="-4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environment</a:t>
            </a:r>
            <a:endParaRPr sz="20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b="1" i="1" dirty="0">
                <a:solidFill>
                  <a:srgbClr val="252525"/>
                </a:solidFill>
                <a:latin typeface="TeXGyreAdventor"/>
                <a:cs typeface="TeXGyreAdventor"/>
              </a:rPr>
              <a:t>Actuators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act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upon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</a:t>
            </a:r>
            <a:r>
              <a:rPr sz="2000" spc="-20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45" dirty="0">
                <a:solidFill>
                  <a:srgbClr val="252525"/>
                </a:solidFill>
                <a:latin typeface="Gothic Uralic"/>
                <a:cs typeface="Gothic Uralic"/>
              </a:rPr>
              <a:t>environment</a:t>
            </a:r>
            <a:endParaRPr sz="20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An </a:t>
            </a:r>
            <a:r>
              <a:rPr sz="2000" b="1" i="1" dirty="0">
                <a:solidFill>
                  <a:srgbClr val="252525"/>
                </a:solidFill>
                <a:latin typeface="TeXGyreAdventor"/>
                <a:cs typeface="TeXGyreAdventor"/>
              </a:rPr>
              <a:t>Agent function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figure</a:t>
            </a:r>
            <a:r>
              <a:rPr sz="2000" spc="-14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out</a:t>
            </a:r>
            <a:endParaRPr sz="2000">
              <a:latin typeface="Gothic Uralic"/>
              <a:cs typeface="Gothic Ural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5877" y="6007379"/>
            <a:ext cx="14579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what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</a:t>
            </a:r>
            <a:r>
              <a:rPr sz="2000" spc="-114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do!</a:t>
            </a:r>
            <a:endParaRPr sz="2000">
              <a:latin typeface="Gothic Uralic"/>
              <a:cs typeface="Gothic Uralic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847331" y="3300984"/>
            <a:ext cx="3851275" cy="2012950"/>
            <a:chOff x="6847331" y="3300984"/>
            <a:chExt cx="3851275" cy="2012950"/>
          </a:xfrm>
        </p:grpSpPr>
        <p:sp>
          <p:nvSpPr>
            <p:cNvPr id="9" name="object 9"/>
            <p:cNvSpPr/>
            <p:nvPr/>
          </p:nvSpPr>
          <p:spPr>
            <a:xfrm>
              <a:off x="6854951" y="3308604"/>
              <a:ext cx="1458595" cy="1487805"/>
            </a:xfrm>
            <a:custGeom>
              <a:avLst/>
              <a:gdLst/>
              <a:ahLst/>
              <a:cxnLst/>
              <a:rect l="l" t="t" r="r" b="b"/>
              <a:pathLst>
                <a:path w="1458595" h="1487804">
                  <a:moveTo>
                    <a:pt x="1215390" y="0"/>
                  </a:moveTo>
                  <a:lnTo>
                    <a:pt x="243077" y="0"/>
                  </a:lnTo>
                  <a:lnTo>
                    <a:pt x="194091" y="4938"/>
                  </a:lnTo>
                  <a:lnTo>
                    <a:pt x="148464" y="19103"/>
                  </a:lnTo>
                  <a:lnTo>
                    <a:pt x="107174" y="41516"/>
                  </a:lnTo>
                  <a:lnTo>
                    <a:pt x="71199" y="71199"/>
                  </a:lnTo>
                  <a:lnTo>
                    <a:pt x="41516" y="107174"/>
                  </a:lnTo>
                  <a:lnTo>
                    <a:pt x="19103" y="148464"/>
                  </a:lnTo>
                  <a:lnTo>
                    <a:pt x="4938" y="194091"/>
                  </a:lnTo>
                  <a:lnTo>
                    <a:pt x="0" y="243078"/>
                  </a:lnTo>
                  <a:lnTo>
                    <a:pt x="0" y="1244346"/>
                  </a:lnTo>
                  <a:lnTo>
                    <a:pt x="4938" y="1293332"/>
                  </a:lnTo>
                  <a:lnTo>
                    <a:pt x="19103" y="1338959"/>
                  </a:lnTo>
                  <a:lnTo>
                    <a:pt x="41516" y="1380249"/>
                  </a:lnTo>
                  <a:lnTo>
                    <a:pt x="71199" y="1416224"/>
                  </a:lnTo>
                  <a:lnTo>
                    <a:pt x="107174" y="1445907"/>
                  </a:lnTo>
                  <a:lnTo>
                    <a:pt x="148464" y="1468320"/>
                  </a:lnTo>
                  <a:lnTo>
                    <a:pt x="194091" y="1482485"/>
                  </a:lnTo>
                  <a:lnTo>
                    <a:pt x="243077" y="1487424"/>
                  </a:lnTo>
                  <a:lnTo>
                    <a:pt x="1215390" y="1487424"/>
                  </a:lnTo>
                  <a:lnTo>
                    <a:pt x="1264376" y="1482485"/>
                  </a:lnTo>
                  <a:lnTo>
                    <a:pt x="1310003" y="1468320"/>
                  </a:lnTo>
                  <a:lnTo>
                    <a:pt x="1351293" y="1445907"/>
                  </a:lnTo>
                  <a:lnTo>
                    <a:pt x="1387268" y="1416224"/>
                  </a:lnTo>
                  <a:lnTo>
                    <a:pt x="1416951" y="1380249"/>
                  </a:lnTo>
                  <a:lnTo>
                    <a:pt x="1439364" y="1338959"/>
                  </a:lnTo>
                  <a:lnTo>
                    <a:pt x="1453529" y="1293332"/>
                  </a:lnTo>
                  <a:lnTo>
                    <a:pt x="1458468" y="1244346"/>
                  </a:lnTo>
                  <a:lnTo>
                    <a:pt x="1458468" y="243078"/>
                  </a:lnTo>
                  <a:lnTo>
                    <a:pt x="1453529" y="194091"/>
                  </a:lnTo>
                  <a:lnTo>
                    <a:pt x="1439364" y="148464"/>
                  </a:lnTo>
                  <a:lnTo>
                    <a:pt x="1416951" y="107174"/>
                  </a:lnTo>
                  <a:lnTo>
                    <a:pt x="1387268" y="71199"/>
                  </a:lnTo>
                  <a:lnTo>
                    <a:pt x="1351293" y="41516"/>
                  </a:lnTo>
                  <a:lnTo>
                    <a:pt x="1310003" y="19103"/>
                  </a:lnTo>
                  <a:lnTo>
                    <a:pt x="1264376" y="4938"/>
                  </a:lnTo>
                  <a:lnTo>
                    <a:pt x="1215390" y="0"/>
                  </a:lnTo>
                  <a:close/>
                </a:path>
              </a:pathLst>
            </a:custGeom>
            <a:solidFill>
              <a:srgbClr val="4966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854951" y="3308604"/>
              <a:ext cx="1458595" cy="1487805"/>
            </a:xfrm>
            <a:custGeom>
              <a:avLst/>
              <a:gdLst/>
              <a:ahLst/>
              <a:cxnLst/>
              <a:rect l="l" t="t" r="r" b="b"/>
              <a:pathLst>
                <a:path w="1458595" h="1487804">
                  <a:moveTo>
                    <a:pt x="0" y="243078"/>
                  </a:moveTo>
                  <a:lnTo>
                    <a:pt x="4938" y="194091"/>
                  </a:lnTo>
                  <a:lnTo>
                    <a:pt x="19103" y="148464"/>
                  </a:lnTo>
                  <a:lnTo>
                    <a:pt x="41516" y="107174"/>
                  </a:lnTo>
                  <a:lnTo>
                    <a:pt x="71199" y="71199"/>
                  </a:lnTo>
                  <a:lnTo>
                    <a:pt x="107174" y="41516"/>
                  </a:lnTo>
                  <a:lnTo>
                    <a:pt x="148464" y="19103"/>
                  </a:lnTo>
                  <a:lnTo>
                    <a:pt x="194091" y="4938"/>
                  </a:lnTo>
                  <a:lnTo>
                    <a:pt x="243077" y="0"/>
                  </a:lnTo>
                  <a:lnTo>
                    <a:pt x="1215390" y="0"/>
                  </a:lnTo>
                  <a:lnTo>
                    <a:pt x="1264376" y="4938"/>
                  </a:lnTo>
                  <a:lnTo>
                    <a:pt x="1310003" y="19103"/>
                  </a:lnTo>
                  <a:lnTo>
                    <a:pt x="1351293" y="41516"/>
                  </a:lnTo>
                  <a:lnTo>
                    <a:pt x="1387268" y="71199"/>
                  </a:lnTo>
                  <a:lnTo>
                    <a:pt x="1416951" y="107174"/>
                  </a:lnTo>
                  <a:lnTo>
                    <a:pt x="1439364" y="148464"/>
                  </a:lnTo>
                  <a:lnTo>
                    <a:pt x="1453529" y="194091"/>
                  </a:lnTo>
                  <a:lnTo>
                    <a:pt x="1458468" y="243078"/>
                  </a:lnTo>
                  <a:lnTo>
                    <a:pt x="1458468" y="1244346"/>
                  </a:lnTo>
                  <a:lnTo>
                    <a:pt x="1453529" y="1293332"/>
                  </a:lnTo>
                  <a:lnTo>
                    <a:pt x="1439364" y="1338959"/>
                  </a:lnTo>
                  <a:lnTo>
                    <a:pt x="1416951" y="1380249"/>
                  </a:lnTo>
                  <a:lnTo>
                    <a:pt x="1387268" y="1416224"/>
                  </a:lnTo>
                  <a:lnTo>
                    <a:pt x="1351293" y="1445907"/>
                  </a:lnTo>
                  <a:lnTo>
                    <a:pt x="1310003" y="1468320"/>
                  </a:lnTo>
                  <a:lnTo>
                    <a:pt x="1264376" y="1482485"/>
                  </a:lnTo>
                  <a:lnTo>
                    <a:pt x="1215390" y="1487424"/>
                  </a:lnTo>
                  <a:lnTo>
                    <a:pt x="243077" y="1487424"/>
                  </a:lnTo>
                  <a:lnTo>
                    <a:pt x="194091" y="1482485"/>
                  </a:lnTo>
                  <a:lnTo>
                    <a:pt x="148464" y="1468320"/>
                  </a:lnTo>
                  <a:lnTo>
                    <a:pt x="107174" y="1445907"/>
                  </a:lnTo>
                  <a:lnTo>
                    <a:pt x="71199" y="1416224"/>
                  </a:lnTo>
                  <a:lnTo>
                    <a:pt x="41516" y="1380249"/>
                  </a:lnTo>
                  <a:lnTo>
                    <a:pt x="19103" y="1338959"/>
                  </a:lnTo>
                  <a:lnTo>
                    <a:pt x="4938" y="1293332"/>
                  </a:lnTo>
                  <a:lnTo>
                    <a:pt x="0" y="1244346"/>
                  </a:lnTo>
                  <a:lnTo>
                    <a:pt x="0" y="243078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200643" y="3558540"/>
              <a:ext cx="225551" cy="22555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200643" y="4267200"/>
              <a:ext cx="225551" cy="22555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753349" y="4796028"/>
              <a:ext cx="577215" cy="372745"/>
            </a:xfrm>
            <a:custGeom>
              <a:avLst/>
              <a:gdLst/>
              <a:ahLst/>
              <a:cxnLst/>
              <a:rect l="l" t="t" r="r" b="b"/>
              <a:pathLst>
                <a:path w="577215" h="372745">
                  <a:moveTo>
                    <a:pt x="576833" y="372618"/>
                  </a:moveTo>
                  <a:lnTo>
                    <a:pt x="517866" y="370693"/>
                  </a:lnTo>
                  <a:lnTo>
                    <a:pt x="460599" y="365045"/>
                  </a:lnTo>
                  <a:lnTo>
                    <a:pt x="405323" y="355861"/>
                  </a:lnTo>
                  <a:lnTo>
                    <a:pt x="352329" y="343328"/>
                  </a:lnTo>
                  <a:lnTo>
                    <a:pt x="301907" y="327634"/>
                  </a:lnTo>
                  <a:lnTo>
                    <a:pt x="254347" y="308967"/>
                  </a:lnTo>
                  <a:lnTo>
                    <a:pt x="209939" y="287513"/>
                  </a:lnTo>
                  <a:lnTo>
                    <a:pt x="168973" y="263461"/>
                  </a:lnTo>
                  <a:lnTo>
                    <a:pt x="131740" y="236998"/>
                  </a:lnTo>
                  <a:lnTo>
                    <a:pt x="98530" y="208311"/>
                  </a:lnTo>
                  <a:lnTo>
                    <a:pt x="69632" y="177589"/>
                  </a:lnTo>
                  <a:lnTo>
                    <a:pt x="45338" y="145018"/>
                  </a:lnTo>
                  <a:lnTo>
                    <a:pt x="25938" y="110786"/>
                  </a:lnTo>
                  <a:lnTo>
                    <a:pt x="11721" y="75080"/>
                  </a:lnTo>
                  <a:lnTo>
                    <a:pt x="2978" y="38089"/>
                  </a:lnTo>
                  <a:lnTo>
                    <a:pt x="0" y="0"/>
                  </a:lnTo>
                </a:path>
              </a:pathLst>
            </a:custGeom>
            <a:ln w="28956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160257" y="5002530"/>
              <a:ext cx="282575" cy="292100"/>
            </a:xfrm>
            <a:custGeom>
              <a:avLst/>
              <a:gdLst/>
              <a:ahLst/>
              <a:cxnLst/>
              <a:rect l="l" t="t" r="r" b="b"/>
              <a:pathLst>
                <a:path w="282575" h="292100">
                  <a:moveTo>
                    <a:pt x="24384" y="138811"/>
                  </a:moveTo>
                  <a:lnTo>
                    <a:pt x="282321" y="0"/>
                  </a:lnTo>
                </a:path>
                <a:path w="282575" h="292100">
                  <a:moveTo>
                    <a:pt x="0" y="155448"/>
                  </a:moveTo>
                  <a:lnTo>
                    <a:pt x="257937" y="155448"/>
                  </a:lnTo>
                </a:path>
                <a:path w="282575" h="292100">
                  <a:moveTo>
                    <a:pt x="0" y="155448"/>
                  </a:moveTo>
                  <a:lnTo>
                    <a:pt x="257937" y="292100"/>
                  </a:lnTo>
                </a:path>
              </a:pathLst>
            </a:custGeom>
            <a:ln w="38100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223759" y="3671316"/>
              <a:ext cx="635635" cy="708660"/>
            </a:xfrm>
            <a:custGeom>
              <a:avLst/>
              <a:gdLst/>
              <a:ahLst/>
              <a:cxnLst/>
              <a:rect l="l" t="t" r="r" b="b"/>
              <a:pathLst>
                <a:path w="635634" h="708660">
                  <a:moveTo>
                    <a:pt x="635507" y="0"/>
                  </a:moveTo>
                  <a:lnTo>
                    <a:pt x="0" y="0"/>
                  </a:lnTo>
                  <a:lnTo>
                    <a:pt x="0" y="708660"/>
                  </a:lnTo>
                  <a:lnTo>
                    <a:pt x="635507" y="708660"/>
                  </a:lnTo>
                  <a:lnTo>
                    <a:pt x="6355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223759" y="3671316"/>
              <a:ext cx="635635" cy="708660"/>
            </a:xfrm>
            <a:custGeom>
              <a:avLst/>
              <a:gdLst/>
              <a:ahLst/>
              <a:cxnLst/>
              <a:rect l="l" t="t" r="r" b="b"/>
              <a:pathLst>
                <a:path w="635634" h="708660">
                  <a:moveTo>
                    <a:pt x="0" y="708660"/>
                  </a:moveTo>
                  <a:lnTo>
                    <a:pt x="635507" y="708660"/>
                  </a:lnTo>
                  <a:lnTo>
                    <a:pt x="635507" y="0"/>
                  </a:lnTo>
                  <a:lnTo>
                    <a:pt x="0" y="0"/>
                  </a:lnTo>
                  <a:lnTo>
                    <a:pt x="0" y="708660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421879" y="3823716"/>
              <a:ext cx="291465" cy="355600"/>
            </a:xfrm>
            <a:custGeom>
              <a:avLst/>
              <a:gdLst/>
              <a:ahLst/>
              <a:cxnLst/>
              <a:rect l="l" t="t" r="r" b="b"/>
              <a:pathLst>
                <a:path w="291465" h="355600">
                  <a:moveTo>
                    <a:pt x="114173" y="0"/>
                  </a:moveTo>
                  <a:lnTo>
                    <a:pt x="0" y="64007"/>
                  </a:lnTo>
                  <a:lnTo>
                    <a:pt x="102489" y="137794"/>
                  </a:lnTo>
                  <a:lnTo>
                    <a:pt x="67691" y="159511"/>
                  </a:lnTo>
                  <a:lnTo>
                    <a:pt x="164719" y="229996"/>
                  </a:lnTo>
                  <a:lnTo>
                    <a:pt x="134874" y="245236"/>
                  </a:lnTo>
                  <a:lnTo>
                    <a:pt x="291084" y="355091"/>
                  </a:lnTo>
                  <a:lnTo>
                    <a:pt x="199009" y="211708"/>
                  </a:lnTo>
                  <a:lnTo>
                    <a:pt x="223393" y="197357"/>
                  </a:lnTo>
                  <a:lnTo>
                    <a:pt x="148971" y="111759"/>
                  </a:lnTo>
                  <a:lnTo>
                    <a:pt x="173354" y="99948"/>
                  </a:lnTo>
                  <a:lnTo>
                    <a:pt x="11417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421879" y="3823716"/>
              <a:ext cx="291465" cy="355600"/>
            </a:xfrm>
            <a:custGeom>
              <a:avLst/>
              <a:gdLst/>
              <a:ahLst/>
              <a:cxnLst/>
              <a:rect l="l" t="t" r="r" b="b"/>
              <a:pathLst>
                <a:path w="291465" h="355600">
                  <a:moveTo>
                    <a:pt x="114173" y="0"/>
                  </a:moveTo>
                  <a:lnTo>
                    <a:pt x="173354" y="99948"/>
                  </a:lnTo>
                  <a:lnTo>
                    <a:pt x="148971" y="111759"/>
                  </a:lnTo>
                  <a:lnTo>
                    <a:pt x="223393" y="197357"/>
                  </a:lnTo>
                  <a:lnTo>
                    <a:pt x="199009" y="211708"/>
                  </a:lnTo>
                  <a:lnTo>
                    <a:pt x="291084" y="355091"/>
                  </a:lnTo>
                  <a:lnTo>
                    <a:pt x="134874" y="245236"/>
                  </a:lnTo>
                  <a:lnTo>
                    <a:pt x="164719" y="229996"/>
                  </a:lnTo>
                  <a:lnTo>
                    <a:pt x="67691" y="159511"/>
                  </a:lnTo>
                  <a:lnTo>
                    <a:pt x="102489" y="137794"/>
                  </a:lnTo>
                  <a:lnTo>
                    <a:pt x="0" y="64007"/>
                  </a:lnTo>
                  <a:lnTo>
                    <a:pt x="114173" y="0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859267" y="3671316"/>
              <a:ext cx="349250" cy="354330"/>
            </a:xfrm>
            <a:custGeom>
              <a:avLst/>
              <a:gdLst/>
              <a:ahLst/>
              <a:cxnLst/>
              <a:rect l="l" t="t" r="r" b="b"/>
              <a:pathLst>
                <a:path w="349250" h="354329">
                  <a:moveTo>
                    <a:pt x="348996" y="0"/>
                  </a:moveTo>
                  <a:lnTo>
                    <a:pt x="348996" y="354202"/>
                  </a:lnTo>
                  <a:lnTo>
                    <a:pt x="0" y="354202"/>
                  </a:lnTo>
                </a:path>
              </a:pathLst>
            </a:custGeom>
            <a:ln w="9144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859267" y="3671316"/>
              <a:ext cx="349250" cy="708660"/>
            </a:xfrm>
            <a:custGeom>
              <a:avLst/>
              <a:gdLst/>
              <a:ahLst/>
              <a:cxnLst/>
              <a:rect l="l" t="t" r="r" b="b"/>
              <a:pathLst>
                <a:path w="349250" h="708660">
                  <a:moveTo>
                    <a:pt x="0" y="354202"/>
                  </a:moveTo>
                  <a:lnTo>
                    <a:pt x="174498" y="354202"/>
                  </a:lnTo>
                  <a:lnTo>
                    <a:pt x="174498" y="0"/>
                  </a:lnTo>
                  <a:lnTo>
                    <a:pt x="348996" y="0"/>
                  </a:lnTo>
                </a:path>
                <a:path w="349250" h="708660">
                  <a:moveTo>
                    <a:pt x="0" y="490727"/>
                  </a:moveTo>
                  <a:lnTo>
                    <a:pt x="174498" y="490727"/>
                  </a:lnTo>
                  <a:lnTo>
                    <a:pt x="174498" y="708151"/>
                  </a:lnTo>
                  <a:lnTo>
                    <a:pt x="348996" y="708151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542275" y="4379976"/>
              <a:ext cx="210185" cy="400050"/>
            </a:xfrm>
            <a:custGeom>
              <a:avLst/>
              <a:gdLst/>
              <a:ahLst/>
              <a:cxnLst/>
              <a:rect l="l" t="t" r="r" b="b"/>
              <a:pathLst>
                <a:path w="210184" h="400050">
                  <a:moveTo>
                    <a:pt x="0" y="0"/>
                  </a:moveTo>
                  <a:lnTo>
                    <a:pt x="0" y="199898"/>
                  </a:lnTo>
                  <a:lnTo>
                    <a:pt x="210184" y="199898"/>
                  </a:lnTo>
                  <a:lnTo>
                    <a:pt x="210184" y="399669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622535" y="3874008"/>
              <a:ext cx="1075944" cy="10759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419338" y="3670554"/>
              <a:ext cx="1276985" cy="1521460"/>
            </a:xfrm>
            <a:custGeom>
              <a:avLst/>
              <a:gdLst/>
              <a:ahLst/>
              <a:cxnLst/>
              <a:rect l="l" t="t" r="r" b="b"/>
              <a:pathLst>
                <a:path w="1276984" h="1521460">
                  <a:moveTo>
                    <a:pt x="78867" y="1509014"/>
                  </a:moveTo>
                  <a:lnTo>
                    <a:pt x="77343" y="1496441"/>
                  </a:lnTo>
                  <a:lnTo>
                    <a:pt x="71755" y="1491996"/>
                  </a:lnTo>
                  <a:lnTo>
                    <a:pt x="65405" y="1492631"/>
                  </a:lnTo>
                  <a:lnTo>
                    <a:pt x="13716" y="1498600"/>
                  </a:lnTo>
                  <a:lnTo>
                    <a:pt x="9271" y="1504188"/>
                  </a:lnTo>
                  <a:lnTo>
                    <a:pt x="10033" y="1510538"/>
                  </a:lnTo>
                  <a:lnTo>
                    <a:pt x="10668" y="1516761"/>
                  </a:lnTo>
                  <a:lnTo>
                    <a:pt x="16383" y="1521333"/>
                  </a:lnTo>
                  <a:lnTo>
                    <a:pt x="68072" y="1515364"/>
                  </a:lnTo>
                  <a:lnTo>
                    <a:pt x="74295" y="1514729"/>
                  </a:lnTo>
                  <a:lnTo>
                    <a:pt x="78867" y="1509014"/>
                  </a:lnTo>
                  <a:close/>
                </a:path>
                <a:path w="1276984" h="1521460">
                  <a:moveTo>
                    <a:pt x="118745" y="707009"/>
                  </a:moveTo>
                  <a:lnTo>
                    <a:pt x="113665" y="701802"/>
                  </a:lnTo>
                  <a:lnTo>
                    <a:pt x="107442" y="701548"/>
                  </a:lnTo>
                  <a:lnTo>
                    <a:pt x="76504" y="700747"/>
                  </a:lnTo>
                  <a:lnTo>
                    <a:pt x="76517" y="700278"/>
                  </a:lnTo>
                  <a:lnTo>
                    <a:pt x="77216" y="674116"/>
                  </a:lnTo>
                  <a:lnTo>
                    <a:pt x="0" y="710184"/>
                  </a:lnTo>
                  <a:lnTo>
                    <a:pt x="75184" y="750316"/>
                  </a:lnTo>
                  <a:lnTo>
                    <a:pt x="75895" y="723607"/>
                  </a:lnTo>
                  <a:lnTo>
                    <a:pt x="106807" y="724408"/>
                  </a:lnTo>
                  <a:lnTo>
                    <a:pt x="113157" y="724662"/>
                  </a:lnTo>
                  <a:lnTo>
                    <a:pt x="118364" y="719582"/>
                  </a:lnTo>
                  <a:lnTo>
                    <a:pt x="118491" y="713359"/>
                  </a:lnTo>
                  <a:lnTo>
                    <a:pt x="118745" y="707009"/>
                  </a:lnTo>
                  <a:close/>
                </a:path>
                <a:path w="1276984" h="1521460">
                  <a:moveTo>
                    <a:pt x="121285" y="52451"/>
                  </a:moveTo>
                  <a:lnTo>
                    <a:pt x="118872" y="45720"/>
                  </a:lnTo>
                  <a:lnTo>
                    <a:pt x="113284" y="42926"/>
                  </a:lnTo>
                  <a:lnTo>
                    <a:pt x="73698" y="24053"/>
                  </a:lnTo>
                  <a:lnTo>
                    <a:pt x="75361" y="20574"/>
                  </a:lnTo>
                  <a:lnTo>
                    <a:pt x="85217" y="0"/>
                  </a:lnTo>
                  <a:lnTo>
                    <a:pt x="0" y="1524"/>
                  </a:lnTo>
                  <a:lnTo>
                    <a:pt x="52324" y="68707"/>
                  </a:lnTo>
                  <a:lnTo>
                    <a:pt x="63830" y="44653"/>
                  </a:lnTo>
                  <a:lnTo>
                    <a:pt x="103378" y="63627"/>
                  </a:lnTo>
                  <a:lnTo>
                    <a:pt x="109093" y="66294"/>
                  </a:lnTo>
                  <a:lnTo>
                    <a:pt x="115951" y="63881"/>
                  </a:lnTo>
                  <a:lnTo>
                    <a:pt x="121285" y="52451"/>
                  </a:lnTo>
                  <a:close/>
                </a:path>
                <a:path w="1276984" h="1521460">
                  <a:moveTo>
                    <a:pt x="169672" y="1498600"/>
                  </a:moveTo>
                  <a:lnTo>
                    <a:pt x="168910" y="1492377"/>
                  </a:lnTo>
                  <a:lnTo>
                    <a:pt x="168275" y="1486154"/>
                  </a:lnTo>
                  <a:lnTo>
                    <a:pt x="162560" y="1481582"/>
                  </a:lnTo>
                  <a:lnTo>
                    <a:pt x="110871" y="1487551"/>
                  </a:lnTo>
                  <a:lnTo>
                    <a:pt x="104648" y="1488186"/>
                  </a:lnTo>
                  <a:lnTo>
                    <a:pt x="100076" y="1493901"/>
                  </a:lnTo>
                  <a:lnTo>
                    <a:pt x="101600" y="1506474"/>
                  </a:lnTo>
                  <a:lnTo>
                    <a:pt x="107188" y="1510919"/>
                  </a:lnTo>
                  <a:lnTo>
                    <a:pt x="165227" y="1504315"/>
                  </a:lnTo>
                  <a:lnTo>
                    <a:pt x="169672" y="1498600"/>
                  </a:lnTo>
                  <a:close/>
                </a:path>
                <a:path w="1276984" h="1521460">
                  <a:moveTo>
                    <a:pt x="203835" y="91948"/>
                  </a:moveTo>
                  <a:lnTo>
                    <a:pt x="201422" y="85090"/>
                  </a:lnTo>
                  <a:lnTo>
                    <a:pt x="195707" y="82423"/>
                  </a:lnTo>
                  <a:lnTo>
                    <a:pt x="148844" y="59944"/>
                  </a:lnTo>
                  <a:lnTo>
                    <a:pt x="141986" y="62357"/>
                  </a:lnTo>
                  <a:lnTo>
                    <a:pt x="139192" y="68072"/>
                  </a:lnTo>
                  <a:lnTo>
                    <a:pt x="136525" y="73787"/>
                  </a:lnTo>
                  <a:lnTo>
                    <a:pt x="138938" y="80518"/>
                  </a:lnTo>
                  <a:lnTo>
                    <a:pt x="144653" y="83312"/>
                  </a:lnTo>
                  <a:lnTo>
                    <a:pt x="191516" y="105664"/>
                  </a:lnTo>
                  <a:lnTo>
                    <a:pt x="198374" y="103251"/>
                  </a:lnTo>
                  <a:lnTo>
                    <a:pt x="201168" y="97663"/>
                  </a:lnTo>
                  <a:lnTo>
                    <a:pt x="203835" y="91948"/>
                  </a:lnTo>
                  <a:close/>
                </a:path>
                <a:path w="1276984" h="1521460">
                  <a:moveTo>
                    <a:pt x="210058" y="709422"/>
                  </a:moveTo>
                  <a:lnTo>
                    <a:pt x="205105" y="704215"/>
                  </a:lnTo>
                  <a:lnTo>
                    <a:pt x="146812" y="702691"/>
                  </a:lnTo>
                  <a:lnTo>
                    <a:pt x="141605" y="707644"/>
                  </a:lnTo>
                  <a:lnTo>
                    <a:pt x="141351" y="713994"/>
                  </a:lnTo>
                  <a:lnTo>
                    <a:pt x="141224" y="720217"/>
                  </a:lnTo>
                  <a:lnTo>
                    <a:pt x="146177" y="725551"/>
                  </a:lnTo>
                  <a:lnTo>
                    <a:pt x="198247" y="726821"/>
                  </a:lnTo>
                  <a:lnTo>
                    <a:pt x="204470" y="727075"/>
                  </a:lnTo>
                  <a:lnTo>
                    <a:pt x="209804" y="722122"/>
                  </a:lnTo>
                  <a:lnTo>
                    <a:pt x="210058" y="709422"/>
                  </a:lnTo>
                  <a:close/>
                </a:path>
                <a:path w="1276984" h="1521460">
                  <a:moveTo>
                    <a:pt x="260477" y="1488313"/>
                  </a:moveTo>
                  <a:lnTo>
                    <a:pt x="259842" y="1482090"/>
                  </a:lnTo>
                  <a:lnTo>
                    <a:pt x="259080" y="1475740"/>
                  </a:lnTo>
                  <a:lnTo>
                    <a:pt x="253492" y="1471295"/>
                  </a:lnTo>
                  <a:lnTo>
                    <a:pt x="247142" y="1471930"/>
                  </a:lnTo>
                  <a:lnTo>
                    <a:pt x="195453" y="1477899"/>
                  </a:lnTo>
                  <a:lnTo>
                    <a:pt x="191008" y="1483487"/>
                  </a:lnTo>
                  <a:lnTo>
                    <a:pt x="191643" y="1489837"/>
                  </a:lnTo>
                  <a:lnTo>
                    <a:pt x="192405" y="1496060"/>
                  </a:lnTo>
                  <a:lnTo>
                    <a:pt x="197993" y="1500632"/>
                  </a:lnTo>
                  <a:lnTo>
                    <a:pt x="256032" y="1493901"/>
                  </a:lnTo>
                  <a:lnTo>
                    <a:pt x="260477" y="1488313"/>
                  </a:lnTo>
                  <a:close/>
                </a:path>
                <a:path w="1276984" h="1521460">
                  <a:moveTo>
                    <a:pt x="286385" y="131318"/>
                  </a:moveTo>
                  <a:lnTo>
                    <a:pt x="283972" y="124460"/>
                  </a:lnTo>
                  <a:lnTo>
                    <a:pt x="278257" y="121793"/>
                  </a:lnTo>
                  <a:lnTo>
                    <a:pt x="236982" y="102108"/>
                  </a:lnTo>
                  <a:lnTo>
                    <a:pt x="231267" y="99314"/>
                  </a:lnTo>
                  <a:lnTo>
                    <a:pt x="224409" y="101727"/>
                  </a:lnTo>
                  <a:lnTo>
                    <a:pt x="219075" y="113157"/>
                  </a:lnTo>
                  <a:lnTo>
                    <a:pt x="221488" y="120015"/>
                  </a:lnTo>
                  <a:lnTo>
                    <a:pt x="268351" y="142367"/>
                  </a:lnTo>
                  <a:lnTo>
                    <a:pt x="274066" y="145161"/>
                  </a:lnTo>
                  <a:lnTo>
                    <a:pt x="280924" y="142748"/>
                  </a:lnTo>
                  <a:lnTo>
                    <a:pt x="283591" y="137033"/>
                  </a:lnTo>
                  <a:lnTo>
                    <a:pt x="286385" y="131318"/>
                  </a:lnTo>
                  <a:close/>
                </a:path>
                <a:path w="1276984" h="1521460">
                  <a:moveTo>
                    <a:pt x="301498" y="711835"/>
                  </a:moveTo>
                  <a:lnTo>
                    <a:pt x="296545" y="706628"/>
                  </a:lnTo>
                  <a:lnTo>
                    <a:pt x="238252" y="705104"/>
                  </a:lnTo>
                  <a:lnTo>
                    <a:pt x="232918" y="710057"/>
                  </a:lnTo>
                  <a:lnTo>
                    <a:pt x="232664" y="722630"/>
                  </a:lnTo>
                  <a:lnTo>
                    <a:pt x="237617" y="727964"/>
                  </a:lnTo>
                  <a:lnTo>
                    <a:pt x="295910" y="729488"/>
                  </a:lnTo>
                  <a:lnTo>
                    <a:pt x="301244" y="724535"/>
                  </a:lnTo>
                  <a:lnTo>
                    <a:pt x="301498" y="711835"/>
                  </a:lnTo>
                  <a:close/>
                </a:path>
                <a:path w="1276984" h="1521460">
                  <a:moveTo>
                    <a:pt x="351409" y="1477899"/>
                  </a:moveTo>
                  <a:lnTo>
                    <a:pt x="350647" y="1471676"/>
                  </a:lnTo>
                  <a:lnTo>
                    <a:pt x="350012" y="1465453"/>
                  </a:lnTo>
                  <a:lnTo>
                    <a:pt x="344297" y="1460881"/>
                  </a:lnTo>
                  <a:lnTo>
                    <a:pt x="286258" y="1467485"/>
                  </a:lnTo>
                  <a:lnTo>
                    <a:pt x="281813" y="1473200"/>
                  </a:lnTo>
                  <a:lnTo>
                    <a:pt x="282575" y="1479423"/>
                  </a:lnTo>
                  <a:lnTo>
                    <a:pt x="283210" y="1485646"/>
                  </a:lnTo>
                  <a:lnTo>
                    <a:pt x="288925" y="1490218"/>
                  </a:lnTo>
                  <a:lnTo>
                    <a:pt x="295148" y="1489456"/>
                  </a:lnTo>
                  <a:lnTo>
                    <a:pt x="340614" y="1484376"/>
                  </a:lnTo>
                  <a:lnTo>
                    <a:pt x="346837" y="1483614"/>
                  </a:lnTo>
                  <a:lnTo>
                    <a:pt x="351409" y="1477899"/>
                  </a:lnTo>
                  <a:close/>
                </a:path>
                <a:path w="1276984" h="1521460">
                  <a:moveTo>
                    <a:pt x="368808" y="170815"/>
                  </a:moveTo>
                  <a:lnTo>
                    <a:pt x="366395" y="163957"/>
                  </a:lnTo>
                  <a:lnTo>
                    <a:pt x="360807" y="161163"/>
                  </a:lnTo>
                  <a:lnTo>
                    <a:pt x="319532" y="141478"/>
                  </a:lnTo>
                  <a:lnTo>
                    <a:pt x="313817" y="138811"/>
                  </a:lnTo>
                  <a:lnTo>
                    <a:pt x="306959" y="141224"/>
                  </a:lnTo>
                  <a:lnTo>
                    <a:pt x="304292" y="146939"/>
                  </a:lnTo>
                  <a:lnTo>
                    <a:pt x="301498" y="152527"/>
                  </a:lnTo>
                  <a:lnTo>
                    <a:pt x="303911" y="159385"/>
                  </a:lnTo>
                  <a:lnTo>
                    <a:pt x="309626" y="162179"/>
                  </a:lnTo>
                  <a:lnTo>
                    <a:pt x="350901" y="181864"/>
                  </a:lnTo>
                  <a:lnTo>
                    <a:pt x="356616" y="184531"/>
                  </a:lnTo>
                  <a:lnTo>
                    <a:pt x="363474" y="182118"/>
                  </a:lnTo>
                  <a:lnTo>
                    <a:pt x="366141" y="176403"/>
                  </a:lnTo>
                  <a:lnTo>
                    <a:pt x="368808" y="170815"/>
                  </a:lnTo>
                  <a:close/>
                </a:path>
                <a:path w="1276984" h="1521460">
                  <a:moveTo>
                    <a:pt x="392938" y="714248"/>
                  </a:moveTo>
                  <a:lnTo>
                    <a:pt x="387985" y="709041"/>
                  </a:lnTo>
                  <a:lnTo>
                    <a:pt x="329565" y="707517"/>
                  </a:lnTo>
                  <a:lnTo>
                    <a:pt x="324358" y="712470"/>
                  </a:lnTo>
                  <a:lnTo>
                    <a:pt x="324231" y="718820"/>
                  </a:lnTo>
                  <a:lnTo>
                    <a:pt x="323977" y="725170"/>
                  </a:lnTo>
                  <a:lnTo>
                    <a:pt x="329057" y="730377"/>
                  </a:lnTo>
                  <a:lnTo>
                    <a:pt x="387350" y="731901"/>
                  </a:lnTo>
                  <a:lnTo>
                    <a:pt x="392557" y="726948"/>
                  </a:lnTo>
                  <a:lnTo>
                    <a:pt x="392811" y="720598"/>
                  </a:lnTo>
                  <a:lnTo>
                    <a:pt x="392938" y="714248"/>
                  </a:lnTo>
                  <a:close/>
                </a:path>
                <a:path w="1276984" h="1521460">
                  <a:moveTo>
                    <a:pt x="442214" y="1467612"/>
                  </a:moveTo>
                  <a:lnTo>
                    <a:pt x="441579" y="1461262"/>
                  </a:lnTo>
                  <a:lnTo>
                    <a:pt x="440817" y="1455039"/>
                  </a:lnTo>
                  <a:lnTo>
                    <a:pt x="435102" y="1450467"/>
                  </a:lnTo>
                  <a:lnTo>
                    <a:pt x="377190" y="1457198"/>
                  </a:lnTo>
                  <a:lnTo>
                    <a:pt x="372618" y="1462786"/>
                  </a:lnTo>
                  <a:lnTo>
                    <a:pt x="374142" y="1475359"/>
                  </a:lnTo>
                  <a:lnTo>
                    <a:pt x="379730" y="1479804"/>
                  </a:lnTo>
                  <a:lnTo>
                    <a:pt x="386080" y="1479169"/>
                  </a:lnTo>
                  <a:lnTo>
                    <a:pt x="437769" y="1473200"/>
                  </a:lnTo>
                  <a:lnTo>
                    <a:pt x="442214" y="1467612"/>
                  </a:lnTo>
                  <a:close/>
                </a:path>
                <a:path w="1276984" h="1521460">
                  <a:moveTo>
                    <a:pt x="451358" y="210185"/>
                  </a:moveTo>
                  <a:lnTo>
                    <a:pt x="448945" y="203327"/>
                  </a:lnTo>
                  <a:lnTo>
                    <a:pt x="443230" y="200660"/>
                  </a:lnTo>
                  <a:lnTo>
                    <a:pt x="401955" y="180975"/>
                  </a:lnTo>
                  <a:lnTo>
                    <a:pt x="396367" y="178181"/>
                  </a:lnTo>
                  <a:lnTo>
                    <a:pt x="389509" y="180594"/>
                  </a:lnTo>
                  <a:lnTo>
                    <a:pt x="386715" y="186309"/>
                  </a:lnTo>
                  <a:lnTo>
                    <a:pt x="384048" y="192024"/>
                  </a:lnTo>
                  <a:lnTo>
                    <a:pt x="386461" y="198882"/>
                  </a:lnTo>
                  <a:lnTo>
                    <a:pt x="392176" y="201549"/>
                  </a:lnTo>
                  <a:lnTo>
                    <a:pt x="433451" y="221234"/>
                  </a:lnTo>
                  <a:lnTo>
                    <a:pt x="439039" y="224028"/>
                  </a:lnTo>
                  <a:lnTo>
                    <a:pt x="445897" y="221615"/>
                  </a:lnTo>
                  <a:lnTo>
                    <a:pt x="448691" y="215900"/>
                  </a:lnTo>
                  <a:lnTo>
                    <a:pt x="451358" y="210185"/>
                  </a:lnTo>
                  <a:close/>
                </a:path>
                <a:path w="1276984" h="1521460">
                  <a:moveTo>
                    <a:pt x="484378" y="716788"/>
                  </a:moveTo>
                  <a:lnTo>
                    <a:pt x="479298" y="711454"/>
                  </a:lnTo>
                  <a:lnTo>
                    <a:pt x="421005" y="709930"/>
                  </a:lnTo>
                  <a:lnTo>
                    <a:pt x="415798" y="714883"/>
                  </a:lnTo>
                  <a:lnTo>
                    <a:pt x="415671" y="721233"/>
                  </a:lnTo>
                  <a:lnTo>
                    <a:pt x="415417" y="727583"/>
                  </a:lnTo>
                  <a:lnTo>
                    <a:pt x="420370" y="732790"/>
                  </a:lnTo>
                  <a:lnTo>
                    <a:pt x="478790" y="734314"/>
                  </a:lnTo>
                  <a:lnTo>
                    <a:pt x="483997" y="729361"/>
                  </a:lnTo>
                  <a:lnTo>
                    <a:pt x="484124" y="723011"/>
                  </a:lnTo>
                  <a:lnTo>
                    <a:pt x="484378" y="716788"/>
                  </a:lnTo>
                  <a:close/>
                </a:path>
                <a:path w="1276984" h="1521460">
                  <a:moveTo>
                    <a:pt x="533146" y="1457198"/>
                  </a:moveTo>
                  <a:lnTo>
                    <a:pt x="531622" y="1444625"/>
                  </a:lnTo>
                  <a:lnTo>
                    <a:pt x="526034" y="1440180"/>
                  </a:lnTo>
                  <a:lnTo>
                    <a:pt x="467995" y="1446784"/>
                  </a:lnTo>
                  <a:lnTo>
                    <a:pt x="463550" y="1452499"/>
                  </a:lnTo>
                  <a:lnTo>
                    <a:pt x="464185" y="1458722"/>
                  </a:lnTo>
                  <a:lnTo>
                    <a:pt x="464947" y="1464945"/>
                  </a:lnTo>
                  <a:lnTo>
                    <a:pt x="470662" y="1469517"/>
                  </a:lnTo>
                  <a:lnTo>
                    <a:pt x="522351" y="1463548"/>
                  </a:lnTo>
                  <a:lnTo>
                    <a:pt x="528574" y="1462913"/>
                  </a:lnTo>
                  <a:lnTo>
                    <a:pt x="533146" y="1457198"/>
                  </a:lnTo>
                  <a:close/>
                </a:path>
                <a:path w="1276984" h="1521460">
                  <a:moveTo>
                    <a:pt x="533908" y="249555"/>
                  </a:moveTo>
                  <a:lnTo>
                    <a:pt x="531495" y="242824"/>
                  </a:lnTo>
                  <a:lnTo>
                    <a:pt x="525780" y="240030"/>
                  </a:lnTo>
                  <a:lnTo>
                    <a:pt x="484505" y="220345"/>
                  </a:lnTo>
                  <a:lnTo>
                    <a:pt x="478790" y="217551"/>
                  </a:lnTo>
                  <a:lnTo>
                    <a:pt x="471932" y="219964"/>
                  </a:lnTo>
                  <a:lnTo>
                    <a:pt x="466598" y="231394"/>
                  </a:lnTo>
                  <a:lnTo>
                    <a:pt x="469011" y="238252"/>
                  </a:lnTo>
                  <a:lnTo>
                    <a:pt x="515874" y="260731"/>
                  </a:lnTo>
                  <a:lnTo>
                    <a:pt x="521589" y="263398"/>
                  </a:lnTo>
                  <a:lnTo>
                    <a:pt x="528447" y="260985"/>
                  </a:lnTo>
                  <a:lnTo>
                    <a:pt x="531114" y="255270"/>
                  </a:lnTo>
                  <a:lnTo>
                    <a:pt x="533908" y="249555"/>
                  </a:lnTo>
                  <a:close/>
                </a:path>
                <a:path w="1276984" h="1521460">
                  <a:moveTo>
                    <a:pt x="575691" y="719201"/>
                  </a:moveTo>
                  <a:lnTo>
                    <a:pt x="570738" y="713867"/>
                  </a:lnTo>
                  <a:lnTo>
                    <a:pt x="512445" y="712343"/>
                  </a:lnTo>
                  <a:lnTo>
                    <a:pt x="507238" y="717296"/>
                  </a:lnTo>
                  <a:lnTo>
                    <a:pt x="506984" y="723646"/>
                  </a:lnTo>
                  <a:lnTo>
                    <a:pt x="506857" y="729996"/>
                  </a:lnTo>
                  <a:lnTo>
                    <a:pt x="511810" y="735203"/>
                  </a:lnTo>
                  <a:lnTo>
                    <a:pt x="570103" y="736727"/>
                  </a:lnTo>
                  <a:lnTo>
                    <a:pt x="575437" y="731774"/>
                  </a:lnTo>
                  <a:lnTo>
                    <a:pt x="575691" y="719201"/>
                  </a:lnTo>
                  <a:close/>
                </a:path>
                <a:path w="1276984" h="1521460">
                  <a:moveTo>
                    <a:pt x="616331" y="289052"/>
                  </a:moveTo>
                  <a:lnTo>
                    <a:pt x="613918" y="282194"/>
                  </a:lnTo>
                  <a:lnTo>
                    <a:pt x="608330" y="279400"/>
                  </a:lnTo>
                  <a:lnTo>
                    <a:pt x="567055" y="259715"/>
                  </a:lnTo>
                  <a:lnTo>
                    <a:pt x="561340" y="257048"/>
                  </a:lnTo>
                  <a:lnTo>
                    <a:pt x="554482" y="259461"/>
                  </a:lnTo>
                  <a:lnTo>
                    <a:pt x="551815" y="265176"/>
                  </a:lnTo>
                  <a:lnTo>
                    <a:pt x="549021" y="270891"/>
                  </a:lnTo>
                  <a:lnTo>
                    <a:pt x="551434" y="277622"/>
                  </a:lnTo>
                  <a:lnTo>
                    <a:pt x="557149" y="280416"/>
                  </a:lnTo>
                  <a:lnTo>
                    <a:pt x="598424" y="300101"/>
                  </a:lnTo>
                  <a:lnTo>
                    <a:pt x="604139" y="302768"/>
                  </a:lnTo>
                  <a:lnTo>
                    <a:pt x="610997" y="300355"/>
                  </a:lnTo>
                  <a:lnTo>
                    <a:pt x="613664" y="294640"/>
                  </a:lnTo>
                  <a:lnTo>
                    <a:pt x="616331" y="289052"/>
                  </a:lnTo>
                  <a:close/>
                </a:path>
                <a:path w="1276984" h="1521460">
                  <a:moveTo>
                    <a:pt x="623951" y="1446911"/>
                  </a:moveTo>
                  <a:lnTo>
                    <a:pt x="623189" y="1440561"/>
                  </a:lnTo>
                  <a:lnTo>
                    <a:pt x="622554" y="1434338"/>
                  </a:lnTo>
                  <a:lnTo>
                    <a:pt x="616839" y="1429766"/>
                  </a:lnTo>
                  <a:lnTo>
                    <a:pt x="565150" y="1435735"/>
                  </a:lnTo>
                  <a:lnTo>
                    <a:pt x="558927" y="1436370"/>
                  </a:lnTo>
                  <a:lnTo>
                    <a:pt x="554355" y="1442085"/>
                  </a:lnTo>
                  <a:lnTo>
                    <a:pt x="555117" y="1448308"/>
                  </a:lnTo>
                  <a:lnTo>
                    <a:pt x="555752" y="1454658"/>
                  </a:lnTo>
                  <a:lnTo>
                    <a:pt x="561467" y="1459103"/>
                  </a:lnTo>
                  <a:lnTo>
                    <a:pt x="567690" y="1458468"/>
                  </a:lnTo>
                  <a:lnTo>
                    <a:pt x="619379" y="1452499"/>
                  </a:lnTo>
                  <a:lnTo>
                    <a:pt x="623951" y="1446911"/>
                  </a:lnTo>
                  <a:close/>
                </a:path>
                <a:path w="1276984" h="1521460">
                  <a:moveTo>
                    <a:pt x="667131" y="721614"/>
                  </a:moveTo>
                  <a:lnTo>
                    <a:pt x="662178" y="716407"/>
                  </a:lnTo>
                  <a:lnTo>
                    <a:pt x="655828" y="716153"/>
                  </a:lnTo>
                  <a:lnTo>
                    <a:pt x="610108" y="715010"/>
                  </a:lnTo>
                  <a:lnTo>
                    <a:pt x="603885" y="714756"/>
                  </a:lnTo>
                  <a:lnTo>
                    <a:pt x="598551" y="719836"/>
                  </a:lnTo>
                  <a:lnTo>
                    <a:pt x="598297" y="732409"/>
                  </a:lnTo>
                  <a:lnTo>
                    <a:pt x="603250" y="737616"/>
                  </a:lnTo>
                  <a:lnTo>
                    <a:pt x="609600" y="737870"/>
                  </a:lnTo>
                  <a:lnTo>
                    <a:pt x="661543" y="739140"/>
                  </a:lnTo>
                  <a:lnTo>
                    <a:pt x="666877" y="734187"/>
                  </a:lnTo>
                  <a:lnTo>
                    <a:pt x="667131" y="721614"/>
                  </a:lnTo>
                  <a:close/>
                </a:path>
                <a:path w="1276984" h="1521460">
                  <a:moveTo>
                    <a:pt x="698881" y="328422"/>
                  </a:moveTo>
                  <a:lnTo>
                    <a:pt x="696468" y="321564"/>
                  </a:lnTo>
                  <a:lnTo>
                    <a:pt x="690753" y="318897"/>
                  </a:lnTo>
                  <a:lnTo>
                    <a:pt x="649478" y="299212"/>
                  </a:lnTo>
                  <a:lnTo>
                    <a:pt x="643890" y="296418"/>
                  </a:lnTo>
                  <a:lnTo>
                    <a:pt x="637032" y="298831"/>
                  </a:lnTo>
                  <a:lnTo>
                    <a:pt x="634238" y="304546"/>
                  </a:lnTo>
                  <a:lnTo>
                    <a:pt x="631571" y="310261"/>
                  </a:lnTo>
                  <a:lnTo>
                    <a:pt x="633984" y="317119"/>
                  </a:lnTo>
                  <a:lnTo>
                    <a:pt x="639699" y="319786"/>
                  </a:lnTo>
                  <a:lnTo>
                    <a:pt x="680974" y="339471"/>
                  </a:lnTo>
                  <a:lnTo>
                    <a:pt x="686562" y="342265"/>
                  </a:lnTo>
                  <a:lnTo>
                    <a:pt x="693420" y="339852"/>
                  </a:lnTo>
                  <a:lnTo>
                    <a:pt x="696214" y="334137"/>
                  </a:lnTo>
                  <a:lnTo>
                    <a:pt x="698881" y="328422"/>
                  </a:lnTo>
                  <a:close/>
                </a:path>
                <a:path w="1276984" h="1521460">
                  <a:moveTo>
                    <a:pt x="714756" y="1436497"/>
                  </a:moveTo>
                  <a:lnTo>
                    <a:pt x="714121" y="1430274"/>
                  </a:lnTo>
                  <a:lnTo>
                    <a:pt x="713359" y="1423924"/>
                  </a:lnTo>
                  <a:lnTo>
                    <a:pt x="707644" y="1419479"/>
                  </a:lnTo>
                  <a:lnTo>
                    <a:pt x="701421" y="1420114"/>
                  </a:lnTo>
                  <a:lnTo>
                    <a:pt x="649732" y="1426083"/>
                  </a:lnTo>
                  <a:lnTo>
                    <a:pt x="645160" y="1431671"/>
                  </a:lnTo>
                  <a:lnTo>
                    <a:pt x="646684" y="1444244"/>
                  </a:lnTo>
                  <a:lnTo>
                    <a:pt x="652272" y="1448816"/>
                  </a:lnTo>
                  <a:lnTo>
                    <a:pt x="703961" y="1442847"/>
                  </a:lnTo>
                  <a:lnTo>
                    <a:pt x="710311" y="1442212"/>
                  </a:lnTo>
                  <a:lnTo>
                    <a:pt x="714756" y="1436497"/>
                  </a:lnTo>
                  <a:close/>
                </a:path>
                <a:path w="1276984" h="1521460">
                  <a:moveTo>
                    <a:pt x="758571" y="724027"/>
                  </a:moveTo>
                  <a:lnTo>
                    <a:pt x="753618" y="718820"/>
                  </a:lnTo>
                  <a:lnTo>
                    <a:pt x="747268" y="718566"/>
                  </a:lnTo>
                  <a:lnTo>
                    <a:pt x="701548" y="717423"/>
                  </a:lnTo>
                  <a:lnTo>
                    <a:pt x="695198" y="717169"/>
                  </a:lnTo>
                  <a:lnTo>
                    <a:pt x="689991" y="722249"/>
                  </a:lnTo>
                  <a:lnTo>
                    <a:pt x="689864" y="728472"/>
                  </a:lnTo>
                  <a:lnTo>
                    <a:pt x="689610" y="734822"/>
                  </a:lnTo>
                  <a:lnTo>
                    <a:pt x="694690" y="740029"/>
                  </a:lnTo>
                  <a:lnTo>
                    <a:pt x="700913" y="740283"/>
                  </a:lnTo>
                  <a:lnTo>
                    <a:pt x="746633" y="741426"/>
                  </a:lnTo>
                  <a:lnTo>
                    <a:pt x="752983" y="741680"/>
                  </a:lnTo>
                  <a:lnTo>
                    <a:pt x="758190" y="736600"/>
                  </a:lnTo>
                  <a:lnTo>
                    <a:pt x="758444" y="730377"/>
                  </a:lnTo>
                  <a:lnTo>
                    <a:pt x="758571" y="724027"/>
                  </a:lnTo>
                  <a:close/>
                </a:path>
                <a:path w="1276984" h="1521460">
                  <a:moveTo>
                    <a:pt x="781431" y="367792"/>
                  </a:moveTo>
                  <a:lnTo>
                    <a:pt x="779018" y="361061"/>
                  </a:lnTo>
                  <a:lnTo>
                    <a:pt x="773303" y="358267"/>
                  </a:lnTo>
                  <a:lnTo>
                    <a:pt x="732028" y="338582"/>
                  </a:lnTo>
                  <a:lnTo>
                    <a:pt x="726313" y="335915"/>
                  </a:lnTo>
                  <a:lnTo>
                    <a:pt x="719455" y="338328"/>
                  </a:lnTo>
                  <a:lnTo>
                    <a:pt x="716788" y="343916"/>
                  </a:lnTo>
                  <a:lnTo>
                    <a:pt x="714121" y="349631"/>
                  </a:lnTo>
                  <a:lnTo>
                    <a:pt x="716534" y="356489"/>
                  </a:lnTo>
                  <a:lnTo>
                    <a:pt x="763397" y="378968"/>
                  </a:lnTo>
                  <a:lnTo>
                    <a:pt x="769112" y="381635"/>
                  </a:lnTo>
                  <a:lnTo>
                    <a:pt x="775970" y="379222"/>
                  </a:lnTo>
                  <a:lnTo>
                    <a:pt x="778637" y="373507"/>
                  </a:lnTo>
                  <a:lnTo>
                    <a:pt x="781431" y="367792"/>
                  </a:lnTo>
                  <a:close/>
                </a:path>
                <a:path w="1276984" h="1521460">
                  <a:moveTo>
                    <a:pt x="805688" y="1426083"/>
                  </a:moveTo>
                  <a:lnTo>
                    <a:pt x="804164" y="1413637"/>
                  </a:lnTo>
                  <a:lnTo>
                    <a:pt x="798576" y="1409065"/>
                  </a:lnTo>
                  <a:lnTo>
                    <a:pt x="746887" y="1415034"/>
                  </a:lnTo>
                  <a:lnTo>
                    <a:pt x="740537" y="1415669"/>
                  </a:lnTo>
                  <a:lnTo>
                    <a:pt x="736092" y="1421384"/>
                  </a:lnTo>
                  <a:lnTo>
                    <a:pt x="736727" y="1427607"/>
                  </a:lnTo>
                  <a:lnTo>
                    <a:pt x="737489" y="1433957"/>
                  </a:lnTo>
                  <a:lnTo>
                    <a:pt x="743204" y="1438402"/>
                  </a:lnTo>
                  <a:lnTo>
                    <a:pt x="749427" y="1437640"/>
                  </a:lnTo>
                  <a:lnTo>
                    <a:pt x="794893" y="1432560"/>
                  </a:lnTo>
                  <a:lnTo>
                    <a:pt x="801116" y="1431798"/>
                  </a:lnTo>
                  <a:lnTo>
                    <a:pt x="805688" y="1426083"/>
                  </a:lnTo>
                  <a:close/>
                </a:path>
                <a:path w="1276984" h="1521460">
                  <a:moveTo>
                    <a:pt x="850011" y="726440"/>
                  </a:moveTo>
                  <a:lnTo>
                    <a:pt x="844931" y="721233"/>
                  </a:lnTo>
                  <a:lnTo>
                    <a:pt x="838708" y="720979"/>
                  </a:lnTo>
                  <a:lnTo>
                    <a:pt x="786638" y="719709"/>
                  </a:lnTo>
                  <a:lnTo>
                    <a:pt x="781431" y="724662"/>
                  </a:lnTo>
                  <a:lnTo>
                    <a:pt x="781304" y="730885"/>
                  </a:lnTo>
                  <a:lnTo>
                    <a:pt x="781050" y="737235"/>
                  </a:lnTo>
                  <a:lnTo>
                    <a:pt x="786003" y="742442"/>
                  </a:lnTo>
                  <a:lnTo>
                    <a:pt x="792353" y="742696"/>
                  </a:lnTo>
                  <a:lnTo>
                    <a:pt x="838073" y="743839"/>
                  </a:lnTo>
                  <a:lnTo>
                    <a:pt x="844423" y="744093"/>
                  </a:lnTo>
                  <a:lnTo>
                    <a:pt x="849630" y="739013"/>
                  </a:lnTo>
                  <a:lnTo>
                    <a:pt x="849757" y="732790"/>
                  </a:lnTo>
                  <a:lnTo>
                    <a:pt x="850011" y="726440"/>
                  </a:lnTo>
                  <a:close/>
                </a:path>
                <a:path w="1276984" h="1521460">
                  <a:moveTo>
                    <a:pt x="863854" y="407289"/>
                  </a:moveTo>
                  <a:lnTo>
                    <a:pt x="861441" y="400431"/>
                  </a:lnTo>
                  <a:lnTo>
                    <a:pt x="814578" y="377952"/>
                  </a:lnTo>
                  <a:lnTo>
                    <a:pt x="808863" y="375285"/>
                  </a:lnTo>
                  <a:lnTo>
                    <a:pt x="802005" y="377698"/>
                  </a:lnTo>
                  <a:lnTo>
                    <a:pt x="799338" y="383413"/>
                  </a:lnTo>
                  <a:lnTo>
                    <a:pt x="796544" y="389128"/>
                  </a:lnTo>
                  <a:lnTo>
                    <a:pt x="798957" y="395859"/>
                  </a:lnTo>
                  <a:lnTo>
                    <a:pt x="804672" y="398653"/>
                  </a:lnTo>
                  <a:lnTo>
                    <a:pt x="845947" y="418338"/>
                  </a:lnTo>
                  <a:lnTo>
                    <a:pt x="851662" y="421005"/>
                  </a:lnTo>
                  <a:lnTo>
                    <a:pt x="858520" y="418592"/>
                  </a:lnTo>
                  <a:lnTo>
                    <a:pt x="861187" y="413004"/>
                  </a:lnTo>
                  <a:lnTo>
                    <a:pt x="863854" y="407289"/>
                  </a:lnTo>
                  <a:close/>
                </a:path>
                <a:path w="1276984" h="1521460">
                  <a:moveTo>
                    <a:pt x="941324" y="728853"/>
                  </a:moveTo>
                  <a:lnTo>
                    <a:pt x="936371" y="723646"/>
                  </a:lnTo>
                  <a:lnTo>
                    <a:pt x="878078" y="722122"/>
                  </a:lnTo>
                  <a:lnTo>
                    <a:pt x="872871" y="727075"/>
                  </a:lnTo>
                  <a:lnTo>
                    <a:pt x="872617" y="733425"/>
                  </a:lnTo>
                  <a:lnTo>
                    <a:pt x="872490" y="739648"/>
                  </a:lnTo>
                  <a:lnTo>
                    <a:pt x="877443" y="744982"/>
                  </a:lnTo>
                  <a:lnTo>
                    <a:pt x="929513" y="746252"/>
                  </a:lnTo>
                  <a:lnTo>
                    <a:pt x="935736" y="746506"/>
                  </a:lnTo>
                  <a:lnTo>
                    <a:pt x="941070" y="741553"/>
                  </a:lnTo>
                  <a:lnTo>
                    <a:pt x="941324" y="728853"/>
                  </a:lnTo>
                  <a:close/>
                </a:path>
                <a:path w="1276984" h="1521460">
                  <a:moveTo>
                    <a:pt x="946404" y="446659"/>
                  </a:moveTo>
                  <a:lnTo>
                    <a:pt x="943991" y="439801"/>
                  </a:lnTo>
                  <a:lnTo>
                    <a:pt x="938276" y="437134"/>
                  </a:lnTo>
                  <a:lnTo>
                    <a:pt x="897001" y="417449"/>
                  </a:lnTo>
                  <a:lnTo>
                    <a:pt x="891413" y="414655"/>
                  </a:lnTo>
                  <a:lnTo>
                    <a:pt x="884555" y="417068"/>
                  </a:lnTo>
                  <a:lnTo>
                    <a:pt x="881761" y="422783"/>
                  </a:lnTo>
                  <a:lnTo>
                    <a:pt x="879094" y="428498"/>
                  </a:lnTo>
                  <a:lnTo>
                    <a:pt x="881507" y="435356"/>
                  </a:lnTo>
                  <a:lnTo>
                    <a:pt x="887222" y="438023"/>
                  </a:lnTo>
                  <a:lnTo>
                    <a:pt x="928497" y="457708"/>
                  </a:lnTo>
                  <a:lnTo>
                    <a:pt x="934085" y="460502"/>
                  </a:lnTo>
                  <a:lnTo>
                    <a:pt x="940943" y="458089"/>
                  </a:lnTo>
                  <a:lnTo>
                    <a:pt x="943737" y="452374"/>
                  </a:lnTo>
                  <a:lnTo>
                    <a:pt x="946404" y="446659"/>
                  </a:lnTo>
                  <a:close/>
                </a:path>
                <a:path w="1276984" h="1521460">
                  <a:moveTo>
                    <a:pt x="960882" y="1402080"/>
                  </a:moveTo>
                  <a:lnTo>
                    <a:pt x="951814" y="1398778"/>
                  </a:lnTo>
                  <a:lnTo>
                    <a:pt x="880745" y="1372870"/>
                  </a:lnTo>
                  <a:lnTo>
                    <a:pt x="883754" y="1399362"/>
                  </a:lnTo>
                  <a:lnTo>
                    <a:pt x="831469" y="1405382"/>
                  </a:lnTo>
                  <a:lnTo>
                    <a:pt x="826897" y="1410970"/>
                  </a:lnTo>
                  <a:lnTo>
                    <a:pt x="827659" y="1417320"/>
                  </a:lnTo>
                  <a:lnTo>
                    <a:pt x="828294" y="1423543"/>
                  </a:lnTo>
                  <a:lnTo>
                    <a:pt x="834009" y="1427988"/>
                  </a:lnTo>
                  <a:lnTo>
                    <a:pt x="840232" y="1427353"/>
                  </a:lnTo>
                  <a:lnTo>
                    <a:pt x="886345" y="1422069"/>
                  </a:lnTo>
                  <a:lnTo>
                    <a:pt x="889381" y="1448562"/>
                  </a:lnTo>
                  <a:lnTo>
                    <a:pt x="960882" y="1402080"/>
                  </a:lnTo>
                  <a:close/>
                </a:path>
                <a:path w="1276984" h="1521460">
                  <a:moveTo>
                    <a:pt x="1028954" y="486156"/>
                  </a:moveTo>
                  <a:lnTo>
                    <a:pt x="1026541" y="479298"/>
                  </a:lnTo>
                  <a:lnTo>
                    <a:pt x="1020826" y="476504"/>
                  </a:lnTo>
                  <a:lnTo>
                    <a:pt x="979551" y="456819"/>
                  </a:lnTo>
                  <a:lnTo>
                    <a:pt x="973836" y="454152"/>
                  </a:lnTo>
                  <a:lnTo>
                    <a:pt x="966978" y="456565"/>
                  </a:lnTo>
                  <a:lnTo>
                    <a:pt x="964311" y="462280"/>
                  </a:lnTo>
                  <a:lnTo>
                    <a:pt x="961644" y="467868"/>
                  </a:lnTo>
                  <a:lnTo>
                    <a:pt x="964057" y="474726"/>
                  </a:lnTo>
                  <a:lnTo>
                    <a:pt x="969645" y="477520"/>
                  </a:lnTo>
                  <a:lnTo>
                    <a:pt x="1010920" y="497205"/>
                  </a:lnTo>
                  <a:lnTo>
                    <a:pt x="1016635" y="499872"/>
                  </a:lnTo>
                  <a:lnTo>
                    <a:pt x="1023493" y="497459"/>
                  </a:lnTo>
                  <a:lnTo>
                    <a:pt x="1026160" y="491744"/>
                  </a:lnTo>
                  <a:lnTo>
                    <a:pt x="1028954" y="486156"/>
                  </a:lnTo>
                  <a:close/>
                </a:path>
                <a:path w="1276984" h="1521460">
                  <a:moveTo>
                    <a:pt x="1032764" y="731266"/>
                  </a:moveTo>
                  <a:lnTo>
                    <a:pt x="1027811" y="726059"/>
                  </a:lnTo>
                  <a:lnTo>
                    <a:pt x="969518" y="724535"/>
                  </a:lnTo>
                  <a:lnTo>
                    <a:pt x="964184" y="729488"/>
                  </a:lnTo>
                  <a:lnTo>
                    <a:pt x="963930" y="742061"/>
                  </a:lnTo>
                  <a:lnTo>
                    <a:pt x="968883" y="747395"/>
                  </a:lnTo>
                  <a:lnTo>
                    <a:pt x="1027176" y="748919"/>
                  </a:lnTo>
                  <a:lnTo>
                    <a:pt x="1032510" y="743966"/>
                  </a:lnTo>
                  <a:lnTo>
                    <a:pt x="1032764" y="731266"/>
                  </a:lnTo>
                  <a:close/>
                </a:path>
                <a:path w="1276984" h="1521460">
                  <a:moveTo>
                    <a:pt x="1111377" y="525526"/>
                  </a:moveTo>
                  <a:lnTo>
                    <a:pt x="1108964" y="518668"/>
                  </a:lnTo>
                  <a:lnTo>
                    <a:pt x="1062101" y="496316"/>
                  </a:lnTo>
                  <a:lnTo>
                    <a:pt x="1056386" y="493522"/>
                  </a:lnTo>
                  <a:lnTo>
                    <a:pt x="1049528" y="495935"/>
                  </a:lnTo>
                  <a:lnTo>
                    <a:pt x="1046861" y="501650"/>
                  </a:lnTo>
                  <a:lnTo>
                    <a:pt x="1044067" y="507365"/>
                  </a:lnTo>
                  <a:lnTo>
                    <a:pt x="1046480" y="514223"/>
                  </a:lnTo>
                  <a:lnTo>
                    <a:pt x="1052195" y="516890"/>
                  </a:lnTo>
                  <a:lnTo>
                    <a:pt x="1093470" y="536575"/>
                  </a:lnTo>
                  <a:lnTo>
                    <a:pt x="1099185" y="539369"/>
                  </a:lnTo>
                  <a:lnTo>
                    <a:pt x="1106043" y="536956"/>
                  </a:lnTo>
                  <a:lnTo>
                    <a:pt x="1111377" y="525526"/>
                  </a:lnTo>
                  <a:close/>
                </a:path>
                <a:path w="1276984" h="1521460">
                  <a:moveTo>
                    <a:pt x="1124204" y="733679"/>
                  </a:moveTo>
                  <a:lnTo>
                    <a:pt x="1119251" y="728472"/>
                  </a:lnTo>
                  <a:lnTo>
                    <a:pt x="1060831" y="726948"/>
                  </a:lnTo>
                  <a:lnTo>
                    <a:pt x="1055624" y="731901"/>
                  </a:lnTo>
                  <a:lnTo>
                    <a:pt x="1055497" y="738251"/>
                  </a:lnTo>
                  <a:lnTo>
                    <a:pt x="1055243" y="744601"/>
                  </a:lnTo>
                  <a:lnTo>
                    <a:pt x="1060323" y="749808"/>
                  </a:lnTo>
                  <a:lnTo>
                    <a:pt x="1118616" y="751332"/>
                  </a:lnTo>
                  <a:lnTo>
                    <a:pt x="1123823" y="746379"/>
                  </a:lnTo>
                  <a:lnTo>
                    <a:pt x="1124077" y="740029"/>
                  </a:lnTo>
                  <a:lnTo>
                    <a:pt x="1124204" y="733679"/>
                  </a:lnTo>
                  <a:close/>
                </a:path>
                <a:path w="1276984" h="1521460">
                  <a:moveTo>
                    <a:pt x="1193927" y="564896"/>
                  </a:moveTo>
                  <a:lnTo>
                    <a:pt x="1191514" y="558165"/>
                  </a:lnTo>
                  <a:lnTo>
                    <a:pt x="1185799" y="555371"/>
                  </a:lnTo>
                  <a:lnTo>
                    <a:pt x="1138936" y="533019"/>
                  </a:lnTo>
                  <a:lnTo>
                    <a:pt x="1132078" y="535432"/>
                  </a:lnTo>
                  <a:lnTo>
                    <a:pt x="1129284" y="541020"/>
                  </a:lnTo>
                  <a:lnTo>
                    <a:pt x="1126617" y="546735"/>
                  </a:lnTo>
                  <a:lnTo>
                    <a:pt x="1129030" y="553593"/>
                  </a:lnTo>
                  <a:lnTo>
                    <a:pt x="1134745" y="556260"/>
                  </a:lnTo>
                  <a:lnTo>
                    <a:pt x="1181608" y="578739"/>
                  </a:lnTo>
                  <a:lnTo>
                    <a:pt x="1188466" y="576326"/>
                  </a:lnTo>
                  <a:lnTo>
                    <a:pt x="1191260" y="570611"/>
                  </a:lnTo>
                  <a:lnTo>
                    <a:pt x="1193927" y="564896"/>
                  </a:lnTo>
                  <a:close/>
                </a:path>
                <a:path w="1276984" h="1521460">
                  <a:moveTo>
                    <a:pt x="1215644" y="736219"/>
                  </a:moveTo>
                  <a:lnTo>
                    <a:pt x="1210564" y="730885"/>
                  </a:lnTo>
                  <a:lnTo>
                    <a:pt x="1152271" y="729361"/>
                  </a:lnTo>
                  <a:lnTo>
                    <a:pt x="1147064" y="734314"/>
                  </a:lnTo>
                  <a:lnTo>
                    <a:pt x="1146937" y="740664"/>
                  </a:lnTo>
                  <a:lnTo>
                    <a:pt x="1146683" y="747014"/>
                  </a:lnTo>
                  <a:lnTo>
                    <a:pt x="1151636" y="752221"/>
                  </a:lnTo>
                  <a:lnTo>
                    <a:pt x="1210056" y="753745"/>
                  </a:lnTo>
                  <a:lnTo>
                    <a:pt x="1215263" y="748792"/>
                  </a:lnTo>
                  <a:lnTo>
                    <a:pt x="1215390" y="742442"/>
                  </a:lnTo>
                  <a:lnTo>
                    <a:pt x="1215644" y="736219"/>
                  </a:lnTo>
                  <a:close/>
                </a:path>
                <a:path w="1276984" h="1521460">
                  <a:moveTo>
                    <a:pt x="1276477" y="604393"/>
                  </a:moveTo>
                  <a:lnTo>
                    <a:pt x="1274064" y="597535"/>
                  </a:lnTo>
                  <a:lnTo>
                    <a:pt x="1268349" y="594868"/>
                  </a:lnTo>
                  <a:lnTo>
                    <a:pt x="1227074" y="575056"/>
                  </a:lnTo>
                  <a:lnTo>
                    <a:pt x="1221359" y="572389"/>
                  </a:lnTo>
                  <a:lnTo>
                    <a:pt x="1214501" y="574802"/>
                  </a:lnTo>
                  <a:lnTo>
                    <a:pt x="1209167" y="586232"/>
                  </a:lnTo>
                  <a:lnTo>
                    <a:pt x="1211580" y="592963"/>
                  </a:lnTo>
                  <a:lnTo>
                    <a:pt x="1217168" y="595757"/>
                  </a:lnTo>
                  <a:lnTo>
                    <a:pt x="1258443" y="615442"/>
                  </a:lnTo>
                  <a:lnTo>
                    <a:pt x="1264158" y="618109"/>
                  </a:lnTo>
                  <a:lnTo>
                    <a:pt x="1271016" y="615696"/>
                  </a:lnTo>
                  <a:lnTo>
                    <a:pt x="1273683" y="610108"/>
                  </a:lnTo>
                  <a:lnTo>
                    <a:pt x="1276477" y="604393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920235" y="6165976"/>
            <a:ext cx="1906905" cy="646430"/>
          </a:xfrm>
          <a:prstGeom prst="rect">
            <a:avLst/>
          </a:prstGeom>
          <a:solidFill>
            <a:srgbClr val="A6A6A6"/>
          </a:solidFill>
        </p:spPr>
        <p:txBody>
          <a:bodyPr vert="horz" wrap="square" lIns="0" tIns="41910" rIns="0" bIns="0" rtlCol="0">
            <a:spAutoFit/>
          </a:bodyPr>
          <a:lstStyle/>
          <a:p>
            <a:pPr marL="92710" marR="304165">
              <a:lnSpc>
                <a:spcPct val="100000"/>
              </a:lnSpc>
              <a:spcBef>
                <a:spcPts val="330"/>
              </a:spcBef>
            </a:pPr>
            <a:r>
              <a:rPr sz="1800" spc="20" dirty="0">
                <a:solidFill>
                  <a:srgbClr val="FFFFFF"/>
                </a:solidFill>
                <a:latin typeface="Gothic Uralic"/>
                <a:cs typeface="Gothic Uralic"/>
              </a:rPr>
              <a:t>I</a:t>
            </a:r>
            <a:r>
              <a:rPr sz="1800" dirty="0">
                <a:solidFill>
                  <a:srgbClr val="FFFFFF"/>
                </a:solidFill>
                <a:latin typeface="Gothic Uralic"/>
                <a:cs typeface="Gothic Uralic"/>
              </a:rPr>
              <a:t>mp</a:t>
            </a:r>
            <a:r>
              <a:rPr sz="1800" spc="10" dirty="0">
                <a:solidFill>
                  <a:srgbClr val="FFFFFF"/>
                </a:solidFill>
                <a:latin typeface="Gothic Uralic"/>
                <a:cs typeface="Gothic Uralic"/>
              </a:rPr>
              <a:t>l</a:t>
            </a:r>
            <a:r>
              <a:rPr sz="1800" spc="-15" dirty="0">
                <a:solidFill>
                  <a:srgbClr val="FFFFFF"/>
                </a:solidFill>
                <a:latin typeface="Gothic Uralic"/>
                <a:cs typeface="Gothic Uralic"/>
              </a:rPr>
              <a:t>e</a:t>
            </a:r>
            <a:r>
              <a:rPr sz="1800" spc="-5" dirty="0">
                <a:solidFill>
                  <a:srgbClr val="FFFFFF"/>
                </a:solidFill>
                <a:latin typeface="Gothic Uralic"/>
                <a:cs typeface="Gothic Uralic"/>
              </a:rPr>
              <a:t>me</a:t>
            </a:r>
            <a:r>
              <a:rPr sz="1800" spc="-15" dirty="0">
                <a:solidFill>
                  <a:srgbClr val="FFFFFF"/>
                </a:solidFill>
                <a:latin typeface="Gothic Uralic"/>
                <a:cs typeface="Gothic Uralic"/>
              </a:rPr>
              <a:t>n</a:t>
            </a:r>
            <a:r>
              <a:rPr sz="1800" spc="-20" dirty="0">
                <a:solidFill>
                  <a:srgbClr val="FFFFFF"/>
                </a:solidFill>
                <a:latin typeface="Gothic Uralic"/>
                <a:cs typeface="Gothic Uralic"/>
              </a:rPr>
              <a:t>t</a:t>
            </a:r>
            <a:r>
              <a:rPr sz="1800" spc="-15" dirty="0">
                <a:solidFill>
                  <a:srgbClr val="FFFFFF"/>
                </a:solidFill>
                <a:latin typeface="Gothic Uralic"/>
                <a:cs typeface="Gothic Uralic"/>
              </a:rPr>
              <a:t>e</a:t>
            </a:r>
            <a:r>
              <a:rPr sz="1800" dirty="0">
                <a:solidFill>
                  <a:srgbClr val="FFFFFF"/>
                </a:solidFill>
                <a:latin typeface="Gothic Uralic"/>
                <a:cs typeface="Gothic Uralic"/>
              </a:rPr>
              <a:t>d  </a:t>
            </a:r>
            <a:r>
              <a:rPr sz="1800" spc="10" dirty="0">
                <a:solidFill>
                  <a:srgbClr val="FFFFFF"/>
                </a:solidFill>
                <a:latin typeface="Gothic Uralic"/>
                <a:cs typeface="Gothic Uralic"/>
              </a:rPr>
              <a:t>in </a:t>
            </a:r>
            <a:r>
              <a:rPr sz="1800" dirty="0">
                <a:solidFill>
                  <a:srgbClr val="FFFFFF"/>
                </a:solidFill>
                <a:latin typeface="Gothic Uralic"/>
                <a:cs typeface="Gothic Uralic"/>
              </a:rPr>
              <a:t>a</a:t>
            </a:r>
            <a:r>
              <a:rPr sz="1800" spc="-10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Gothic Uralic"/>
                <a:cs typeface="Gothic Uralic"/>
              </a:rPr>
              <a:t>program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877565" y="6217539"/>
            <a:ext cx="984250" cy="542925"/>
          </a:xfrm>
          <a:custGeom>
            <a:avLst/>
            <a:gdLst/>
            <a:ahLst/>
            <a:cxnLst/>
            <a:rect l="l" t="t" r="r" b="b"/>
            <a:pathLst>
              <a:path w="984250" h="542925">
                <a:moveTo>
                  <a:pt x="842137" y="400900"/>
                </a:moveTo>
                <a:lnTo>
                  <a:pt x="842137" y="542632"/>
                </a:lnTo>
                <a:lnTo>
                  <a:pt x="936625" y="495388"/>
                </a:lnTo>
                <a:lnTo>
                  <a:pt x="865759" y="495388"/>
                </a:lnTo>
                <a:lnTo>
                  <a:pt x="874968" y="493532"/>
                </a:lnTo>
                <a:lnTo>
                  <a:pt x="882475" y="488468"/>
                </a:lnTo>
                <a:lnTo>
                  <a:pt x="887529" y="480960"/>
                </a:lnTo>
                <a:lnTo>
                  <a:pt x="889380" y="471766"/>
                </a:lnTo>
                <a:lnTo>
                  <a:pt x="887529" y="462573"/>
                </a:lnTo>
                <a:lnTo>
                  <a:pt x="882475" y="455064"/>
                </a:lnTo>
                <a:lnTo>
                  <a:pt x="874968" y="450001"/>
                </a:lnTo>
                <a:lnTo>
                  <a:pt x="865759" y="448144"/>
                </a:lnTo>
                <a:lnTo>
                  <a:pt x="936625" y="448144"/>
                </a:lnTo>
                <a:lnTo>
                  <a:pt x="842137" y="400900"/>
                </a:lnTo>
                <a:close/>
              </a:path>
              <a:path w="984250" h="542925">
                <a:moveTo>
                  <a:pt x="480187" y="23621"/>
                </a:moveTo>
                <a:lnTo>
                  <a:pt x="480187" y="471766"/>
                </a:lnTo>
                <a:lnTo>
                  <a:pt x="482038" y="480960"/>
                </a:lnTo>
                <a:lnTo>
                  <a:pt x="487092" y="488468"/>
                </a:lnTo>
                <a:lnTo>
                  <a:pt x="494599" y="493532"/>
                </a:lnTo>
                <a:lnTo>
                  <a:pt x="503809" y="495388"/>
                </a:lnTo>
                <a:lnTo>
                  <a:pt x="842137" y="495388"/>
                </a:lnTo>
                <a:lnTo>
                  <a:pt x="842137" y="471766"/>
                </a:lnTo>
                <a:lnTo>
                  <a:pt x="527430" y="471766"/>
                </a:lnTo>
                <a:lnTo>
                  <a:pt x="503809" y="448144"/>
                </a:lnTo>
                <a:lnTo>
                  <a:pt x="527430" y="448144"/>
                </a:lnTo>
                <a:lnTo>
                  <a:pt x="527430" y="47243"/>
                </a:lnTo>
                <a:lnTo>
                  <a:pt x="503809" y="47243"/>
                </a:lnTo>
                <a:lnTo>
                  <a:pt x="480187" y="23621"/>
                </a:lnTo>
                <a:close/>
              </a:path>
              <a:path w="984250" h="542925">
                <a:moveTo>
                  <a:pt x="936625" y="448144"/>
                </a:moveTo>
                <a:lnTo>
                  <a:pt x="865759" y="448144"/>
                </a:lnTo>
                <a:lnTo>
                  <a:pt x="874968" y="450001"/>
                </a:lnTo>
                <a:lnTo>
                  <a:pt x="882475" y="455064"/>
                </a:lnTo>
                <a:lnTo>
                  <a:pt x="887529" y="462573"/>
                </a:lnTo>
                <a:lnTo>
                  <a:pt x="889380" y="471766"/>
                </a:lnTo>
                <a:lnTo>
                  <a:pt x="887529" y="480960"/>
                </a:lnTo>
                <a:lnTo>
                  <a:pt x="882475" y="488468"/>
                </a:lnTo>
                <a:lnTo>
                  <a:pt x="874968" y="493532"/>
                </a:lnTo>
                <a:lnTo>
                  <a:pt x="865759" y="495388"/>
                </a:lnTo>
                <a:lnTo>
                  <a:pt x="936625" y="495388"/>
                </a:lnTo>
                <a:lnTo>
                  <a:pt x="983868" y="471766"/>
                </a:lnTo>
                <a:lnTo>
                  <a:pt x="936625" y="448144"/>
                </a:lnTo>
                <a:close/>
              </a:path>
              <a:path w="984250" h="542925">
                <a:moveTo>
                  <a:pt x="527430" y="448144"/>
                </a:moveTo>
                <a:lnTo>
                  <a:pt x="503809" y="448144"/>
                </a:lnTo>
                <a:lnTo>
                  <a:pt x="527430" y="471766"/>
                </a:lnTo>
                <a:lnTo>
                  <a:pt x="527430" y="448144"/>
                </a:lnTo>
                <a:close/>
              </a:path>
              <a:path w="984250" h="542925">
                <a:moveTo>
                  <a:pt x="842137" y="448144"/>
                </a:moveTo>
                <a:lnTo>
                  <a:pt x="527430" y="448144"/>
                </a:lnTo>
                <a:lnTo>
                  <a:pt x="527430" y="471766"/>
                </a:lnTo>
                <a:lnTo>
                  <a:pt x="842137" y="471766"/>
                </a:lnTo>
                <a:lnTo>
                  <a:pt x="842137" y="448144"/>
                </a:lnTo>
                <a:close/>
              </a:path>
              <a:path w="984250" h="542925">
                <a:moveTo>
                  <a:pt x="503809" y="0"/>
                </a:moveTo>
                <a:lnTo>
                  <a:pt x="23621" y="0"/>
                </a:lnTo>
                <a:lnTo>
                  <a:pt x="14412" y="1856"/>
                </a:lnTo>
                <a:lnTo>
                  <a:pt x="6905" y="6919"/>
                </a:lnTo>
                <a:lnTo>
                  <a:pt x="1851" y="14428"/>
                </a:lnTo>
                <a:lnTo>
                  <a:pt x="0" y="23621"/>
                </a:lnTo>
                <a:lnTo>
                  <a:pt x="1851" y="32815"/>
                </a:lnTo>
                <a:lnTo>
                  <a:pt x="6905" y="40324"/>
                </a:lnTo>
                <a:lnTo>
                  <a:pt x="14412" y="45387"/>
                </a:lnTo>
                <a:lnTo>
                  <a:pt x="23621" y="47243"/>
                </a:lnTo>
                <a:lnTo>
                  <a:pt x="480187" y="47243"/>
                </a:lnTo>
                <a:lnTo>
                  <a:pt x="480187" y="23621"/>
                </a:lnTo>
                <a:lnTo>
                  <a:pt x="527430" y="23621"/>
                </a:lnTo>
                <a:lnTo>
                  <a:pt x="525561" y="14428"/>
                </a:lnTo>
                <a:lnTo>
                  <a:pt x="520477" y="6919"/>
                </a:lnTo>
                <a:lnTo>
                  <a:pt x="512964" y="1856"/>
                </a:lnTo>
                <a:lnTo>
                  <a:pt x="503809" y="0"/>
                </a:lnTo>
                <a:close/>
              </a:path>
              <a:path w="984250" h="542925">
                <a:moveTo>
                  <a:pt x="527430" y="23621"/>
                </a:moveTo>
                <a:lnTo>
                  <a:pt x="480187" y="23621"/>
                </a:lnTo>
                <a:lnTo>
                  <a:pt x="503809" y="47243"/>
                </a:lnTo>
                <a:lnTo>
                  <a:pt x="527430" y="47243"/>
                </a:lnTo>
                <a:lnTo>
                  <a:pt x="527430" y="23621"/>
                </a:lnTo>
                <a:close/>
              </a:path>
            </a:pathLst>
          </a:custGeom>
          <a:solidFill>
            <a:srgbClr val="4966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373367" y="1572895"/>
            <a:ext cx="4691380" cy="4959350"/>
          </a:xfrm>
          <a:prstGeom prst="rect">
            <a:avLst/>
          </a:prstGeom>
          <a:ln w="15240">
            <a:solidFill>
              <a:srgbClr val="34487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latin typeface="Gothic Uralic"/>
                <a:cs typeface="Gothic Uralic"/>
              </a:rPr>
              <a:t>ENVIRONMENT</a:t>
            </a:r>
            <a:endParaRPr sz="180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</a:pPr>
            <a:endParaRPr sz="220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</a:pPr>
            <a:endParaRPr sz="3000">
              <a:latin typeface="Gothic Uralic"/>
              <a:cs typeface="Gothic Uralic"/>
            </a:endParaRPr>
          </a:p>
          <a:p>
            <a:pPr marL="602615">
              <a:lnSpc>
                <a:spcPct val="100000"/>
              </a:lnSpc>
            </a:pP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“be</a:t>
            </a: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arlito"/>
                <a:cs typeface="Carlito"/>
              </a:rPr>
              <a:t>rational”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Carlito"/>
              <a:cs typeface="Carlito"/>
            </a:endParaRPr>
          </a:p>
          <a:p>
            <a:pPr marL="2186305">
              <a:lnSpc>
                <a:spcPct val="100000"/>
              </a:lnSpc>
            </a:pPr>
            <a:r>
              <a:rPr sz="1400" spc="-5" dirty="0">
                <a:latin typeface="Gothic Uralic"/>
                <a:cs typeface="Gothic Uralic"/>
              </a:rPr>
              <a:t>perceive</a:t>
            </a:r>
            <a:endParaRPr sz="140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</a:pPr>
            <a:endParaRPr sz="170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</a:pPr>
            <a:endParaRPr sz="170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>
              <a:latin typeface="Gothic Uralic"/>
              <a:cs typeface="Gothic Uralic"/>
            </a:endParaRPr>
          </a:p>
          <a:p>
            <a:pPr marL="2261235">
              <a:lnSpc>
                <a:spcPct val="100000"/>
              </a:lnSpc>
            </a:pPr>
            <a:r>
              <a:rPr sz="1400" dirty="0">
                <a:latin typeface="Gothic Uralic"/>
                <a:cs typeface="Gothic Uralic"/>
              </a:rPr>
              <a:t>act</a:t>
            </a:r>
            <a:endParaRPr sz="140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0"/>
            <a:ext cx="4980432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9000" y="165100"/>
            <a:ext cx="6967855" cy="627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Intelligent</a:t>
            </a:r>
            <a:r>
              <a:rPr spc="-15" dirty="0"/>
              <a:t> </a:t>
            </a:r>
            <a:r>
              <a:rPr spc="-5" dirty="0"/>
              <a:t>Agents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3400" y="1371600"/>
            <a:ext cx="10547350" cy="4688840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65"/>
              </a:spcBef>
            </a:pPr>
            <a:r>
              <a:rPr sz="2000" b="1" dirty="0">
                <a:solidFill>
                  <a:srgbClr val="252525"/>
                </a:solidFill>
                <a:latin typeface="Gothic Uralic"/>
                <a:cs typeface="Gothic Uralic"/>
              </a:rPr>
              <a:t>How </a:t>
            </a:r>
            <a:r>
              <a:rPr sz="2000" b="1" spc="-5" dirty="0">
                <a:solidFill>
                  <a:srgbClr val="252525"/>
                </a:solidFill>
                <a:latin typeface="Gothic Uralic"/>
                <a:cs typeface="Gothic Uralic"/>
              </a:rPr>
              <a:t>can </a:t>
            </a:r>
            <a:r>
              <a:rPr sz="2000" b="1" dirty="0">
                <a:solidFill>
                  <a:srgbClr val="252525"/>
                </a:solidFill>
                <a:latin typeface="Gothic Uralic"/>
                <a:cs typeface="Gothic Uralic"/>
              </a:rPr>
              <a:t>an </a:t>
            </a:r>
            <a:r>
              <a:rPr sz="2000" b="1" spc="-5" dirty="0">
                <a:solidFill>
                  <a:srgbClr val="252525"/>
                </a:solidFill>
                <a:latin typeface="Gothic Uralic"/>
                <a:cs typeface="Gothic Uralic"/>
              </a:rPr>
              <a:t>agent </a:t>
            </a:r>
            <a:r>
              <a:rPr sz="2000" b="1" dirty="0">
                <a:solidFill>
                  <a:srgbClr val="252525"/>
                </a:solidFill>
                <a:latin typeface="Gothic Uralic"/>
                <a:cs typeface="Gothic Uralic"/>
              </a:rPr>
              <a:t>be</a:t>
            </a:r>
            <a:r>
              <a:rPr sz="2000" b="1" spc="-2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b="1" spc="-5" dirty="0">
                <a:solidFill>
                  <a:srgbClr val="252525"/>
                </a:solidFill>
                <a:latin typeface="Gothic Uralic"/>
                <a:cs typeface="Gothic Uralic"/>
              </a:rPr>
              <a:t>rational?</a:t>
            </a:r>
            <a:endParaRPr sz="2000" dirty="0">
              <a:latin typeface="Gothic Uralic"/>
              <a:cs typeface="Gothic Uralic"/>
            </a:endParaRPr>
          </a:p>
          <a:p>
            <a:pPr marL="25400">
              <a:lnSpc>
                <a:spcPct val="100000"/>
              </a:lnSpc>
              <a:spcBef>
                <a:spcPts val="1070"/>
              </a:spcBef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spc="-30" dirty="0">
                <a:solidFill>
                  <a:srgbClr val="252525"/>
                </a:solidFill>
                <a:latin typeface="Gothic Uralic"/>
                <a:cs typeface="Gothic Uralic"/>
              </a:rPr>
              <a:t>We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need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 tell the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agent what is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rational, </a:t>
            </a:r>
            <a:r>
              <a:rPr sz="2000" spc="-10" dirty="0">
                <a:solidFill>
                  <a:srgbClr val="252525"/>
                </a:solidFill>
                <a:latin typeface="Gothic Uralic"/>
                <a:cs typeface="Gothic Uralic"/>
              </a:rPr>
              <a:t>i.e.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it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needs a </a:t>
            </a:r>
            <a:r>
              <a:rPr sz="2000" b="1" i="1" dirty="0">
                <a:solidFill>
                  <a:srgbClr val="252525"/>
                </a:solidFill>
                <a:latin typeface="TeXGyreAdventor"/>
                <a:cs typeface="TeXGyreAdventor"/>
              </a:rPr>
              <a:t>performance</a:t>
            </a:r>
            <a:r>
              <a:rPr sz="2000" b="1" i="1" spc="-130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measure</a:t>
            </a:r>
            <a:endParaRPr sz="2000" dirty="0">
              <a:latin typeface="TeXGyreAdventor"/>
              <a:cs typeface="TeXGyreAdventor"/>
            </a:endParaRPr>
          </a:p>
          <a:p>
            <a:pPr marL="25400">
              <a:lnSpc>
                <a:spcPct val="100000"/>
              </a:lnSpc>
              <a:spcBef>
                <a:spcPts val="1080"/>
              </a:spcBef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The agent stores a </a:t>
            </a: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percept sequence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(information about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environmental</a:t>
            </a:r>
            <a:r>
              <a:rPr sz="2000" spc="-16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states)</a:t>
            </a:r>
            <a:endParaRPr sz="2000" dirty="0">
              <a:latin typeface="Gothic Uralic"/>
              <a:cs typeface="Gothic Uralic"/>
            </a:endParaRPr>
          </a:p>
          <a:p>
            <a:pPr marL="25400">
              <a:lnSpc>
                <a:spcPct val="100000"/>
              </a:lnSpc>
              <a:spcBef>
                <a:spcPts val="1080"/>
              </a:spcBef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agent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may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have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some </a:t>
            </a: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prior knowledge of the</a:t>
            </a:r>
            <a:r>
              <a:rPr sz="2000" b="1" i="1" spc="-145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environment</a:t>
            </a:r>
            <a:endParaRPr sz="2000" dirty="0">
              <a:latin typeface="TeXGyreAdventor"/>
              <a:cs typeface="TeXGyreAdventor"/>
            </a:endParaRPr>
          </a:p>
          <a:p>
            <a:pPr marL="25400">
              <a:lnSpc>
                <a:spcPct val="100000"/>
              </a:lnSpc>
              <a:spcBef>
                <a:spcPts val="1080"/>
              </a:spcBef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There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are </a:t>
            </a: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well-defined actions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that can be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performed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by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</a:t>
            </a:r>
            <a:r>
              <a:rPr sz="2000" spc="-21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agent</a:t>
            </a:r>
            <a:endParaRPr sz="2000" dirty="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</a:pPr>
            <a:endParaRPr sz="2400" dirty="0">
              <a:latin typeface="Gothic Uralic"/>
              <a:cs typeface="Gothic Uralic"/>
            </a:endParaRPr>
          </a:p>
          <a:p>
            <a:pPr marL="25400">
              <a:lnSpc>
                <a:spcPct val="100000"/>
              </a:lnSpc>
              <a:spcBef>
                <a:spcPts val="1745"/>
              </a:spcBef>
            </a:pPr>
            <a:r>
              <a:rPr sz="2000" b="1" spc="-5" dirty="0">
                <a:solidFill>
                  <a:srgbClr val="252525"/>
                </a:solidFill>
                <a:latin typeface="Gothic Uralic"/>
                <a:cs typeface="Gothic Uralic"/>
              </a:rPr>
              <a:t>Definition of </a:t>
            </a:r>
            <a:r>
              <a:rPr sz="2000" b="1" dirty="0">
                <a:solidFill>
                  <a:srgbClr val="252525"/>
                </a:solidFill>
                <a:latin typeface="Gothic Uralic"/>
                <a:cs typeface="Gothic Uralic"/>
              </a:rPr>
              <a:t>a rational</a:t>
            </a:r>
            <a:r>
              <a:rPr sz="2000" b="1" spc="-5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b="1" spc="-5" dirty="0">
                <a:solidFill>
                  <a:srgbClr val="252525"/>
                </a:solidFill>
                <a:latin typeface="Gothic Uralic"/>
                <a:cs typeface="Gothic Uralic"/>
              </a:rPr>
              <a:t>agent</a:t>
            </a:r>
            <a:endParaRPr sz="2000" dirty="0">
              <a:latin typeface="Gothic Uralic"/>
              <a:cs typeface="Gothic Uralic"/>
            </a:endParaRPr>
          </a:p>
          <a:p>
            <a:pPr marL="368300" marR="17780" indent="-342900">
              <a:lnSpc>
                <a:spcPct val="100000"/>
              </a:lnSpc>
              <a:spcBef>
                <a:spcPts val="1065"/>
              </a:spcBef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i="1" dirty="0">
                <a:solidFill>
                  <a:srgbClr val="252525"/>
                </a:solidFill>
                <a:latin typeface="TeXGyreAdventor"/>
                <a:cs typeface="TeXGyreAdventor"/>
              </a:rPr>
              <a:t>For each possible percept sequence, a rational </a:t>
            </a:r>
            <a:r>
              <a:rPr sz="2000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agent should </a:t>
            </a:r>
            <a:r>
              <a:rPr sz="2000" b="1" i="1" dirty="0">
                <a:solidFill>
                  <a:srgbClr val="252525"/>
                </a:solidFill>
                <a:latin typeface="TeXGyreAdventor"/>
                <a:cs typeface="TeXGyreAdventor"/>
              </a:rPr>
              <a:t>select an action</a:t>
            </a:r>
            <a:r>
              <a:rPr sz="2000" b="1" i="1" spc="-245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000" i="1" spc="-120" dirty="0">
                <a:solidFill>
                  <a:srgbClr val="252525"/>
                </a:solidFill>
                <a:latin typeface="TeXGyreAdventor"/>
                <a:cs typeface="TeXGyreAdventor"/>
              </a:rPr>
              <a:t>that  </a:t>
            </a:r>
            <a:r>
              <a:rPr sz="2000" i="1" dirty="0">
                <a:solidFill>
                  <a:srgbClr val="252525"/>
                </a:solidFill>
                <a:latin typeface="TeXGyreAdventor"/>
                <a:cs typeface="TeXGyreAdventor"/>
              </a:rPr>
              <a:t>is expected </a:t>
            </a:r>
            <a:r>
              <a:rPr sz="2000" b="1" i="1" dirty="0">
                <a:solidFill>
                  <a:srgbClr val="252525"/>
                </a:solidFill>
                <a:latin typeface="TeXGyreAdventor"/>
                <a:cs typeface="TeXGyreAdventor"/>
              </a:rPr>
              <a:t>to </a:t>
            </a: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maximise </a:t>
            </a:r>
            <a:r>
              <a:rPr sz="2000" b="1" i="1" dirty="0">
                <a:solidFill>
                  <a:srgbClr val="252525"/>
                </a:solidFill>
                <a:latin typeface="TeXGyreAdventor"/>
                <a:cs typeface="TeXGyreAdventor"/>
              </a:rPr>
              <a:t>the performance </a:t>
            </a: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measure</a:t>
            </a:r>
            <a:r>
              <a:rPr sz="2000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, </a:t>
            </a:r>
            <a:r>
              <a:rPr sz="2000" i="1" dirty="0">
                <a:solidFill>
                  <a:srgbClr val="252525"/>
                </a:solidFill>
                <a:latin typeface="TeXGyreAdventor"/>
                <a:cs typeface="TeXGyreAdventor"/>
              </a:rPr>
              <a:t>given </a:t>
            </a:r>
            <a:r>
              <a:rPr sz="2000" i="1" spc="10" dirty="0">
                <a:solidFill>
                  <a:srgbClr val="252525"/>
                </a:solidFill>
                <a:latin typeface="TeXGyreAdventor"/>
                <a:cs typeface="TeXGyreAdventor"/>
              </a:rPr>
              <a:t>the </a:t>
            </a:r>
            <a:r>
              <a:rPr sz="2000" i="1" dirty="0">
                <a:solidFill>
                  <a:srgbClr val="252525"/>
                </a:solidFill>
                <a:latin typeface="TeXGyreAdventor"/>
                <a:cs typeface="TeXGyreAdventor"/>
              </a:rPr>
              <a:t>evidence </a:t>
            </a:r>
            <a:r>
              <a:rPr sz="2000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provided  </a:t>
            </a:r>
            <a:r>
              <a:rPr sz="2000" i="1" dirty="0">
                <a:solidFill>
                  <a:srgbClr val="252525"/>
                </a:solidFill>
                <a:latin typeface="TeXGyreAdventor"/>
                <a:cs typeface="TeXGyreAdventor"/>
              </a:rPr>
              <a:t>by </a:t>
            </a:r>
            <a:r>
              <a:rPr sz="2000" i="1" spc="10" dirty="0">
                <a:solidFill>
                  <a:srgbClr val="252525"/>
                </a:solidFill>
                <a:latin typeface="TeXGyreAdventor"/>
                <a:cs typeface="TeXGyreAdventor"/>
              </a:rPr>
              <a:t>the </a:t>
            </a:r>
            <a:r>
              <a:rPr sz="2000" i="1" dirty="0">
                <a:solidFill>
                  <a:srgbClr val="252525"/>
                </a:solidFill>
                <a:latin typeface="TeXGyreAdventor"/>
                <a:cs typeface="TeXGyreAdventor"/>
              </a:rPr>
              <a:t>percept sequence </a:t>
            </a:r>
            <a:r>
              <a:rPr sz="2000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and </a:t>
            </a:r>
            <a:r>
              <a:rPr sz="2000" i="1" dirty="0">
                <a:solidFill>
                  <a:srgbClr val="252525"/>
                </a:solidFill>
                <a:latin typeface="TeXGyreAdventor"/>
                <a:cs typeface="TeXGyreAdventor"/>
              </a:rPr>
              <a:t>whatever </a:t>
            </a:r>
            <a:r>
              <a:rPr sz="2000" i="1" spc="5" dirty="0">
                <a:solidFill>
                  <a:srgbClr val="252525"/>
                </a:solidFill>
                <a:latin typeface="TeXGyreAdventor"/>
                <a:cs typeface="TeXGyreAdventor"/>
              </a:rPr>
              <a:t>built-in </a:t>
            </a:r>
            <a:r>
              <a:rPr sz="2000" i="1" dirty="0">
                <a:solidFill>
                  <a:srgbClr val="252525"/>
                </a:solidFill>
                <a:latin typeface="TeXGyreAdventor"/>
                <a:cs typeface="TeXGyreAdventor"/>
              </a:rPr>
              <a:t>knowledge </a:t>
            </a:r>
            <a:r>
              <a:rPr sz="2000" i="1" spc="10" dirty="0">
                <a:solidFill>
                  <a:srgbClr val="252525"/>
                </a:solidFill>
                <a:latin typeface="TeXGyreAdventor"/>
                <a:cs typeface="TeXGyreAdventor"/>
              </a:rPr>
              <a:t>the </a:t>
            </a:r>
            <a:r>
              <a:rPr sz="2000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agent</a:t>
            </a:r>
            <a:r>
              <a:rPr sz="2000" i="1" spc="-330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000" i="1" dirty="0">
                <a:solidFill>
                  <a:srgbClr val="252525"/>
                </a:solidFill>
                <a:latin typeface="TeXGyreAdventor"/>
                <a:cs typeface="TeXGyreAdventor"/>
              </a:rPr>
              <a:t>has.</a:t>
            </a:r>
            <a:endParaRPr sz="2000" dirty="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50" dirty="0">
              <a:latin typeface="TeXGyreAdventor"/>
              <a:cs typeface="TeXGyreAdventor"/>
            </a:endParaRPr>
          </a:p>
          <a:p>
            <a:pPr marL="368300">
              <a:lnSpc>
                <a:spcPct val="100000"/>
              </a:lnSpc>
            </a:pPr>
            <a:r>
              <a:rPr sz="1400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(Russel </a:t>
            </a:r>
            <a:r>
              <a:rPr sz="1400" i="1" dirty="0">
                <a:solidFill>
                  <a:srgbClr val="252525"/>
                </a:solidFill>
                <a:latin typeface="TeXGyreAdventor"/>
                <a:cs typeface="TeXGyreAdventor"/>
              </a:rPr>
              <a:t>&amp; Norvig, </a:t>
            </a:r>
            <a:r>
              <a:rPr sz="1400" i="1" spc="15" dirty="0">
                <a:solidFill>
                  <a:srgbClr val="252525"/>
                </a:solidFill>
                <a:latin typeface="TeXGyreAdventor"/>
                <a:cs typeface="TeXGyreAdventor"/>
              </a:rPr>
              <a:t>2</a:t>
            </a:r>
            <a:r>
              <a:rPr sz="1350" i="1" spc="22" baseline="25000" dirty="0">
                <a:solidFill>
                  <a:srgbClr val="252525"/>
                </a:solidFill>
                <a:latin typeface="TeXGyreAdventor"/>
                <a:cs typeface="TeXGyreAdventor"/>
              </a:rPr>
              <a:t>nd </a:t>
            </a:r>
            <a:r>
              <a:rPr sz="1400" i="1" dirty="0">
                <a:solidFill>
                  <a:srgbClr val="252525"/>
                </a:solidFill>
                <a:latin typeface="TeXGyreAdventor"/>
                <a:cs typeface="TeXGyreAdventor"/>
              </a:rPr>
              <a:t>ed., pg.</a:t>
            </a:r>
            <a:r>
              <a:rPr sz="1400" i="1" spc="-220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1400" i="1" dirty="0">
                <a:solidFill>
                  <a:srgbClr val="252525"/>
                </a:solidFill>
                <a:latin typeface="TeXGyreAdventor"/>
                <a:cs typeface="TeXGyreAdventor"/>
              </a:rPr>
              <a:t>36)</a:t>
            </a:r>
            <a:endParaRPr sz="1400" dirty="0">
              <a:latin typeface="TeXGyreAdventor"/>
              <a:cs typeface="TeXGyreAdvento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28772" y="4957571"/>
            <a:ext cx="253365" cy="408940"/>
            <a:chOff x="3128772" y="4957571"/>
            <a:chExt cx="253365" cy="408940"/>
          </a:xfrm>
        </p:grpSpPr>
        <p:sp>
          <p:nvSpPr>
            <p:cNvPr id="3" name="object 3"/>
            <p:cNvSpPr/>
            <p:nvPr/>
          </p:nvSpPr>
          <p:spPr>
            <a:xfrm>
              <a:off x="3136392" y="4965191"/>
              <a:ext cx="238125" cy="393700"/>
            </a:xfrm>
            <a:custGeom>
              <a:avLst/>
              <a:gdLst/>
              <a:ahLst/>
              <a:cxnLst/>
              <a:rect l="l" t="t" r="r" b="b"/>
              <a:pathLst>
                <a:path w="238125" h="393700">
                  <a:moveTo>
                    <a:pt x="198119" y="0"/>
                  </a:moveTo>
                  <a:lnTo>
                    <a:pt x="39624" y="0"/>
                  </a:lnTo>
                  <a:lnTo>
                    <a:pt x="24217" y="15448"/>
                  </a:lnTo>
                  <a:lnTo>
                    <a:pt x="11620" y="57578"/>
                  </a:lnTo>
                  <a:lnTo>
                    <a:pt x="3119" y="120068"/>
                  </a:lnTo>
                  <a:lnTo>
                    <a:pt x="0" y="196595"/>
                  </a:lnTo>
                  <a:lnTo>
                    <a:pt x="3119" y="273123"/>
                  </a:lnTo>
                  <a:lnTo>
                    <a:pt x="11620" y="335613"/>
                  </a:lnTo>
                  <a:lnTo>
                    <a:pt x="24217" y="377743"/>
                  </a:lnTo>
                  <a:lnTo>
                    <a:pt x="39624" y="393191"/>
                  </a:lnTo>
                  <a:lnTo>
                    <a:pt x="198119" y="393191"/>
                  </a:lnTo>
                  <a:lnTo>
                    <a:pt x="213526" y="377743"/>
                  </a:lnTo>
                  <a:lnTo>
                    <a:pt x="226123" y="335613"/>
                  </a:lnTo>
                  <a:lnTo>
                    <a:pt x="234624" y="273123"/>
                  </a:lnTo>
                  <a:lnTo>
                    <a:pt x="237744" y="196595"/>
                  </a:lnTo>
                  <a:lnTo>
                    <a:pt x="234624" y="120068"/>
                  </a:lnTo>
                  <a:lnTo>
                    <a:pt x="226123" y="57578"/>
                  </a:lnTo>
                  <a:lnTo>
                    <a:pt x="213526" y="15448"/>
                  </a:lnTo>
                  <a:lnTo>
                    <a:pt x="19811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136392" y="4965191"/>
              <a:ext cx="238125" cy="393700"/>
            </a:xfrm>
            <a:custGeom>
              <a:avLst/>
              <a:gdLst/>
              <a:ahLst/>
              <a:cxnLst/>
              <a:rect l="l" t="t" r="r" b="b"/>
              <a:pathLst>
                <a:path w="238125" h="393700">
                  <a:moveTo>
                    <a:pt x="39624" y="0"/>
                  </a:moveTo>
                  <a:lnTo>
                    <a:pt x="55030" y="15448"/>
                  </a:lnTo>
                  <a:lnTo>
                    <a:pt x="67627" y="57578"/>
                  </a:lnTo>
                  <a:lnTo>
                    <a:pt x="76128" y="120068"/>
                  </a:lnTo>
                  <a:lnTo>
                    <a:pt x="79247" y="196595"/>
                  </a:lnTo>
                  <a:lnTo>
                    <a:pt x="76128" y="273123"/>
                  </a:lnTo>
                  <a:lnTo>
                    <a:pt x="67627" y="335613"/>
                  </a:lnTo>
                  <a:lnTo>
                    <a:pt x="55030" y="377743"/>
                  </a:lnTo>
                  <a:lnTo>
                    <a:pt x="39624" y="393191"/>
                  </a:lnTo>
                </a:path>
                <a:path w="238125" h="393700">
                  <a:moveTo>
                    <a:pt x="39624" y="393191"/>
                  </a:moveTo>
                  <a:lnTo>
                    <a:pt x="24217" y="377743"/>
                  </a:lnTo>
                  <a:lnTo>
                    <a:pt x="11620" y="335613"/>
                  </a:lnTo>
                  <a:lnTo>
                    <a:pt x="3119" y="273123"/>
                  </a:lnTo>
                  <a:lnTo>
                    <a:pt x="0" y="196595"/>
                  </a:lnTo>
                  <a:lnTo>
                    <a:pt x="3119" y="120068"/>
                  </a:lnTo>
                  <a:lnTo>
                    <a:pt x="11620" y="57578"/>
                  </a:lnTo>
                  <a:lnTo>
                    <a:pt x="24217" y="15448"/>
                  </a:lnTo>
                  <a:lnTo>
                    <a:pt x="39624" y="0"/>
                  </a:lnTo>
                  <a:lnTo>
                    <a:pt x="198119" y="0"/>
                  </a:lnTo>
                  <a:lnTo>
                    <a:pt x="213526" y="15448"/>
                  </a:lnTo>
                  <a:lnTo>
                    <a:pt x="226123" y="57578"/>
                  </a:lnTo>
                  <a:lnTo>
                    <a:pt x="234624" y="120068"/>
                  </a:lnTo>
                  <a:lnTo>
                    <a:pt x="237744" y="196595"/>
                  </a:lnTo>
                  <a:lnTo>
                    <a:pt x="234624" y="273123"/>
                  </a:lnTo>
                  <a:lnTo>
                    <a:pt x="226123" y="335613"/>
                  </a:lnTo>
                  <a:lnTo>
                    <a:pt x="213526" y="377743"/>
                  </a:lnTo>
                  <a:lnTo>
                    <a:pt x="198119" y="393191"/>
                  </a:lnTo>
                  <a:lnTo>
                    <a:pt x="39624" y="393191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886711" y="4632959"/>
            <a:ext cx="1274445" cy="805180"/>
            <a:chOff x="1886711" y="4632959"/>
            <a:chExt cx="1274445" cy="805180"/>
          </a:xfrm>
        </p:grpSpPr>
        <p:sp>
          <p:nvSpPr>
            <p:cNvPr id="6" name="object 6"/>
            <p:cNvSpPr/>
            <p:nvPr/>
          </p:nvSpPr>
          <p:spPr>
            <a:xfrm>
              <a:off x="1894331" y="4965191"/>
              <a:ext cx="238125" cy="393700"/>
            </a:xfrm>
            <a:custGeom>
              <a:avLst/>
              <a:gdLst/>
              <a:ahLst/>
              <a:cxnLst/>
              <a:rect l="l" t="t" r="r" b="b"/>
              <a:pathLst>
                <a:path w="238125" h="393700">
                  <a:moveTo>
                    <a:pt x="198119" y="0"/>
                  </a:moveTo>
                  <a:lnTo>
                    <a:pt x="39624" y="0"/>
                  </a:lnTo>
                  <a:lnTo>
                    <a:pt x="24217" y="15448"/>
                  </a:lnTo>
                  <a:lnTo>
                    <a:pt x="11620" y="57578"/>
                  </a:lnTo>
                  <a:lnTo>
                    <a:pt x="3119" y="120068"/>
                  </a:lnTo>
                  <a:lnTo>
                    <a:pt x="0" y="196595"/>
                  </a:lnTo>
                  <a:lnTo>
                    <a:pt x="3119" y="273123"/>
                  </a:lnTo>
                  <a:lnTo>
                    <a:pt x="11620" y="335613"/>
                  </a:lnTo>
                  <a:lnTo>
                    <a:pt x="24217" y="377743"/>
                  </a:lnTo>
                  <a:lnTo>
                    <a:pt x="39624" y="393191"/>
                  </a:lnTo>
                  <a:lnTo>
                    <a:pt x="198119" y="393191"/>
                  </a:lnTo>
                  <a:lnTo>
                    <a:pt x="213526" y="377743"/>
                  </a:lnTo>
                  <a:lnTo>
                    <a:pt x="226123" y="335613"/>
                  </a:lnTo>
                  <a:lnTo>
                    <a:pt x="234624" y="273123"/>
                  </a:lnTo>
                  <a:lnTo>
                    <a:pt x="237744" y="196595"/>
                  </a:lnTo>
                  <a:lnTo>
                    <a:pt x="234624" y="120068"/>
                  </a:lnTo>
                  <a:lnTo>
                    <a:pt x="226123" y="57578"/>
                  </a:lnTo>
                  <a:lnTo>
                    <a:pt x="213526" y="15448"/>
                  </a:lnTo>
                  <a:lnTo>
                    <a:pt x="19811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94331" y="4965191"/>
              <a:ext cx="238125" cy="393700"/>
            </a:xfrm>
            <a:custGeom>
              <a:avLst/>
              <a:gdLst/>
              <a:ahLst/>
              <a:cxnLst/>
              <a:rect l="l" t="t" r="r" b="b"/>
              <a:pathLst>
                <a:path w="238125" h="393700">
                  <a:moveTo>
                    <a:pt x="39624" y="0"/>
                  </a:moveTo>
                  <a:lnTo>
                    <a:pt x="55030" y="15448"/>
                  </a:lnTo>
                  <a:lnTo>
                    <a:pt x="67627" y="57578"/>
                  </a:lnTo>
                  <a:lnTo>
                    <a:pt x="76128" y="120068"/>
                  </a:lnTo>
                  <a:lnTo>
                    <a:pt x="79248" y="196595"/>
                  </a:lnTo>
                  <a:lnTo>
                    <a:pt x="76128" y="273123"/>
                  </a:lnTo>
                  <a:lnTo>
                    <a:pt x="67627" y="335613"/>
                  </a:lnTo>
                  <a:lnTo>
                    <a:pt x="55030" y="377743"/>
                  </a:lnTo>
                  <a:lnTo>
                    <a:pt x="39624" y="393191"/>
                  </a:lnTo>
                </a:path>
                <a:path w="238125" h="393700">
                  <a:moveTo>
                    <a:pt x="39624" y="393191"/>
                  </a:moveTo>
                  <a:lnTo>
                    <a:pt x="24217" y="377743"/>
                  </a:lnTo>
                  <a:lnTo>
                    <a:pt x="11620" y="335613"/>
                  </a:lnTo>
                  <a:lnTo>
                    <a:pt x="3119" y="273123"/>
                  </a:lnTo>
                  <a:lnTo>
                    <a:pt x="0" y="196595"/>
                  </a:lnTo>
                  <a:lnTo>
                    <a:pt x="3119" y="120068"/>
                  </a:lnTo>
                  <a:lnTo>
                    <a:pt x="11620" y="57578"/>
                  </a:lnTo>
                  <a:lnTo>
                    <a:pt x="24217" y="15448"/>
                  </a:lnTo>
                  <a:lnTo>
                    <a:pt x="39624" y="0"/>
                  </a:lnTo>
                  <a:lnTo>
                    <a:pt x="198119" y="0"/>
                  </a:lnTo>
                  <a:lnTo>
                    <a:pt x="213526" y="15448"/>
                  </a:lnTo>
                  <a:lnTo>
                    <a:pt x="226123" y="57578"/>
                  </a:lnTo>
                  <a:lnTo>
                    <a:pt x="234624" y="120068"/>
                  </a:lnTo>
                  <a:lnTo>
                    <a:pt x="237744" y="196595"/>
                  </a:lnTo>
                  <a:lnTo>
                    <a:pt x="234624" y="273123"/>
                  </a:lnTo>
                  <a:lnTo>
                    <a:pt x="226123" y="335613"/>
                  </a:lnTo>
                  <a:lnTo>
                    <a:pt x="213526" y="377743"/>
                  </a:lnTo>
                  <a:lnTo>
                    <a:pt x="198119" y="393191"/>
                  </a:lnTo>
                  <a:lnTo>
                    <a:pt x="39624" y="393191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16835" y="4739258"/>
              <a:ext cx="1036319" cy="690880"/>
            </a:xfrm>
            <a:custGeom>
              <a:avLst/>
              <a:gdLst/>
              <a:ahLst/>
              <a:cxnLst/>
              <a:rect l="l" t="t" r="r" b="b"/>
              <a:pathLst>
                <a:path w="1036319" h="690879">
                  <a:moveTo>
                    <a:pt x="1036319" y="0"/>
                  </a:moveTo>
                  <a:lnTo>
                    <a:pt x="988154" y="41593"/>
                  </a:lnTo>
                  <a:lnTo>
                    <a:pt x="909210" y="64734"/>
                  </a:lnTo>
                  <a:lnTo>
                    <a:pt x="858094" y="74469"/>
                  </a:lnTo>
                  <a:lnTo>
                    <a:pt x="800285" y="82777"/>
                  </a:lnTo>
                  <a:lnTo>
                    <a:pt x="736585" y="89504"/>
                  </a:lnTo>
                  <a:lnTo>
                    <a:pt x="667796" y="94499"/>
                  </a:lnTo>
                  <a:lnTo>
                    <a:pt x="594720" y="97608"/>
                  </a:lnTo>
                  <a:lnTo>
                    <a:pt x="518159" y="98679"/>
                  </a:lnTo>
                  <a:lnTo>
                    <a:pt x="441599" y="97608"/>
                  </a:lnTo>
                  <a:lnTo>
                    <a:pt x="368523" y="94499"/>
                  </a:lnTo>
                  <a:lnTo>
                    <a:pt x="299734" y="89504"/>
                  </a:lnTo>
                  <a:lnTo>
                    <a:pt x="236034" y="82777"/>
                  </a:lnTo>
                  <a:lnTo>
                    <a:pt x="178225" y="74469"/>
                  </a:lnTo>
                  <a:lnTo>
                    <a:pt x="127109" y="64734"/>
                  </a:lnTo>
                  <a:lnTo>
                    <a:pt x="83489" y="53724"/>
                  </a:lnTo>
                  <a:lnTo>
                    <a:pt x="21941" y="28493"/>
                  </a:lnTo>
                  <a:lnTo>
                    <a:pt x="0" y="0"/>
                  </a:lnTo>
                  <a:lnTo>
                    <a:pt x="0" y="592074"/>
                  </a:lnTo>
                  <a:lnTo>
                    <a:pt x="48165" y="633667"/>
                  </a:lnTo>
                  <a:lnTo>
                    <a:pt x="127109" y="656808"/>
                  </a:lnTo>
                  <a:lnTo>
                    <a:pt x="178225" y="666543"/>
                  </a:lnTo>
                  <a:lnTo>
                    <a:pt x="236034" y="674851"/>
                  </a:lnTo>
                  <a:lnTo>
                    <a:pt x="299734" y="681578"/>
                  </a:lnTo>
                  <a:lnTo>
                    <a:pt x="368523" y="686573"/>
                  </a:lnTo>
                  <a:lnTo>
                    <a:pt x="441599" y="689682"/>
                  </a:lnTo>
                  <a:lnTo>
                    <a:pt x="518159" y="690753"/>
                  </a:lnTo>
                  <a:lnTo>
                    <a:pt x="594720" y="689682"/>
                  </a:lnTo>
                  <a:lnTo>
                    <a:pt x="667796" y="686573"/>
                  </a:lnTo>
                  <a:lnTo>
                    <a:pt x="736585" y="681578"/>
                  </a:lnTo>
                  <a:lnTo>
                    <a:pt x="800285" y="674851"/>
                  </a:lnTo>
                  <a:lnTo>
                    <a:pt x="858094" y="666543"/>
                  </a:lnTo>
                  <a:lnTo>
                    <a:pt x="909210" y="656808"/>
                  </a:lnTo>
                  <a:lnTo>
                    <a:pt x="952830" y="645798"/>
                  </a:lnTo>
                  <a:lnTo>
                    <a:pt x="1014378" y="620567"/>
                  </a:lnTo>
                  <a:lnTo>
                    <a:pt x="1036319" y="592074"/>
                  </a:lnTo>
                  <a:lnTo>
                    <a:pt x="10363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16835" y="4640579"/>
              <a:ext cx="1036319" cy="197485"/>
            </a:xfrm>
            <a:custGeom>
              <a:avLst/>
              <a:gdLst/>
              <a:ahLst/>
              <a:cxnLst/>
              <a:rect l="l" t="t" r="r" b="b"/>
              <a:pathLst>
                <a:path w="1036319" h="197485">
                  <a:moveTo>
                    <a:pt x="518159" y="0"/>
                  </a:moveTo>
                  <a:lnTo>
                    <a:pt x="441599" y="1070"/>
                  </a:lnTo>
                  <a:lnTo>
                    <a:pt x="368523" y="4179"/>
                  </a:lnTo>
                  <a:lnTo>
                    <a:pt x="299734" y="9174"/>
                  </a:lnTo>
                  <a:lnTo>
                    <a:pt x="236034" y="15901"/>
                  </a:lnTo>
                  <a:lnTo>
                    <a:pt x="178225" y="24209"/>
                  </a:lnTo>
                  <a:lnTo>
                    <a:pt x="127109" y="33944"/>
                  </a:lnTo>
                  <a:lnTo>
                    <a:pt x="83489" y="44954"/>
                  </a:lnTo>
                  <a:lnTo>
                    <a:pt x="21941" y="70185"/>
                  </a:lnTo>
                  <a:lnTo>
                    <a:pt x="0" y="98679"/>
                  </a:lnTo>
                  <a:lnTo>
                    <a:pt x="5619" y="113257"/>
                  </a:lnTo>
                  <a:lnTo>
                    <a:pt x="48165" y="140272"/>
                  </a:lnTo>
                  <a:lnTo>
                    <a:pt x="127109" y="163413"/>
                  </a:lnTo>
                  <a:lnTo>
                    <a:pt x="178225" y="173148"/>
                  </a:lnTo>
                  <a:lnTo>
                    <a:pt x="236034" y="181456"/>
                  </a:lnTo>
                  <a:lnTo>
                    <a:pt x="299734" y="188183"/>
                  </a:lnTo>
                  <a:lnTo>
                    <a:pt x="368523" y="193178"/>
                  </a:lnTo>
                  <a:lnTo>
                    <a:pt x="441599" y="196287"/>
                  </a:lnTo>
                  <a:lnTo>
                    <a:pt x="518159" y="197358"/>
                  </a:lnTo>
                  <a:lnTo>
                    <a:pt x="594720" y="196287"/>
                  </a:lnTo>
                  <a:lnTo>
                    <a:pt x="667796" y="193178"/>
                  </a:lnTo>
                  <a:lnTo>
                    <a:pt x="736585" y="188183"/>
                  </a:lnTo>
                  <a:lnTo>
                    <a:pt x="800285" y="181456"/>
                  </a:lnTo>
                  <a:lnTo>
                    <a:pt x="858094" y="173148"/>
                  </a:lnTo>
                  <a:lnTo>
                    <a:pt x="909210" y="163413"/>
                  </a:lnTo>
                  <a:lnTo>
                    <a:pt x="952830" y="152403"/>
                  </a:lnTo>
                  <a:lnTo>
                    <a:pt x="1014378" y="127172"/>
                  </a:lnTo>
                  <a:lnTo>
                    <a:pt x="1036319" y="98679"/>
                  </a:lnTo>
                  <a:lnTo>
                    <a:pt x="1030700" y="84100"/>
                  </a:lnTo>
                  <a:lnTo>
                    <a:pt x="988154" y="57085"/>
                  </a:lnTo>
                  <a:lnTo>
                    <a:pt x="909210" y="33944"/>
                  </a:lnTo>
                  <a:lnTo>
                    <a:pt x="858094" y="24209"/>
                  </a:lnTo>
                  <a:lnTo>
                    <a:pt x="800285" y="15901"/>
                  </a:lnTo>
                  <a:lnTo>
                    <a:pt x="736585" y="9174"/>
                  </a:lnTo>
                  <a:lnTo>
                    <a:pt x="667796" y="4179"/>
                  </a:lnTo>
                  <a:lnTo>
                    <a:pt x="594720" y="1070"/>
                  </a:lnTo>
                  <a:lnTo>
                    <a:pt x="518159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16835" y="4640579"/>
              <a:ext cx="1036319" cy="789940"/>
            </a:xfrm>
            <a:custGeom>
              <a:avLst/>
              <a:gdLst/>
              <a:ahLst/>
              <a:cxnLst/>
              <a:rect l="l" t="t" r="r" b="b"/>
              <a:pathLst>
                <a:path w="1036319" h="789939">
                  <a:moveTo>
                    <a:pt x="1036319" y="98679"/>
                  </a:moveTo>
                  <a:lnTo>
                    <a:pt x="988154" y="140272"/>
                  </a:lnTo>
                  <a:lnTo>
                    <a:pt x="909210" y="163413"/>
                  </a:lnTo>
                  <a:lnTo>
                    <a:pt x="858094" y="173148"/>
                  </a:lnTo>
                  <a:lnTo>
                    <a:pt x="800285" y="181456"/>
                  </a:lnTo>
                  <a:lnTo>
                    <a:pt x="736585" y="188183"/>
                  </a:lnTo>
                  <a:lnTo>
                    <a:pt x="667796" y="193178"/>
                  </a:lnTo>
                  <a:lnTo>
                    <a:pt x="594720" y="196287"/>
                  </a:lnTo>
                  <a:lnTo>
                    <a:pt x="518159" y="197358"/>
                  </a:lnTo>
                  <a:lnTo>
                    <a:pt x="441599" y="196287"/>
                  </a:lnTo>
                  <a:lnTo>
                    <a:pt x="368523" y="193178"/>
                  </a:lnTo>
                  <a:lnTo>
                    <a:pt x="299734" y="188183"/>
                  </a:lnTo>
                  <a:lnTo>
                    <a:pt x="236034" y="181456"/>
                  </a:lnTo>
                  <a:lnTo>
                    <a:pt x="178225" y="173148"/>
                  </a:lnTo>
                  <a:lnTo>
                    <a:pt x="127109" y="163413"/>
                  </a:lnTo>
                  <a:lnTo>
                    <a:pt x="83489" y="152403"/>
                  </a:lnTo>
                  <a:lnTo>
                    <a:pt x="21941" y="127172"/>
                  </a:lnTo>
                  <a:lnTo>
                    <a:pt x="0" y="98679"/>
                  </a:lnTo>
                  <a:lnTo>
                    <a:pt x="5619" y="84100"/>
                  </a:lnTo>
                  <a:lnTo>
                    <a:pt x="48165" y="57085"/>
                  </a:lnTo>
                  <a:lnTo>
                    <a:pt x="127109" y="33944"/>
                  </a:lnTo>
                  <a:lnTo>
                    <a:pt x="178225" y="24209"/>
                  </a:lnTo>
                  <a:lnTo>
                    <a:pt x="236034" y="15901"/>
                  </a:lnTo>
                  <a:lnTo>
                    <a:pt x="299734" y="9174"/>
                  </a:lnTo>
                  <a:lnTo>
                    <a:pt x="368523" y="4179"/>
                  </a:lnTo>
                  <a:lnTo>
                    <a:pt x="441599" y="1070"/>
                  </a:lnTo>
                  <a:lnTo>
                    <a:pt x="518159" y="0"/>
                  </a:lnTo>
                  <a:lnTo>
                    <a:pt x="594720" y="1070"/>
                  </a:lnTo>
                  <a:lnTo>
                    <a:pt x="667796" y="4179"/>
                  </a:lnTo>
                  <a:lnTo>
                    <a:pt x="736585" y="9174"/>
                  </a:lnTo>
                  <a:lnTo>
                    <a:pt x="800285" y="15901"/>
                  </a:lnTo>
                  <a:lnTo>
                    <a:pt x="858094" y="24209"/>
                  </a:lnTo>
                  <a:lnTo>
                    <a:pt x="909210" y="33944"/>
                  </a:lnTo>
                  <a:lnTo>
                    <a:pt x="952830" y="44954"/>
                  </a:lnTo>
                  <a:lnTo>
                    <a:pt x="1014378" y="70185"/>
                  </a:lnTo>
                  <a:lnTo>
                    <a:pt x="1036319" y="98679"/>
                  </a:lnTo>
                  <a:close/>
                </a:path>
                <a:path w="1036319" h="789939">
                  <a:moveTo>
                    <a:pt x="1036319" y="98679"/>
                  </a:moveTo>
                  <a:lnTo>
                    <a:pt x="1036319" y="690753"/>
                  </a:lnTo>
                  <a:lnTo>
                    <a:pt x="1030700" y="705331"/>
                  </a:lnTo>
                  <a:lnTo>
                    <a:pt x="988154" y="732346"/>
                  </a:lnTo>
                  <a:lnTo>
                    <a:pt x="909210" y="755487"/>
                  </a:lnTo>
                  <a:lnTo>
                    <a:pt x="858094" y="765222"/>
                  </a:lnTo>
                  <a:lnTo>
                    <a:pt x="800285" y="773530"/>
                  </a:lnTo>
                  <a:lnTo>
                    <a:pt x="736585" y="780257"/>
                  </a:lnTo>
                  <a:lnTo>
                    <a:pt x="667796" y="785252"/>
                  </a:lnTo>
                  <a:lnTo>
                    <a:pt x="594720" y="788361"/>
                  </a:lnTo>
                  <a:lnTo>
                    <a:pt x="518159" y="789432"/>
                  </a:lnTo>
                  <a:lnTo>
                    <a:pt x="441599" y="788361"/>
                  </a:lnTo>
                  <a:lnTo>
                    <a:pt x="368523" y="785252"/>
                  </a:lnTo>
                  <a:lnTo>
                    <a:pt x="299734" y="780257"/>
                  </a:lnTo>
                  <a:lnTo>
                    <a:pt x="236034" y="773530"/>
                  </a:lnTo>
                  <a:lnTo>
                    <a:pt x="178225" y="765222"/>
                  </a:lnTo>
                  <a:lnTo>
                    <a:pt x="127109" y="755487"/>
                  </a:lnTo>
                  <a:lnTo>
                    <a:pt x="83489" y="744477"/>
                  </a:lnTo>
                  <a:lnTo>
                    <a:pt x="21941" y="719246"/>
                  </a:lnTo>
                  <a:lnTo>
                    <a:pt x="0" y="690753"/>
                  </a:lnTo>
                  <a:lnTo>
                    <a:pt x="0" y="98679"/>
                  </a:lnTo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542544" y="0"/>
            <a:ext cx="4980432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889000" y="165100"/>
            <a:ext cx="7301230" cy="627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Intelligent</a:t>
            </a:r>
            <a:r>
              <a:rPr spc="-15" dirty="0"/>
              <a:t> </a:t>
            </a:r>
            <a:r>
              <a:rPr spc="-5" dirty="0"/>
              <a:t>Agents</a:t>
            </a:r>
          </a:p>
        </p:txBody>
      </p:sp>
      <p:grpSp>
        <p:nvGrpSpPr>
          <p:cNvPr id="13" name="object 13"/>
          <p:cNvGrpSpPr/>
          <p:nvPr/>
        </p:nvGrpSpPr>
        <p:grpSpPr>
          <a:xfrm>
            <a:off x="1235963" y="3535679"/>
            <a:ext cx="5931535" cy="2853055"/>
            <a:chOff x="1235963" y="3535679"/>
            <a:chExt cx="5931535" cy="2853055"/>
          </a:xfrm>
        </p:grpSpPr>
        <p:sp>
          <p:nvSpPr>
            <p:cNvPr id="14" name="object 14"/>
            <p:cNvSpPr/>
            <p:nvPr/>
          </p:nvSpPr>
          <p:spPr>
            <a:xfrm>
              <a:off x="1243583" y="3543299"/>
              <a:ext cx="5916295" cy="2837815"/>
            </a:xfrm>
            <a:custGeom>
              <a:avLst/>
              <a:gdLst/>
              <a:ahLst/>
              <a:cxnLst/>
              <a:rect l="l" t="t" r="r" b="b"/>
              <a:pathLst>
                <a:path w="5916295" h="2837815">
                  <a:moveTo>
                    <a:pt x="0" y="2837688"/>
                  </a:moveTo>
                  <a:lnTo>
                    <a:pt x="2958083" y="2837688"/>
                  </a:lnTo>
                  <a:lnTo>
                    <a:pt x="2958083" y="1524"/>
                  </a:lnTo>
                  <a:lnTo>
                    <a:pt x="0" y="1524"/>
                  </a:lnTo>
                  <a:lnTo>
                    <a:pt x="0" y="2837688"/>
                  </a:lnTo>
                  <a:close/>
                </a:path>
                <a:path w="5916295" h="2837815">
                  <a:moveTo>
                    <a:pt x="2956560" y="2834640"/>
                  </a:moveTo>
                  <a:lnTo>
                    <a:pt x="5916168" y="2834640"/>
                  </a:lnTo>
                  <a:lnTo>
                    <a:pt x="5916168" y="0"/>
                  </a:lnTo>
                  <a:lnTo>
                    <a:pt x="2956560" y="0"/>
                  </a:lnTo>
                  <a:lnTo>
                    <a:pt x="2956560" y="2834640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33715" y="5957315"/>
              <a:ext cx="4979035" cy="318770"/>
            </a:xfrm>
            <a:custGeom>
              <a:avLst/>
              <a:gdLst/>
              <a:ahLst/>
              <a:cxnLst/>
              <a:rect l="l" t="t" r="r" b="b"/>
              <a:pathLst>
                <a:path w="4979034" h="318770">
                  <a:moveTo>
                    <a:pt x="329196" y="94488"/>
                  </a:moveTo>
                  <a:lnTo>
                    <a:pt x="316255" y="66611"/>
                  </a:lnTo>
                  <a:lnTo>
                    <a:pt x="281000" y="43840"/>
                  </a:lnTo>
                  <a:lnTo>
                    <a:pt x="228676" y="28498"/>
                  </a:lnTo>
                  <a:lnTo>
                    <a:pt x="164604" y="22860"/>
                  </a:lnTo>
                  <a:lnTo>
                    <a:pt x="100520" y="28498"/>
                  </a:lnTo>
                  <a:lnTo>
                    <a:pt x="48196" y="43840"/>
                  </a:lnTo>
                  <a:lnTo>
                    <a:pt x="12941" y="66611"/>
                  </a:lnTo>
                  <a:lnTo>
                    <a:pt x="0" y="94488"/>
                  </a:lnTo>
                  <a:lnTo>
                    <a:pt x="12941" y="122377"/>
                  </a:lnTo>
                  <a:lnTo>
                    <a:pt x="48209" y="145148"/>
                  </a:lnTo>
                  <a:lnTo>
                    <a:pt x="100520" y="160489"/>
                  </a:lnTo>
                  <a:lnTo>
                    <a:pt x="164604" y="166116"/>
                  </a:lnTo>
                  <a:lnTo>
                    <a:pt x="228676" y="160489"/>
                  </a:lnTo>
                  <a:lnTo>
                    <a:pt x="281000" y="145148"/>
                  </a:lnTo>
                  <a:lnTo>
                    <a:pt x="316255" y="122377"/>
                  </a:lnTo>
                  <a:lnTo>
                    <a:pt x="329196" y="94488"/>
                  </a:lnTo>
                  <a:close/>
                </a:path>
                <a:path w="4979034" h="318770">
                  <a:moveTo>
                    <a:pt x="554748" y="257556"/>
                  </a:moveTo>
                  <a:lnTo>
                    <a:pt x="515937" y="221564"/>
                  </a:lnTo>
                  <a:lnTo>
                    <a:pt x="472389" y="208368"/>
                  </a:lnTo>
                  <a:lnTo>
                    <a:pt x="417169" y="199707"/>
                  </a:lnTo>
                  <a:lnTo>
                    <a:pt x="353580" y="196596"/>
                  </a:lnTo>
                  <a:lnTo>
                    <a:pt x="289979" y="199707"/>
                  </a:lnTo>
                  <a:lnTo>
                    <a:pt x="234759" y="208368"/>
                  </a:lnTo>
                  <a:lnTo>
                    <a:pt x="191211" y="221564"/>
                  </a:lnTo>
                  <a:lnTo>
                    <a:pt x="162661" y="238290"/>
                  </a:lnTo>
                  <a:lnTo>
                    <a:pt x="152412" y="257556"/>
                  </a:lnTo>
                  <a:lnTo>
                    <a:pt x="162661" y="276834"/>
                  </a:lnTo>
                  <a:lnTo>
                    <a:pt x="191211" y="293560"/>
                  </a:lnTo>
                  <a:lnTo>
                    <a:pt x="234759" y="306755"/>
                  </a:lnTo>
                  <a:lnTo>
                    <a:pt x="289979" y="315417"/>
                  </a:lnTo>
                  <a:lnTo>
                    <a:pt x="353580" y="318516"/>
                  </a:lnTo>
                  <a:lnTo>
                    <a:pt x="417169" y="315417"/>
                  </a:lnTo>
                  <a:lnTo>
                    <a:pt x="472389" y="306755"/>
                  </a:lnTo>
                  <a:lnTo>
                    <a:pt x="515937" y="293560"/>
                  </a:lnTo>
                  <a:lnTo>
                    <a:pt x="544487" y="276834"/>
                  </a:lnTo>
                  <a:lnTo>
                    <a:pt x="554748" y="257556"/>
                  </a:lnTo>
                  <a:close/>
                </a:path>
                <a:path w="4979034" h="318770">
                  <a:moveTo>
                    <a:pt x="851928" y="200406"/>
                  </a:moveTo>
                  <a:lnTo>
                    <a:pt x="839279" y="169862"/>
                  </a:lnTo>
                  <a:lnTo>
                    <a:pt x="804824" y="144919"/>
                  </a:lnTo>
                  <a:lnTo>
                    <a:pt x="753719" y="128092"/>
                  </a:lnTo>
                  <a:lnTo>
                    <a:pt x="691146" y="121920"/>
                  </a:lnTo>
                  <a:lnTo>
                    <a:pt x="628561" y="128092"/>
                  </a:lnTo>
                  <a:lnTo>
                    <a:pt x="577456" y="144919"/>
                  </a:lnTo>
                  <a:lnTo>
                    <a:pt x="543001" y="169862"/>
                  </a:lnTo>
                  <a:lnTo>
                    <a:pt x="530364" y="200406"/>
                  </a:lnTo>
                  <a:lnTo>
                    <a:pt x="543001" y="230962"/>
                  </a:lnTo>
                  <a:lnTo>
                    <a:pt x="577456" y="255905"/>
                  </a:lnTo>
                  <a:lnTo>
                    <a:pt x="628561" y="272732"/>
                  </a:lnTo>
                  <a:lnTo>
                    <a:pt x="691146" y="278892"/>
                  </a:lnTo>
                  <a:lnTo>
                    <a:pt x="753719" y="272732"/>
                  </a:lnTo>
                  <a:lnTo>
                    <a:pt x="804824" y="255905"/>
                  </a:lnTo>
                  <a:lnTo>
                    <a:pt x="839279" y="230962"/>
                  </a:lnTo>
                  <a:lnTo>
                    <a:pt x="851928" y="200406"/>
                  </a:lnTo>
                  <a:close/>
                </a:path>
                <a:path w="4979034" h="318770">
                  <a:moveTo>
                    <a:pt x="1354848" y="218694"/>
                  </a:moveTo>
                  <a:lnTo>
                    <a:pt x="1342161" y="188150"/>
                  </a:lnTo>
                  <a:lnTo>
                    <a:pt x="1307553" y="163207"/>
                  </a:lnTo>
                  <a:lnTo>
                    <a:pt x="1256207" y="146380"/>
                  </a:lnTo>
                  <a:lnTo>
                    <a:pt x="1193304" y="140208"/>
                  </a:lnTo>
                  <a:lnTo>
                    <a:pt x="1130388" y="146380"/>
                  </a:lnTo>
                  <a:lnTo>
                    <a:pt x="1079042" y="163207"/>
                  </a:lnTo>
                  <a:lnTo>
                    <a:pt x="1044435" y="188150"/>
                  </a:lnTo>
                  <a:lnTo>
                    <a:pt x="1031760" y="218694"/>
                  </a:lnTo>
                  <a:lnTo>
                    <a:pt x="1044435" y="249250"/>
                  </a:lnTo>
                  <a:lnTo>
                    <a:pt x="1079042" y="274193"/>
                  </a:lnTo>
                  <a:lnTo>
                    <a:pt x="1130388" y="291020"/>
                  </a:lnTo>
                  <a:lnTo>
                    <a:pt x="1193304" y="297180"/>
                  </a:lnTo>
                  <a:lnTo>
                    <a:pt x="1256207" y="291020"/>
                  </a:lnTo>
                  <a:lnTo>
                    <a:pt x="1307553" y="274193"/>
                  </a:lnTo>
                  <a:lnTo>
                    <a:pt x="1342161" y="249250"/>
                  </a:lnTo>
                  <a:lnTo>
                    <a:pt x="1354848" y="218694"/>
                  </a:lnTo>
                  <a:close/>
                </a:path>
                <a:path w="4979034" h="318770">
                  <a:moveTo>
                    <a:pt x="1723656" y="153162"/>
                  </a:moveTo>
                  <a:lnTo>
                    <a:pt x="1684845" y="117614"/>
                  </a:lnTo>
                  <a:lnTo>
                    <a:pt x="1641297" y="104584"/>
                  </a:lnTo>
                  <a:lnTo>
                    <a:pt x="1586077" y="96037"/>
                  </a:lnTo>
                  <a:lnTo>
                    <a:pt x="1522488" y="92964"/>
                  </a:lnTo>
                  <a:lnTo>
                    <a:pt x="1458887" y="96037"/>
                  </a:lnTo>
                  <a:lnTo>
                    <a:pt x="1403667" y="104584"/>
                  </a:lnTo>
                  <a:lnTo>
                    <a:pt x="1360119" y="117614"/>
                  </a:lnTo>
                  <a:lnTo>
                    <a:pt x="1331569" y="134137"/>
                  </a:lnTo>
                  <a:lnTo>
                    <a:pt x="1321320" y="153162"/>
                  </a:lnTo>
                  <a:lnTo>
                    <a:pt x="1331569" y="172199"/>
                  </a:lnTo>
                  <a:lnTo>
                    <a:pt x="1360119" y="188722"/>
                  </a:lnTo>
                  <a:lnTo>
                    <a:pt x="1403667" y="201752"/>
                  </a:lnTo>
                  <a:lnTo>
                    <a:pt x="1458887" y="210299"/>
                  </a:lnTo>
                  <a:lnTo>
                    <a:pt x="1522488" y="213360"/>
                  </a:lnTo>
                  <a:lnTo>
                    <a:pt x="1586077" y="210299"/>
                  </a:lnTo>
                  <a:lnTo>
                    <a:pt x="1641297" y="201752"/>
                  </a:lnTo>
                  <a:lnTo>
                    <a:pt x="1684845" y="188722"/>
                  </a:lnTo>
                  <a:lnTo>
                    <a:pt x="1713395" y="172199"/>
                  </a:lnTo>
                  <a:lnTo>
                    <a:pt x="1723656" y="153162"/>
                  </a:lnTo>
                  <a:close/>
                </a:path>
                <a:path w="4979034" h="318770">
                  <a:moveTo>
                    <a:pt x="3584460" y="71628"/>
                  </a:moveTo>
                  <a:lnTo>
                    <a:pt x="3571519" y="43751"/>
                  </a:lnTo>
                  <a:lnTo>
                    <a:pt x="3536264" y="20980"/>
                  </a:lnTo>
                  <a:lnTo>
                    <a:pt x="3483940" y="5638"/>
                  </a:lnTo>
                  <a:lnTo>
                    <a:pt x="3419868" y="0"/>
                  </a:lnTo>
                  <a:lnTo>
                    <a:pt x="3355784" y="5638"/>
                  </a:lnTo>
                  <a:lnTo>
                    <a:pt x="3303473" y="20980"/>
                  </a:lnTo>
                  <a:lnTo>
                    <a:pt x="3268205" y="43751"/>
                  </a:lnTo>
                  <a:lnTo>
                    <a:pt x="3255276" y="71628"/>
                  </a:lnTo>
                  <a:lnTo>
                    <a:pt x="3268205" y="99517"/>
                  </a:lnTo>
                  <a:lnTo>
                    <a:pt x="3303473" y="122288"/>
                  </a:lnTo>
                  <a:lnTo>
                    <a:pt x="3355784" y="137629"/>
                  </a:lnTo>
                  <a:lnTo>
                    <a:pt x="3419868" y="143256"/>
                  </a:lnTo>
                  <a:lnTo>
                    <a:pt x="3483940" y="137629"/>
                  </a:lnTo>
                  <a:lnTo>
                    <a:pt x="3536264" y="122288"/>
                  </a:lnTo>
                  <a:lnTo>
                    <a:pt x="3571519" y="99517"/>
                  </a:lnTo>
                  <a:lnTo>
                    <a:pt x="3584460" y="71628"/>
                  </a:lnTo>
                  <a:close/>
                </a:path>
                <a:path w="4979034" h="318770">
                  <a:moveTo>
                    <a:pt x="3810012" y="235458"/>
                  </a:moveTo>
                  <a:lnTo>
                    <a:pt x="3771201" y="199910"/>
                  </a:lnTo>
                  <a:lnTo>
                    <a:pt x="3727653" y="186880"/>
                  </a:lnTo>
                  <a:lnTo>
                    <a:pt x="3672433" y="178333"/>
                  </a:lnTo>
                  <a:lnTo>
                    <a:pt x="3608844" y="175260"/>
                  </a:lnTo>
                  <a:lnTo>
                    <a:pt x="3545243" y="178333"/>
                  </a:lnTo>
                  <a:lnTo>
                    <a:pt x="3490023" y="186880"/>
                  </a:lnTo>
                  <a:lnTo>
                    <a:pt x="3446475" y="199910"/>
                  </a:lnTo>
                  <a:lnTo>
                    <a:pt x="3417925" y="216433"/>
                  </a:lnTo>
                  <a:lnTo>
                    <a:pt x="3407676" y="235458"/>
                  </a:lnTo>
                  <a:lnTo>
                    <a:pt x="3417925" y="254495"/>
                  </a:lnTo>
                  <a:lnTo>
                    <a:pt x="3446475" y="271018"/>
                  </a:lnTo>
                  <a:lnTo>
                    <a:pt x="3490023" y="284048"/>
                  </a:lnTo>
                  <a:lnTo>
                    <a:pt x="3545243" y="292595"/>
                  </a:lnTo>
                  <a:lnTo>
                    <a:pt x="3608844" y="295656"/>
                  </a:lnTo>
                  <a:lnTo>
                    <a:pt x="3672433" y="292595"/>
                  </a:lnTo>
                  <a:lnTo>
                    <a:pt x="3727653" y="284048"/>
                  </a:lnTo>
                  <a:lnTo>
                    <a:pt x="3771201" y="271018"/>
                  </a:lnTo>
                  <a:lnTo>
                    <a:pt x="3799751" y="254495"/>
                  </a:lnTo>
                  <a:lnTo>
                    <a:pt x="3810012" y="235458"/>
                  </a:lnTo>
                  <a:close/>
                </a:path>
                <a:path w="4979034" h="318770">
                  <a:moveTo>
                    <a:pt x="4107192" y="178308"/>
                  </a:moveTo>
                  <a:lnTo>
                    <a:pt x="4094543" y="147472"/>
                  </a:lnTo>
                  <a:lnTo>
                    <a:pt x="4060088" y="122275"/>
                  </a:lnTo>
                  <a:lnTo>
                    <a:pt x="4008983" y="105295"/>
                  </a:lnTo>
                  <a:lnTo>
                    <a:pt x="3946410" y="99060"/>
                  </a:lnTo>
                  <a:lnTo>
                    <a:pt x="3883825" y="105295"/>
                  </a:lnTo>
                  <a:lnTo>
                    <a:pt x="3832720" y="122275"/>
                  </a:lnTo>
                  <a:lnTo>
                    <a:pt x="3798265" y="147472"/>
                  </a:lnTo>
                  <a:lnTo>
                    <a:pt x="3785628" y="178308"/>
                  </a:lnTo>
                  <a:lnTo>
                    <a:pt x="3798265" y="209156"/>
                  </a:lnTo>
                  <a:lnTo>
                    <a:pt x="3832720" y="234353"/>
                  </a:lnTo>
                  <a:lnTo>
                    <a:pt x="3883825" y="251333"/>
                  </a:lnTo>
                  <a:lnTo>
                    <a:pt x="3946410" y="257556"/>
                  </a:lnTo>
                  <a:lnTo>
                    <a:pt x="4008983" y="251333"/>
                  </a:lnTo>
                  <a:lnTo>
                    <a:pt x="4060088" y="234353"/>
                  </a:lnTo>
                  <a:lnTo>
                    <a:pt x="4094543" y="209156"/>
                  </a:lnTo>
                  <a:lnTo>
                    <a:pt x="4107192" y="178308"/>
                  </a:lnTo>
                  <a:close/>
                </a:path>
                <a:path w="4979034" h="318770">
                  <a:moveTo>
                    <a:pt x="4610112" y="197358"/>
                  </a:moveTo>
                  <a:lnTo>
                    <a:pt x="4597425" y="166814"/>
                  </a:lnTo>
                  <a:lnTo>
                    <a:pt x="4562818" y="141871"/>
                  </a:lnTo>
                  <a:lnTo>
                    <a:pt x="4511472" y="125044"/>
                  </a:lnTo>
                  <a:lnTo>
                    <a:pt x="4448568" y="118872"/>
                  </a:lnTo>
                  <a:lnTo>
                    <a:pt x="4385653" y="125044"/>
                  </a:lnTo>
                  <a:lnTo>
                    <a:pt x="4334307" y="141871"/>
                  </a:lnTo>
                  <a:lnTo>
                    <a:pt x="4299699" y="166814"/>
                  </a:lnTo>
                  <a:lnTo>
                    <a:pt x="4287024" y="197358"/>
                  </a:lnTo>
                  <a:lnTo>
                    <a:pt x="4299699" y="227914"/>
                  </a:lnTo>
                  <a:lnTo>
                    <a:pt x="4334307" y="252857"/>
                  </a:lnTo>
                  <a:lnTo>
                    <a:pt x="4385653" y="269684"/>
                  </a:lnTo>
                  <a:lnTo>
                    <a:pt x="4448568" y="275844"/>
                  </a:lnTo>
                  <a:lnTo>
                    <a:pt x="4511472" y="269684"/>
                  </a:lnTo>
                  <a:lnTo>
                    <a:pt x="4562818" y="252857"/>
                  </a:lnTo>
                  <a:lnTo>
                    <a:pt x="4597425" y="227914"/>
                  </a:lnTo>
                  <a:lnTo>
                    <a:pt x="4610112" y="197358"/>
                  </a:lnTo>
                  <a:close/>
                </a:path>
                <a:path w="4979034" h="318770">
                  <a:moveTo>
                    <a:pt x="4978908" y="131064"/>
                  </a:moveTo>
                  <a:lnTo>
                    <a:pt x="4940109" y="95072"/>
                  </a:lnTo>
                  <a:lnTo>
                    <a:pt x="4896561" y="81876"/>
                  </a:lnTo>
                  <a:lnTo>
                    <a:pt x="4841341" y="73215"/>
                  </a:lnTo>
                  <a:lnTo>
                    <a:pt x="4777752" y="70104"/>
                  </a:lnTo>
                  <a:lnTo>
                    <a:pt x="4714151" y="73215"/>
                  </a:lnTo>
                  <a:lnTo>
                    <a:pt x="4658931" y="81876"/>
                  </a:lnTo>
                  <a:lnTo>
                    <a:pt x="4615383" y="95072"/>
                  </a:lnTo>
                  <a:lnTo>
                    <a:pt x="4586833" y="111798"/>
                  </a:lnTo>
                  <a:lnTo>
                    <a:pt x="4576584" y="131064"/>
                  </a:lnTo>
                  <a:lnTo>
                    <a:pt x="4586833" y="150342"/>
                  </a:lnTo>
                  <a:lnTo>
                    <a:pt x="4615383" y="167068"/>
                  </a:lnTo>
                  <a:lnTo>
                    <a:pt x="4658931" y="180263"/>
                  </a:lnTo>
                  <a:lnTo>
                    <a:pt x="4714151" y="188925"/>
                  </a:lnTo>
                  <a:lnTo>
                    <a:pt x="4777752" y="192024"/>
                  </a:lnTo>
                  <a:lnTo>
                    <a:pt x="4841341" y="188925"/>
                  </a:lnTo>
                  <a:lnTo>
                    <a:pt x="4896561" y="180263"/>
                  </a:lnTo>
                  <a:lnTo>
                    <a:pt x="4940109" y="167068"/>
                  </a:lnTo>
                  <a:lnTo>
                    <a:pt x="4968659" y="150342"/>
                  </a:lnTo>
                  <a:lnTo>
                    <a:pt x="4978908" y="131064"/>
                  </a:lnTo>
                  <a:close/>
                </a:path>
              </a:pathLst>
            </a:custGeom>
            <a:solidFill>
              <a:srgbClr val="BE78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363724" y="4920995"/>
              <a:ext cx="492759" cy="288290"/>
            </a:xfrm>
            <a:custGeom>
              <a:avLst/>
              <a:gdLst/>
              <a:ahLst/>
              <a:cxnLst/>
              <a:rect l="l" t="t" r="r" b="b"/>
              <a:pathLst>
                <a:path w="492760" h="288289">
                  <a:moveTo>
                    <a:pt x="246125" y="0"/>
                  </a:moveTo>
                  <a:lnTo>
                    <a:pt x="189704" y="3805"/>
                  </a:lnTo>
                  <a:lnTo>
                    <a:pt x="137904" y="14644"/>
                  </a:lnTo>
                  <a:lnTo>
                    <a:pt x="92204" y="31650"/>
                  </a:lnTo>
                  <a:lnTo>
                    <a:pt x="54084" y="53957"/>
                  </a:lnTo>
                  <a:lnTo>
                    <a:pt x="25023" y="80698"/>
                  </a:lnTo>
                  <a:lnTo>
                    <a:pt x="0" y="144017"/>
                  </a:lnTo>
                  <a:lnTo>
                    <a:pt x="6502" y="177028"/>
                  </a:lnTo>
                  <a:lnTo>
                    <a:pt x="54084" y="234078"/>
                  </a:lnTo>
                  <a:lnTo>
                    <a:pt x="92204" y="256385"/>
                  </a:lnTo>
                  <a:lnTo>
                    <a:pt x="137904" y="273391"/>
                  </a:lnTo>
                  <a:lnTo>
                    <a:pt x="189704" y="284230"/>
                  </a:lnTo>
                  <a:lnTo>
                    <a:pt x="246125" y="288035"/>
                  </a:lnTo>
                  <a:lnTo>
                    <a:pt x="302547" y="284230"/>
                  </a:lnTo>
                  <a:lnTo>
                    <a:pt x="354347" y="273391"/>
                  </a:lnTo>
                  <a:lnTo>
                    <a:pt x="400047" y="256385"/>
                  </a:lnTo>
                  <a:lnTo>
                    <a:pt x="438167" y="234078"/>
                  </a:lnTo>
                  <a:lnTo>
                    <a:pt x="467228" y="207337"/>
                  </a:lnTo>
                  <a:lnTo>
                    <a:pt x="492251" y="144017"/>
                  </a:lnTo>
                  <a:lnTo>
                    <a:pt x="485749" y="111007"/>
                  </a:lnTo>
                  <a:lnTo>
                    <a:pt x="438167" y="53957"/>
                  </a:lnTo>
                  <a:lnTo>
                    <a:pt x="400047" y="31650"/>
                  </a:lnTo>
                  <a:lnTo>
                    <a:pt x="354347" y="14644"/>
                  </a:lnTo>
                  <a:lnTo>
                    <a:pt x="302547" y="3805"/>
                  </a:lnTo>
                  <a:lnTo>
                    <a:pt x="2461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363724" y="4920995"/>
              <a:ext cx="492759" cy="288290"/>
            </a:xfrm>
            <a:custGeom>
              <a:avLst/>
              <a:gdLst/>
              <a:ahLst/>
              <a:cxnLst/>
              <a:rect l="l" t="t" r="r" b="b"/>
              <a:pathLst>
                <a:path w="492760" h="288289">
                  <a:moveTo>
                    <a:pt x="0" y="144017"/>
                  </a:moveTo>
                  <a:lnTo>
                    <a:pt x="25023" y="80698"/>
                  </a:lnTo>
                  <a:lnTo>
                    <a:pt x="54084" y="53957"/>
                  </a:lnTo>
                  <a:lnTo>
                    <a:pt x="92204" y="31650"/>
                  </a:lnTo>
                  <a:lnTo>
                    <a:pt x="137904" y="14644"/>
                  </a:lnTo>
                  <a:lnTo>
                    <a:pt x="189704" y="3805"/>
                  </a:lnTo>
                  <a:lnTo>
                    <a:pt x="246125" y="0"/>
                  </a:lnTo>
                  <a:lnTo>
                    <a:pt x="302547" y="3805"/>
                  </a:lnTo>
                  <a:lnTo>
                    <a:pt x="354347" y="14644"/>
                  </a:lnTo>
                  <a:lnTo>
                    <a:pt x="400047" y="31650"/>
                  </a:lnTo>
                  <a:lnTo>
                    <a:pt x="438167" y="53957"/>
                  </a:lnTo>
                  <a:lnTo>
                    <a:pt x="467228" y="80698"/>
                  </a:lnTo>
                  <a:lnTo>
                    <a:pt x="492251" y="144017"/>
                  </a:lnTo>
                  <a:lnTo>
                    <a:pt x="485749" y="177028"/>
                  </a:lnTo>
                  <a:lnTo>
                    <a:pt x="438167" y="234078"/>
                  </a:lnTo>
                  <a:lnTo>
                    <a:pt x="400047" y="256385"/>
                  </a:lnTo>
                  <a:lnTo>
                    <a:pt x="354347" y="273391"/>
                  </a:lnTo>
                  <a:lnTo>
                    <a:pt x="302547" y="284230"/>
                  </a:lnTo>
                  <a:lnTo>
                    <a:pt x="246125" y="288035"/>
                  </a:lnTo>
                  <a:lnTo>
                    <a:pt x="189704" y="284230"/>
                  </a:lnTo>
                  <a:lnTo>
                    <a:pt x="137904" y="273391"/>
                  </a:lnTo>
                  <a:lnTo>
                    <a:pt x="92204" y="256385"/>
                  </a:lnTo>
                  <a:lnTo>
                    <a:pt x="54084" y="234078"/>
                  </a:lnTo>
                  <a:lnTo>
                    <a:pt x="25023" y="207337"/>
                  </a:lnTo>
                  <a:lnTo>
                    <a:pt x="0" y="144017"/>
                  </a:lnTo>
                  <a:close/>
                </a:path>
              </a:pathLst>
            </a:custGeom>
            <a:ln w="152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10027" y="4954523"/>
              <a:ext cx="199643" cy="23164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117597" y="5147309"/>
              <a:ext cx="427990" cy="935990"/>
            </a:xfrm>
            <a:custGeom>
              <a:avLst/>
              <a:gdLst/>
              <a:ahLst/>
              <a:cxnLst/>
              <a:rect l="l" t="t" r="r" b="b"/>
              <a:pathLst>
                <a:path w="427989" h="935989">
                  <a:moveTo>
                    <a:pt x="427735" y="0"/>
                  </a:moveTo>
                  <a:lnTo>
                    <a:pt x="0" y="935723"/>
                  </a:lnTo>
                </a:path>
              </a:pathLst>
            </a:custGeom>
            <a:ln w="25908">
              <a:solidFill>
                <a:srgbClr val="4966AC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438655" y="3729228"/>
            <a:ext cx="487680" cy="58547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93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0"/>
              </a:spcBef>
            </a:pPr>
            <a:r>
              <a:rPr sz="3200" b="1" dirty="0">
                <a:latin typeface="Gothic Uralic"/>
                <a:cs typeface="Gothic Uralic"/>
              </a:rPr>
              <a:t>A</a:t>
            </a:r>
            <a:endParaRPr sz="3200">
              <a:latin typeface="Gothic Uralic"/>
              <a:cs typeface="Gothic Ural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425696" y="3727703"/>
            <a:ext cx="413384" cy="58547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937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10"/>
              </a:spcBef>
            </a:pPr>
            <a:r>
              <a:rPr sz="3200" b="1" dirty="0">
                <a:latin typeface="Gothic Uralic"/>
                <a:cs typeface="Gothic Uralic"/>
              </a:rPr>
              <a:t>B</a:t>
            </a:r>
            <a:endParaRPr sz="3200">
              <a:latin typeface="Gothic Uralic"/>
              <a:cs typeface="Gothic Ural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85800" y="1295400"/>
            <a:ext cx="6230620" cy="1348740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2000" b="1" dirty="0">
                <a:solidFill>
                  <a:srgbClr val="252525"/>
                </a:solidFill>
                <a:latin typeface="Gothic Uralic"/>
                <a:cs typeface="Gothic Uralic"/>
              </a:rPr>
              <a:t>An Automatic </a:t>
            </a:r>
            <a:r>
              <a:rPr sz="2000" b="1" spc="-5" dirty="0">
                <a:solidFill>
                  <a:srgbClr val="252525"/>
                </a:solidFill>
                <a:latin typeface="Gothic Uralic"/>
                <a:cs typeface="Gothic Uralic"/>
              </a:rPr>
              <a:t>Vacuum</a:t>
            </a:r>
            <a:r>
              <a:rPr sz="2000" b="1" spc="-7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b="1" spc="-5" dirty="0">
                <a:solidFill>
                  <a:srgbClr val="252525"/>
                </a:solidFill>
                <a:latin typeface="Gothic Uralic"/>
                <a:cs typeface="Gothic Uralic"/>
              </a:rPr>
              <a:t>Cleaner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Percept sequence {roomLabel,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roomState},</a:t>
            </a:r>
            <a:r>
              <a:rPr sz="2000" spc="-13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170" dirty="0">
                <a:solidFill>
                  <a:srgbClr val="252525"/>
                </a:solidFill>
                <a:latin typeface="Gothic Uralic"/>
                <a:cs typeface="Gothic Uralic"/>
              </a:rPr>
              <a:t>{…}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spc="-10" dirty="0">
                <a:solidFill>
                  <a:srgbClr val="252525"/>
                </a:solidFill>
                <a:latin typeface="Gothic Uralic"/>
                <a:cs typeface="Gothic Uralic"/>
              </a:rPr>
              <a:t>Valid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actions {goLeft, goRight,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cleanUp,</a:t>
            </a:r>
            <a:r>
              <a:rPr sz="2000" spc="-4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noOp}</a:t>
            </a:r>
            <a:endParaRPr sz="2000" dirty="0">
              <a:latin typeface="Gothic Uralic"/>
              <a:cs typeface="Gothic Uralic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922526" y="4336541"/>
            <a:ext cx="622935" cy="658495"/>
          </a:xfrm>
          <a:custGeom>
            <a:avLst/>
            <a:gdLst/>
            <a:ahLst/>
            <a:cxnLst/>
            <a:rect l="l" t="t" r="r" b="b"/>
            <a:pathLst>
              <a:path w="622935" h="658495">
                <a:moveTo>
                  <a:pt x="622935" y="658367"/>
                </a:moveTo>
                <a:lnTo>
                  <a:pt x="0" y="0"/>
                </a:lnTo>
              </a:path>
            </a:pathLst>
          </a:custGeom>
          <a:ln w="25908">
            <a:solidFill>
              <a:srgbClr val="4966A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971801" y="4467555"/>
            <a:ext cx="1409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4966AC"/>
                </a:solidFill>
                <a:latin typeface="Gothic Uralic"/>
                <a:cs typeface="Gothic Uralic"/>
              </a:rPr>
              <a:t>1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042160" y="5534964"/>
            <a:ext cx="140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4966AC"/>
                </a:solidFill>
                <a:latin typeface="Gothic Uralic"/>
                <a:cs typeface="Gothic Uralic"/>
              </a:rPr>
              <a:t>2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626992" y="4777208"/>
            <a:ext cx="1109980" cy="287655"/>
          </a:xfrm>
          <a:custGeom>
            <a:avLst/>
            <a:gdLst/>
            <a:ahLst/>
            <a:cxnLst/>
            <a:rect l="l" t="t" r="r" b="b"/>
            <a:pathLst>
              <a:path w="1109979" h="287654">
                <a:moveTo>
                  <a:pt x="251420" y="0"/>
                </a:moveTo>
                <a:lnTo>
                  <a:pt x="239394" y="4087"/>
                </a:lnTo>
                <a:lnTo>
                  <a:pt x="0" y="143787"/>
                </a:lnTo>
                <a:lnTo>
                  <a:pt x="239394" y="283487"/>
                </a:lnTo>
                <a:lnTo>
                  <a:pt x="251402" y="287575"/>
                </a:lnTo>
                <a:lnTo>
                  <a:pt x="263636" y="286758"/>
                </a:lnTo>
                <a:lnTo>
                  <a:pt x="274702" y="281416"/>
                </a:lnTo>
                <a:lnTo>
                  <a:pt x="283209" y="271930"/>
                </a:lnTo>
                <a:lnTo>
                  <a:pt x="287297" y="259905"/>
                </a:lnTo>
                <a:lnTo>
                  <a:pt x="286480" y="247642"/>
                </a:lnTo>
                <a:lnTo>
                  <a:pt x="281138" y="236569"/>
                </a:lnTo>
                <a:lnTo>
                  <a:pt x="271652" y="228115"/>
                </a:lnTo>
                <a:lnTo>
                  <a:pt x="181954" y="175791"/>
                </a:lnTo>
                <a:lnTo>
                  <a:pt x="63499" y="175791"/>
                </a:lnTo>
                <a:lnTo>
                  <a:pt x="51052" y="173273"/>
                </a:lnTo>
                <a:lnTo>
                  <a:pt x="40878" y="166409"/>
                </a:lnTo>
                <a:lnTo>
                  <a:pt x="34014" y="156235"/>
                </a:lnTo>
                <a:lnTo>
                  <a:pt x="31495" y="143787"/>
                </a:lnTo>
                <a:lnTo>
                  <a:pt x="34014" y="131339"/>
                </a:lnTo>
                <a:lnTo>
                  <a:pt x="40878" y="121165"/>
                </a:lnTo>
                <a:lnTo>
                  <a:pt x="51052" y="114301"/>
                </a:lnTo>
                <a:lnTo>
                  <a:pt x="63499" y="111783"/>
                </a:lnTo>
                <a:lnTo>
                  <a:pt x="181954" y="111783"/>
                </a:lnTo>
                <a:lnTo>
                  <a:pt x="271652" y="59459"/>
                </a:lnTo>
                <a:lnTo>
                  <a:pt x="281138" y="51006"/>
                </a:lnTo>
                <a:lnTo>
                  <a:pt x="286480" y="39933"/>
                </a:lnTo>
                <a:lnTo>
                  <a:pt x="287297" y="27670"/>
                </a:lnTo>
                <a:lnTo>
                  <a:pt x="283209" y="15644"/>
                </a:lnTo>
                <a:lnTo>
                  <a:pt x="274756" y="6159"/>
                </a:lnTo>
                <a:lnTo>
                  <a:pt x="263683" y="817"/>
                </a:lnTo>
                <a:lnTo>
                  <a:pt x="251420" y="0"/>
                </a:lnTo>
                <a:close/>
              </a:path>
              <a:path w="1109979" h="287654">
                <a:moveTo>
                  <a:pt x="982762" y="143787"/>
                </a:moveTo>
                <a:lnTo>
                  <a:pt x="838199" y="228115"/>
                </a:lnTo>
                <a:lnTo>
                  <a:pt x="828714" y="236569"/>
                </a:lnTo>
                <a:lnTo>
                  <a:pt x="823372" y="247642"/>
                </a:lnTo>
                <a:lnTo>
                  <a:pt x="822555" y="259905"/>
                </a:lnTo>
                <a:lnTo>
                  <a:pt x="826642" y="271930"/>
                </a:lnTo>
                <a:lnTo>
                  <a:pt x="835150" y="281416"/>
                </a:lnTo>
                <a:lnTo>
                  <a:pt x="846216" y="286758"/>
                </a:lnTo>
                <a:lnTo>
                  <a:pt x="858450" y="287575"/>
                </a:lnTo>
                <a:lnTo>
                  <a:pt x="870457" y="283487"/>
                </a:lnTo>
                <a:lnTo>
                  <a:pt x="1055009" y="175791"/>
                </a:lnTo>
                <a:lnTo>
                  <a:pt x="1046352" y="175791"/>
                </a:lnTo>
                <a:lnTo>
                  <a:pt x="1058800" y="173273"/>
                </a:lnTo>
                <a:lnTo>
                  <a:pt x="1061468" y="171473"/>
                </a:lnTo>
                <a:lnTo>
                  <a:pt x="1030223" y="171473"/>
                </a:lnTo>
                <a:lnTo>
                  <a:pt x="982762" y="143787"/>
                </a:lnTo>
                <a:close/>
              </a:path>
              <a:path w="1109979" h="287654">
                <a:moveTo>
                  <a:pt x="181954" y="111783"/>
                </a:moveTo>
                <a:lnTo>
                  <a:pt x="63499" y="111783"/>
                </a:lnTo>
                <a:lnTo>
                  <a:pt x="51052" y="114301"/>
                </a:lnTo>
                <a:lnTo>
                  <a:pt x="40878" y="121165"/>
                </a:lnTo>
                <a:lnTo>
                  <a:pt x="34014" y="131339"/>
                </a:lnTo>
                <a:lnTo>
                  <a:pt x="31495" y="143787"/>
                </a:lnTo>
                <a:lnTo>
                  <a:pt x="34014" y="156235"/>
                </a:lnTo>
                <a:lnTo>
                  <a:pt x="40878" y="166409"/>
                </a:lnTo>
                <a:lnTo>
                  <a:pt x="51052" y="173273"/>
                </a:lnTo>
                <a:lnTo>
                  <a:pt x="63499" y="175791"/>
                </a:lnTo>
                <a:lnTo>
                  <a:pt x="181954" y="175791"/>
                </a:lnTo>
                <a:lnTo>
                  <a:pt x="174552" y="171473"/>
                </a:lnTo>
                <a:lnTo>
                  <a:pt x="79628" y="171473"/>
                </a:lnTo>
                <a:lnTo>
                  <a:pt x="79628" y="116101"/>
                </a:lnTo>
                <a:lnTo>
                  <a:pt x="174552" y="116101"/>
                </a:lnTo>
                <a:lnTo>
                  <a:pt x="181954" y="111783"/>
                </a:lnTo>
                <a:close/>
              </a:path>
              <a:path w="1109979" h="287654">
                <a:moveTo>
                  <a:pt x="927898" y="111783"/>
                </a:moveTo>
                <a:lnTo>
                  <a:pt x="181954" y="111783"/>
                </a:lnTo>
                <a:lnTo>
                  <a:pt x="127090" y="143787"/>
                </a:lnTo>
                <a:lnTo>
                  <a:pt x="181954" y="175791"/>
                </a:lnTo>
                <a:lnTo>
                  <a:pt x="927898" y="175791"/>
                </a:lnTo>
                <a:lnTo>
                  <a:pt x="982762" y="143787"/>
                </a:lnTo>
                <a:lnTo>
                  <a:pt x="927898" y="111783"/>
                </a:lnTo>
                <a:close/>
              </a:path>
              <a:path w="1109979" h="287654">
                <a:moveTo>
                  <a:pt x="1055009" y="111783"/>
                </a:moveTo>
                <a:lnTo>
                  <a:pt x="1046352" y="111783"/>
                </a:lnTo>
                <a:lnTo>
                  <a:pt x="1058800" y="114301"/>
                </a:lnTo>
                <a:lnTo>
                  <a:pt x="1068974" y="121165"/>
                </a:lnTo>
                <a:lnTo>
                  <a:pt x="1075838" y="131339"/>
                </a:lnTo>
                <a:lnTo>
                  <a:pt x="1078356" y="143787"/>
                </a:lnTo>
                <a:lnTo>
                  <a:pt x="1075838" y="156235"/>
                </a:lnTo>
                <a:lnTo>
                  <a:pt x="1068974" y="166409"/>
                </a:lnTo>
                <a:lnTo>
                  <a:pt x="1058800" y="173273"/>
                </a:lnTo>
                <a:lnTo>
                  <a:pt x="1046352" y="175791"/>
                </a:lnTo>
                <a:lnTo>
                  <a:pt x="1055009" y="175791"/>
                </a:lnTo>
                <a:lnTo>
                  <a:pt x="1109852" y="143787"/>
                </a:lnTo>
                <a:lnTo>
                  <a:pt x="1055009" y="111783"/>
                </a:lnTo>
                <a:close/>
              </a:path>
              <a:path w="1109979" h="287654">
                <a:moveTo>
                  <a:pt x="79628" y="116101"/>
                </a:moveTo>
                <a:lnTo>
                  <a:pt x="79628" y="171473"/>
                </a:lnTo>
                <a:lnTo>
                  <a:pt x="127090" y="143787"/>
                </a:lnTo>
                <a:lnTo>
                  <a:pt x="79628" y="116101"/>
                </a:lnTo>
                <a:close/>
              </a:path>
              <a:path w="1109979" h="287654">
                <a:moveTo>
                  <a:pt x="127090" y="143787"/>
                </a:moveTo>
                <a:lnTo>
                  <a:pt x="79628" y="171473"/>
                </a:lnTo>
                <a:lnTo>
                  <a:pt x="174552" y="171473"/>
                </a:lnTo>
                <a:lnTo>
                  <a:pt x="127090" y="143787"/>
                </a:lnTo>
                <a:close/>
              </a:path>
              <a:path w="1109979" h="287654">
                <a:moveTo>
                  <a:pt x="1030223" y="116101"/>
                </a:moveTo>
                <a:lnTo>
                  <a:pt x="982762" y="143787"/>
                </a:lnTo>
                <a:lnTo>
                  <a:pt x="1030223" y="171473"/>
                </a:lnTo>
                <a:lnTo>
                  <a:pt x="1030223" y="116101"/>
                </a:lnTo>
                <a:close/>
              </a:path>
              <a:path w="1109979" h="287654">
                <a:moveTo>
                  <a:pt x="1061468" y="116101"/>
                </a:moveTo>
                <a:lnTo>
                  <a:pt x="1030223" y="116101"/>
                </a:lnTo>
                <a:lnTo>
                  <a:pt x="1030223" y="171473"/>
                </a:lnTo>
                <a:lnTo>
                  <a:pt x="1061468" y="171473"/>
                </a:lnTo>
                <a:lnTo>
                  <a:pt x="1068974" y="166409"/>
                </a:lnTo>
                <a:lnTo>
                  <a:pt x="1075838" y="156235"/>
                </a:lnTo>
                <a:lnTo>
                  <a:pt x="1078356" y="143787"/>
                </a:lnTo>
                <a:lnTo>
                  <a:pt x="1075838" y="131339"/>
                </a:lnTo>
                <a:lnTo>
                  <a:pt x="1068974" y="121165"/>
                </a:lnTo>
                <a:lnTo>
                  <a:pt x="1061468" y="116101"/>
                </a:lnTo>
                <a:close/>
              </a:path>
              <a:path w="1109979" h="287654">
                <a:moveTo>
                  <a:pt x="174552" y="116101"/>
                </a:moveTo>
                <a:lnTo>
                  <a:pt x="79628" y="116101"/>
                </a:lnTo>
                <a:lnTo>
                  <a:pt x="127090" y="143787"/>
                </a:lnTo>
                <a:lnTo>
                  <a:pt x="174552" y="116101"/>
                </a:lnTo>
                <a:close/>
              </a:path>
              <a:path w="1109979" h="287654">
                <a:moveTo>
                  <a:pt x="858450" y="0"/>
                </a:moveTo>
                <a:lnTo>
                  <a:pt x="846216" y="817"/>
                </a:lnTo>
                <a:lnTo>
                  <a:pt x="835150" y="6159"/>
                </a:lnTo>
                <a:lnTo>
                  <a:pt x="826642" y="15644"/>
                </a:lnTo>
                <a:lnTo>
                  <a:pt x="822555" y="27670"/>
                </a:lnTo>
                <a:lnTo>
                  <a:pt x="823372" y="39933"/>
                </a:lnTo>
                <a:lnTo>
                  <a:pt x="828714" y="51006"/>
                </a:lnTo>
                <a:lnTo>
                  <a:pt x="838199" y="59459"/>
                </a:lnTo>
                <a:lnTo>
                  <a:pt x="982762" y="143787"/>
                </a:lnTo>
                <a:lnTo>
                  <a:pt x="1030223" y="116101"/>
                </a:lnTo>
                <a:lnTo>
                  <a:pt x="1061468" y="116101"/>
                </a:lnTo>
                <a:lnTo>
                  <a:pt x="1058800" y="114301"/>
                </a:lnTo>
                <a:lnTo>
                  <a:pt x="1046352" y="111783"/>
                </a:lnTo>
                <a:lnTo>
                  <a:pt x="1055009" y="111783"/>
                </a:lnTo>
                <a:lnTo>
                  <a:pt x="870457" y="4087"/>
                </a:lnTo>
                <a:lnTo>
                  <a:pt x="85845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32852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4572" y="0"/>
            <a:ext cx="12201525" cy="1176655"/>
            <a:chOff x="-4572" y="0"/>
            <a:chExt cx="12201525" cy="117665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11673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1167765"/>
            </a:xfrm>
            <a:custGeom>
              <a:avLst/>
              <a:gdLst/>
              <a:ahLst/>
              <a:cxnLst/>
              <a:rect l="l" t="t" r="r" b="b"/>
              <a:pathLst>
                <a:path w="12192000" h="1167765">
                  <a:moveTo>
                    <a:pt x="12192000" y="0"/>
                  </a:moveTo>
                  <a:lnTo>
                    <a:pt x="0" y="0"/>
                  </a:lnTo>
                  <a:lnTo>
                    <a:pt x="0" y="1007999"/>
                  </a:lnTo>
                  <a:lnTo>
                    <a:pt x="1996058" y="1007999"/>
                  </a:lnTo>
                  <a:lnTo>
                    <a:pt x="2377059" y="1160652"/>
                  </a:lnTo>
                  <a:lnTo>
                    <a:pt x="2385441" y="1162303"/>
                  </a:lnTo>
                  <a:lnTo>
                    <a:pt x="2398141" y="1164844"/>
                  </a:lnTo>
                  <a:lnTo>
                    <a:pt x="2410841" y="1167384"/>
                  </a:lnTo>
                  <a:lnTo>
                    <a:pt x="2421509" y="1167384"/>
                  </a:lnTo>
                  <a:lnTo>
                    <a:pt x="2434209" y="1167384"/>
                  </a:lnTo>
                  <a:lnTo>
                    <a:pt x="2444750" y="1164844"/>
                  </a:lnTo>
                  <a:lnTo>
                    <a:pt x="2457450" y="1162303"/>
                  </a:lnTo>
                  <a:lnTo>
                    <a:pt x="2465959" y="1160652"/>
                  </a:lnTo>
                  <a:lnTo>
                    <a:pt x="2846959" y="1007999"/>
                  </a:lnTo>
                  <a:lnTo>
                    <a:pt x="12192000" y="1007999"/>
                  </a:lnTo>
                  <a:lnTo>
                    <a:pt x="12192000" y="0"/>
                  </a:lnTo>
                  <a:close/>
                </a:path>
              </a:pathLst>
            </a:custGeom>
            <a:ln w="9144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3128772" y="4957571"/>
            <a:ext cx="253365" cy="408940"/>
            <a:chOff x="3128772" y="4957571"/>
            <a:chExt cx="253365" cy="408940"/>
          </a:xfrm>
        </p:grpSpPr>
        <p:sp>
          <p:nvSpPr>
            <p:cNvPr id="7" name="object 7"/>
            <p:cNvSpPr/>
            <p:nvPr/>
          </p:nvSpPr>
          <p:spPr>
            <a:xfrm>
              <a:off x="3136392" y="4965191"/>
              <a:ext cx="238125" cy="393700"/>
            </a:xfrm>
            <a:custGeom>
              <a:avLst/>
              <a:gdLst/>
              <a:ahLst/>
              <a:cxnLst/>
              <a:rect l="l" t="t" r="r" b="b"/>
              <a:pathLst>
                <a:path w="238125" h="393700">
                  <a:moveTo>
                    <a:pt x="198119" y="0"/>
                  </a:moveTo>
                  <a:lnTo>
                    <a:pt x="39624" y="0"/>
                  </a:lnTo>
                  <a:lnTo>
                    <a:pt x="24217" y="15448"/>
                  </a:lnTo>
                  <a:lnTo>
                    <a:pt x="11620" y="57578"/>
                  </a:lnTo>
                  <a:lnTo>
                    <a:pt x="3119" y="120068"/>
                  </a:lnTo>
                  <a:lnTo>
                    <a:pt x="0" y="196595"/>
                  </a:lnTo>
                  <a:lnTo>
                    <a:pt x="3119" y="273123"/>
                  </a:lnTo>
                  <a:lnTo>
                    <a:pt x="11620" y="335613"/>
                  </a:lnTo>
                  <a:lnTo>
                    <a:pt x="24217" y="377743"/>
                  </a:lnTo>
                  <a:lnTo>
                    <a:pt x="39624" y="393191"/>
                  </a:lnTo>
                  <a:lnTo>
                    <a:pt x="198119" y="393191"/>
                  </a:lnTo>
                  <a:lnTo>
                    <a:pt x="213526" y="377743"/>
                  </a:lnTo>
                  <a:lnTo>
                    <a:pt x="226123" y="335613"/>
                  </a:lnTo>
                  <a:lnTo>
                    <a:pt x="234624" y="273123"/>
                  </a:lnTo>
                  <a:lnTo>
                    <a:pt x="237744" y="196595"/>
                  </a:lnTo>
                  <a:lnTo>
                    <a:pt x="234624" y="120068"/>
                  </a:lnTo>
                  <a:lnTo>
                    <a:pt x="226123" y="57578"/>
                  </a:lnTo>
                  <a:lnTo>
                    <a:pt x="213526" y="15448"/>
                  </a:lnTo>
                  <a:lnTo>
                    <a:pt x="19811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36392" y="4965191"/>
              <a:ext cx="238125" cy="393700"/>
            </a:xfrm>
            <a:custGeom>
              <a:avLst/>
              <a:gdLst/>
              <a:ahLst/>
              <a:cxnLst/>
              <a:rect l="l" t="t" r="r" b="b"/>
              <a:pathLst>
                <a:path w="238125" h="393700">
                  <a:moveTo>
                    <a:pt x="39624" y="0"/>
                  </a:moveTo>
                  <a:lnTo>
                    <a:pt x="55030" y="15448"/>
                  </a:lnTo>
                  <a:lnTo>
                    <a:pt x="67627" y="57578"/>
                  </a:lnTo>
                  <a:lnTo>
                    <a:pt x="76128" y="120068"/>
                  </a:lnTo>
                  <a:lnTo>
                    <a:pt x="79247" y="196595"/>
                  </a:lnTo>
                  <a:lnTo>
                    <a:pt x="76128" y="273123"/>
                  </a:lnTo>
                  <a:lnTo>
                    <a:pt x="67627" y="335613"/>
                  </a:lnTo>
                  <a:lnTo>
                    <a:pt x="55030" y="377743"/>
                  </a:lnTo>
                  <a:lnTo>
                    <a:pt x="39624" y="393191"/>
                  </a:lnTo>
                </a:path>
                <a:path w="238125" h="393700">
                  <a:moveTo>
                    <a:pt x="39624" y="393191"/>
                  </a:moveTo>
                  <a:lnTo>
                    <a:pt x="24217" y="377743"/>
                  </a:lnTo>
                  <a:lnTo>
                    <a:pt x="11620" y="335613"/>
                  </a:lnTo>
                  <a:lnTo>
                    <a:pt x="3119" y="273123"/>
                  </a:lnTo>
                  <a:lnTo>
                    <a:pt x="0" y="196595"/>
                  </a:lnTo>
                  <a:lnTo>
                    <a:pt x="3119" y="120068"/>
                  </a:lnTo>
                  <a:lnTo>
                    <a:pt x="11620" y="57578"/>
                  </a:lnTo>
                  <a:lnTo>
                    <a:pt x="24217" y="15448"/>
                  </a:lnTo>
                  <a:lnTo>
                    <a:pt x="39624" y="0"/>
                  </a:lnTo>
                  <a:lnTo>
                    <a:pt x="198119" y="0"/>
                  </a:lnTo>
                  <a:lnTo>
                    <a:pt x="213526" y="15448"/>
                  </a:lnTo>
                  <a:lnTo>
                    <a:pt x="226123" y="57578"/>
                  </a:lnTo>
                  <a:lnTo>
                    <a:pt x="234624" y="120068"/>
                  </a:lnTo>
                  <a:lnTo>
                    <a:pt x="237744" y="196595"/>
                  </a:lnTo>
                  <a:lnTo>
                    <a:pt x="234624" y="273123"/>
                  </a:lnTo>
                  <a:lnTo>
                    <a:pt x="226123" y="335613"/>
                  </a:lnTo>
                  <a:lnTo>
                    <a:pt x="213526" y="377743"/>
                  </a:lnTo>
                  <a:lnTo>
                    <a:pt x="198119" y="393191"/>
                  </a:lnTo>
                  <a:lnTo>
                    <a:pt x="39624" y="393191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886711" y="4632959"/>
            <a:ext cx="1274445" cy="805180"/>
            <a:chOff x="1886711" y="4632959"/>
            <a:chExt cx="1274445" cy="805180"/>
          </a:xfrm>
        </p:grpSpPr>
        <p:sp>
          <p:nvSpPr>
            <p:cNvPr id="10" name="object 10"/>
            <p:cNvSpPr/>
            <p:nvPr/>
          </p:nvSpPr>
          <p:spPr>
            <a:xfrm>
              <a:off x="1894331" y="4965191"/>
              <a:ext cx="238125" cy="393700"/>
            </a:xfrm>
            <a:custGeom>
              <a:avLst/>
              <a:gdLst/>
              <a:ahLst/>
              <a:cxnLst/>
              <a:rect l="l" t="t" r="r" b="b"/>
              <a:pathLst>
                <a:path w="238125" h="393700">
                  <a:moveTo>
                    <a:pt x="198119" y="0"/>
                  </a:moveTo>
                  <a:lnTo>
                    <a:pt x="39624" y="0"/>
                  </a:lnTo>
                  <a:lnTo>
                    <a:pt x="24217" y="15448"/>
                  </a:lnTo>
                  <a:lnTo>
                    <a:pt x="11620" y="57578"/>
                  </a:lnTo>
                  <a:lnTo>
                    <a:pt x="3119" y="120068"/>
                  </a:lnTo>
                  <a:lnTo>
                    <a:pt x="0" y="196595"/>
                  </a:lnTo>
                  <a:lnTo>
                    <a:pt x="3119" y="273123"/>
                  </a:lnTo>
                  <a:lnTo>
                    <a:pt x="11620" y="335613"/>
                  </a:lnTo>
                  <a:lnTo>
                    <a:pt x="24217" y="377743"/>
                  </a:lnTo>
                  <a:lnTo>
                    <a:pt x="39624" y="393191"/>
                  </a:lnTo>
                  <a:lnTo>
                    <a:pt x="198119" y="393191"/>
                  </a:lnTo>
                  <a:lnTo>
                    <a:pt x="213526" y="377743"/>
                  </a:lnTo>
                  <a:lnTo>
                    <a:pt x="226123" y="335613"/>
                  </a:lnTo>
                  <a:lnTo>
                    <a:pt x="234624" y="273123"/>
                  </a:lnTo>
                  <a:lnTo>
                    <a:pt x="237744" y="196595"/>
                  </a:lnTo>
                  <a:lnTo>
                    <a:pt x="234624" y="120068"/>
                  </a:lnTo>
                  <a:lnTo>
                    <a:pt x="226123" y="57578"/>
                  </a:lnTo>
                  <a:lnTo>
                    <a:pt x="213526" y="15448"/>
                  </a:lnTo>
                  <a:lnTo>
                    <a:pt x="19811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94331" y="4965191"/>
              <a:ext cx="238125" cy="393700"/>
            </a:xfrm>
            <a:custGeom>
              <a:avLst/>
              <a:gdLst/>
              <a:ahLst/>
              <a:cxnLst/>
              <a:rect l="l" t="t" r="r" b="b"/>
              <a:pathLst>
                <a:path w="238125" h="393700">
                  <a:moveTo>
                    <a:pt x="39624" y="0"/>
                  </a:moveTo>
                  <a:lnTo>
                    <a:pt x="55030" y="15448"/>
                  </a:lnTo>
                  <a:lnTo>
                    <a:pt x="67627" y="57578"/>
                  </a:lnTo>
                  <a:lnTo>
                    <a:pt x="76128" y="120068"/>
                  </a:lnTo>
                  <a:lnTo>
                    <a:pt x="79248" y="196595"/>
                  </a:lnTo>
                  <a:lnTo>
                    <a:pt x="76128" y="273123"/>
                  </a:lnTo>
                  <a:lnTo>
                    <a:pt x="67627" y="335613"/>
                  </a:lnTo>
                  <a:lnTo>
                    <a:pt x="55030" y="377743"/>
                  </a:lnTo>
                  <a:lnTo>
                    <a:pt x="39624" y="393191"/>
                  </a:lnTo>
                </a:path>
                <a:path w="238125" h="393700">
                  <a:moveTo>
                    <a:pt x="39624" y="393191"/>
                  </a:moveTo>
                  <a:lnTo>
                    <a:pt x="24217" y="377743"/>
                  </a:lnTo>
                  <a:lnTo>
                    <a:pt x="11620" y="335613"/>
                  </a:lnTo>
                  <a:lnTo>
                    <a:pt x="3119" y="273123"/>
                  </a:lnTo>
                  <a:lnTo>
                    <a:pt x="0" y="196595"/>
                  </a:lnTo>
                  <a:lnTo>
                    <a:pt x="3119" y="120068"/>
                  </a:lnTo>
                  <a:lnTo>
                    <a:pt x="11620" y="57578"/>
                  </a:lnTo>
                  <a:lnTo>
                    <a:pt x="24217" y="15448"/>
                  </a:lnTo>
                  <a:lnTo>
                    <a:pt x="39624" y="0"/>
                  </a:lnTo>
                  <a:lnTo>
                    <a:pt x="198119" y="0"/>
                  </a:lnTo>
                  <a:lnTo>
                    <a:pt x="213526" y="15448"/>
                  </a:lnTo>
                  <a:lnTo>
                    <a:pt x="226123" y="57578"/>
                  </a:lnTo>
                  <a:lnTo>
                    <a:pt x="234624" y="120068"/>
                  </a:lnTo>
                  <a:lnTo>
                    <a:pt x="237744" y="196595"/>
                  </a:lnTo>
                  <a:lnTo>
                    <a:pt x="234624" y="273123"/>
                  </a:lnTo>
                  <a:lnTo>
                    <a:pt x="226123" y="335613"/>
                  </a:lnTo>
                  <a:lnTo>
                    <a:pt x="213526" y="377743"/>
                  </a:lnTo>
                  <a:lnTo>
                    <a:pt x="198119" y="393191"/>
                  </a:lnTo>
                  <a:lnTo>
                    <a:pt x="39624" y="393191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16835" y="4739258"/>
              <a:ext cx="1036319" cy="690880"/>
            </a:xfrm>
            <a:custGeom>
              <a:avLst/>
              <a:gdLst/>
              <a:ahLst/>
              <a:cxnLst/>
              <a:rect l="l" t="t" r="r" b="b"/>
              <a:pathLst>
                <a:path w="1036319" h="690879">
                  <a:moveTo>
                    <a:pt x="1036319" y="0"/>
                  </a:moveTo>
                  <a:lnTo>
                    <a:pt x="988154" y="41593"/>
                  </a:lnTo>
                  <a:lnTo>
                    <a:pt x="909210" y="64734"/>
                  </a:lnTo>
                  <a:lnTo>
                    <a:pt x="858094" y="74469"/>
                  </a:lnTo>
                  <a:lnTo>
                    <a:pt x="800285" y="82777"/>
                  </a:lnTo>
                  <a:lnTo>
                    <a:pt x="736585" y="89504"/>
                  </a:lnTo>
                  <a:lnTo>
                    <a:pt x="667796" y="94499"/>
                  </a:lnTo>
                  <a:lnTo>
                    <a:pt x="594720" y="97608"/>
                  </a:lnTo>
                  <a:lnTo>
                    <a:pt x="518159" y="98679"/>
                  </a:lnTo>
                  <a:lnTo>
                    <a:pt x="441599" y="97608"/>
                  </a:lnTo>
                  <a:lnTo>
                    <a:pt x="368523" y="94499"/>
                  </a:lnTo>
                  <a:lnTo>
                    <a:pt x="299734" y="89504"/>
                  </a:lnTo>
                  <a:lnTo>
                    <a:pt x="236034" y="82777"/>
                  </a:lnTo>
                  <a:lnTo>
                    <a:pt x="178225" y="74469"/>
                  </a:lnTo>
                  <a:lnTo>
                    <a:pt x="127109" y="64734"/>
                  </a:lnTo>
                  <a:lnTo>
                    <a:pt x="83489" y="53724"/>
                  </a:lnTo>
                  <a:lnTo>
                    <a:pt x="21941" y="28493"/>
                  </a:lnTo>
                  <a:lnTo>
                    <a:pt x="0" y="0"/>
                  </a:lnTo>
                  <a:lnTo>
                    <a:pt x="0" y="592074"/>
                  </a:lnTo>
                  <a:lnTo>
                    <a:pt x="48165" y="633667"/>
                  </a:lnTo>
                  <a:lnTo>
                    <a:pt x="127109" y="656808"/>
                  </a:lnTo>
                  <a:lnTo>
                    <a:pt x="178225" y="666543"/>
                  </a:lnTo>
                  <a:lnTo>
                    <a:pt x="236034" y="674851"/>
                  </a:lnTo>
                  <a:lnTo>
                    <a:pt x="299734" y="681578"/>
                  </a:lnTo>
                  <a:lnTo>
                    <a:pt x="368523" y="686573"/>
                  </a:lnTo>
                  <a:lnTo>
                    <a:pt x="441599" y="689682"/>
                  </a:lnTo>
                  <a:lnTo>
                    <a:pt x="518159" y="690753"/>
                  </a:lnTo>
                  <a:lnTo>
                    <a:pt x="594720" y="689682"/>
                  </a:lnTo>
                  <a:lnTo>
                    <a:pt x="667796" y="686573"/>
                  </a:lnTo>
                  <a:lnTo>
                    <a:pt x="736585" y="681578"/>
                  </a:lnTo>
                  <a:lnTo>
                    <a:pt x="800285" y="674851"/>
                  </a:lnTo>
                  <a:lnTo>
                    <a:pt x="858094" y="666543"/>
                  </a:lnTo>
                  <a:lnTo>
                    <a:pt x="909210" y="656808"/>
                  </a:lnTo>
                  <a:lnTo>
                    <a:pt x="952830" y="645798"/>
                  </a:lnTo>
                  <a:lnTo>
                    <a:pt x="1014378" y="620567"/>
                  </a:lnTo>
                  <a:lnTo>
                    <a:pt x="1036319" y="592074"/>
                  </a:lnTo>
                  <a:lnTo>
                    <a:pt x="10363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116835" y="4640579"/>
              <a:ext cx="1036319" cy="197485"/>
            </a:xfrm>
            <a:custGeom>
              <a:avLst/>
              <a:gdLst/>
              <a:ahLst/>
              <a:cxnLst/>
              <a:rect l="l" t="t" r="r" b="b"/>
              <a:pathLst>
                <a:path w="1036319" h="197485">
                  <a:moveTo>
                    <a:pt x="518159" y="0"/>
                  </a:moveTo>
                  <a:lnTo>
                    <a:pt x="441599" y="1070"/>
                  </a:lnTo>
                  <a:lnTo>
                    <a:pt x="368523" y="4179"/>
                  </a:lnTo>
                  <a:lnTo>
                    <a:pt x="299734" y="9174"/>
                  </a:lnTo>
                  <a:lnTo>
                    <a:pt x="236034" y="15901"/>
                  </a:lnTo>
                  <a:lnTo>
                    <a:pt x="178225" y="24209"/>
                  </a:lnTo>
                  <a:lnTo>
                    <a:pt x="127109" y="33944"/>
                  </a:lnTo>
                  <a:lnTo>
                    <a:pt x="83489" y="44954"/>
                  </a:lnTo>
                  <a:lnTo>
                    <a:pt x="21941" y="70185"/>
                  </a:lnTo>
                  <a:lnTo>
                    <a:pt x="0" y="98679"/>
                  </a:lnTo>
                  <a:lnTo>
                    <a:pt x="5619" y="113257"/>
                  </a:lnTo>
                  <a:lnTo>
                    <a:pt x="48165" y="140272"/>
                  </a:lnTo>
                  <a:lnTo>
                    <a:pt x="127109" y="163413"/>
                  </a:lnTo>
                  <a:lnTo>
                    <a:pt x="178225" y="173148"/>
                  </a:lnTo>
                  <a:lnTo>
                    <a:pt x="236034" y="181456"/>
                  </a:lnTo>
                  <a:lnTo>
                    <a:pt x="299734" y="188183"/>
                  </a:lnTo>
                  <a:lnTo>
                    <a:pt x="368523" y="193178"/>
                  </a:lnTo>
                  <a:lnTo>
                    <a:pt x="441599" y="196287"/>
                  </a:lnTo>
                  <a:lnTo>
                    <a:pt x="518159" y="197358"/>
                  </a:lnTo>
                  <a:lnTo>
                    <a:pt x="594720" y="196287"/>
                  </a:lnTo>
                  <a:lnTo>
                    <a:pt x="667796" y="193178"/>
                  </a:lnTo>
                  <a:lnTo>
                    <a:pt x="736585" y="188183"/>
                  </a:lnTo>
                  <a:lnTo>
                    <a:pt x="800285" y="181456"/>
                  </a:lnTo>
                  <a:lnTo>
                    <a:pt x="858094" y="173148"/>
                  </a:lnTo>
                  <a:lnTo>
                    <a:pt x="909210" y="163413"/>
                  </a:lnTo>
                  <a:lnTo>
                    <a:pt x="952830" y="152403"/>
                  </a:lnTo>
                  <a:lnTo>
                    <a:pt x="1014378" y="127172"/>
                  </a:lnTo>
                  <a:lnTo>
                    <a:pt x="1036319" y="98679"/>
                  </a:lnTo>
                  <a:lnTo>
                    <a:pt x="1030700" y="84100"/>
                  </a:lnTo>
                  <a:lnTo>
                    <a:pt x="988154" y="57085"/>
                  </a:lnTo>
                  <a:lnTo>
                    <a:pt x="909210" y="33944"/>
                  </a:lnTo>
                  <a:lnTo>
                    <a:pt x="858094" y="24209"/>
                  </a:lnTo>
                  <a:lnTo>
                    <a:pt x="800285" y="15901"/>
                  </a:lnTo>
                  <a:lnTo>
                    <a:pt x="736585" y="9174"/>
                  </a:lnTo>
                  <a:lnTo>
                    <a:pt x="667796" y="4179"/>
                  </a:lnTo>
                  <a:lnTo>
                    <a:pt x="594720" y="1070"/>
                  </a:lnTo>
                  <a:lnTo>
                    <a:pt x="518159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116835" y="4640579"/>
              <a:ext cx="1036319" cy="789940"/>
            </a:xfrm>
            <a:custGeom>
              <a:avLst/>
              <a:gdLst/>
              <a:ahLst/>
              <a:cxnLst/>
              <a:rect l="l" t="t" r="r" b="b"/>
              <a:pathLst>
                <a:path w="1036319" h="789939">
                  <a:moveTo>
                    <a:pt x="1036319" y="98679"/>
                  </a:moveTo>
                  <a:lnTo>
                    <a:pt x="988154" y="140272"/>
                  </a:lnTo>
                  <a:lnTo>
                    <a:pt x="909210" y="163413"/>
                  </a:lnTo>
                  <a:lnTo>
                    <a:pt x="858094" y="173148"/>
                  </a:lnTo>
                  <a:lnTo>
                    <a:pt x="800285" y="181456"/>
                  </a:lnTo>
                  <a:lnTo>
                    <a:pt x="736585" y="188183"/>
                  </a:lnTo>
                  <a:lnTo>
                    <a:pt x="667796" y="193178"/>
                  </a:lnTo>
                  <a:lnTo>
                    <a:pt x="594720" y="196287"/>
                  </a:lnTo>
                  <a:lnTo>
                    <a:pt x="518159" y="197358"/>
                  </a:lnTo>
                  <a:lnTo>
                    <a:pt x="441599" y="196287"/>
                  </a:lnTo>
                  <a:lnTo>
                    <a:pt x="368523" y="193178"/>
                  </a:lnTo>
                  <a:lnTo>
                    <a:pt x="299734" y="188183"/>
                  </a:lnTo>
                  <a:lnTo>
                    <a:pt x="236034" y="181456"/>
                  </a:lnTo>
                  <a:lnTo>
                    <a:pt x="178225" y="173148"/>
                  </a:lnTo>
                  <a:lnTo>
                    <a:pt x="127109" y="163413"/>
                  </a:lnTo>
                  <a:lnTo>
                    <a:pt x="83489" y="152403"/>
                  </a:lnTo>
                  <a:lnTo>
                    <a:pt x="21941" y="127172"/>
                  </a:lnTo>
                  <a:lnTo>
                    <a:pt x="0" y="98679"/>
                  </a:lnTo>
                  <a:lnTo>
                    <a:pt x="5619" y="84100"/>
                  </a:lnTo>
                  <a:lnTo>
                    <a:pt x="48165" y="57085"/>
                  </a:lnTo>
                  <a:lnTo>
                    <a:pt x="127109" y="33944"/>
                  </a:lnTo>
                  <a:lnTo>
                    <a:pt x="178225" y="24209"/>
                  </a:lnTo>
                  <a:lnTo>
                    <a:pt x="236034" y="15901"/>
                  </a:lnTo>
                  <a:lnTo>
                    <a:pt x="299734" y="9174"/>
                  </a:lnTo>
                  <a:lnTo>
                    <a:pt x="368523" y="4179"/>
                  </a:lnTo>
                  <a:lnTo>
                    <a:pt x="441599" y="1070"/>
                  </a:lnTo>
                  <a:lnTo>
                    <a:pt x="518159" y="0"/>
                  </a:lnTo>
                  <a:lnTo>
                    <a:pt x="594720" y="1070"/>
                  </a:lnTo>
                  <a:lnTo>
                    <a:pt x="667796" y="4179"/>
                  </a:lnTo>
                  <a:lnTo>
                    <a:pt x="736585" y="9174"/>
                  </a:lnTo>
                  <a:lnTo>
                    <a:pt x="800285" y="15901"/>
                  </a:lnTo>
                  <a:lnTo>
                    <a:pt x="858094" y="24209"/>
                  </a:lnTo>
                  <a:lnTo>
                    <a:pt x="909210" y="33944"/>
                  </a:lnTo>
                  <a:lnTo>
                    <a:pt x="952830" y="44954"/>
                  </a:lnTo>
                  <a:lnTo>
                    <a:pt x="1014378" y="70185"/>
                  </a:lnTo>
                  <a:lnTo>
                    <a:pt x="1036319" y="98679"/>
                  </a:lnTo>
                  <a:close/>
                </a:path>
                <a:path w="1036319" h="789939">
                  <a:moveTo>
                    <a:pt x="1036319" y="98679"/>
                  </a:moveTo>
                  <a:lnTo>
                    <a:pt x="1036319" y="690753"/>
                  </a:lnTo>
                  <a:lnTo>
                    <a:pt x="1030700" y="705331"/>
                  </a:lnTo>
                  <a:lnTo>
                    <a:pt x="988154" y="732346"/>
                  </a:lnTo>
                  <a:lnTo>
                    <a:pt x="909210" y="755487"/>
                  </a:lnTo>
                  <a:lnTo>
                    <a:pt x="858094" y="765222"/>
                  </a:lnTo>
                  <a:lnTo>
                    <a:pt x="800285" y="773530"/>
                  </a:lnTo>
                  <a:lnTo>
                    <a:pt x="736585" y="780257"/>
                  </a:lnTo>
                  <a:lnTo>
                    <a:pt x="667796" y="785252"/>
                  </a:lnTo>
                  <a:lnTo>
                    <a:pt x="594720" y="788361"/>
                  </a:lnTo>
                  <a:lnTo>
                    <a:pt x="518159" y="789432"/>
                  </a:lnTo>
                  <a:lnTo>
                    <a:pt x="441599" y="788361"/>
                  </a:lnTo>
                  <a:lnTo>
                    <a:pt x="368523" y="785252"/>
                  </a:lnTo>
                  <a:lnTo>
                    <a:pt x="299734" y="780257"/>
                  </a:lnTo>
                  <a:lnTo>
                    <a:pt x="236034" y="773530"/>
                  </a:lnTo>
                  <a:lnTo>
                    <a:pt x="178225" y="765222"/>
                  </a:lnTo>
                  <a:lnTo>
                    <a:pt x="127109" y="755487"/>
                  </a:lnTo>
                  <a:lnTo>
                    <a:pt x="83489" y="744477"/>
                  </a:lnTo>
                  <a:lnTo>
                    <a:pt x="21941" y="719246"/>
                  </a:lnTo>
                  <a:lnTo>
                    <a:pt x="0" y="690753"/>
                  </a:lnTo>
                  <a:lnTo>
                    <a:pt x="0" y="98679"/>
                  </a:lnTo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542544" y="0"/>
            <a:ext cx="4980432" cy="11490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42957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Intelligent</a:t>
            </a:r>
            <a:r>
              <a:rPr spc="-15" dirty="0"/>
              <a:t> </a:t>
            </a:r>
            <a:r>
              <a:rPr spc="-5" dirty="0"/>
              <a:t>Agents</a:t>
            </a:r>
          </a:p>
        </p:txBody>
      </p:sp>
      <p:grpSp>
        <p:nvGrpSpPr>
          <p:cNvPr id="17" name="object 17"/>
          <p:cNvGrpSpPr/>
          <p:nvPr/>
        </p:nvGrpSpPr>
        <p:grpSpPr>
          <a:xfrm>
            <a:off x="1235963" y="3535679"/>
            <a:ext cx="5931535" cy="2853055"/>
            <a:chOff x="1235963" y="3535679"/>
            <a:chExt cx="5931535" cy="2853055"/>
          </a:xfrm>
        </p:grpSpPr>
        <p:sp>
          <p:nvSpPr>
            <p:cNvPr id="18" name="object 18"/>
            <p:cNvSpPr/>
            <p:nvPr/>
          </p:nvSpPr>
          <p:spPr>
            <a:xfrm>
              <a:off x="1243583" y="3543299"/>
              <a:ext cx="5916295" cy="2837815"/>
            </a:xfrm>
            <a:custGeom>
              <a:avLst/>
              <a:gdLst/>
              <a:ahLst/>
              <a:cxnLst/>
              <a:rect l="l" t="t" r="r" b="b"/>
              <a:pathLst>
                <a:path w="5916295" h="2837815">
                  <a:moveTo>
                    <a:pt x="0" y="2837688"/>
                  </a:moveTo>
                  <a:lnTo>
                    <a:pt x="2958083" y="2837688"/>
                  </a:lnTo>
                  <a:lnTo>
                    <a:pt x="2958083" y="1524"/>
                  </a:lnTo>
                  <a:lnTo>
                    <a:pt x="0" y="1524"/>
                  </a:lnTo>
                  <a:lnTo>
                    <a:pt x="0" y="2837688"/>
                  </a:lnTo>
                  <a:close/>
                </a:path>
                <a:path w="5916295" h="2837815">
                  <a:moveTo>
                    <a:pt x="2956560" y="2834640"/>
                  </a:moveTo>
                  <a:lnTo>
                    <a:pt x="5916168" y="2834640"/>
                  </a:lnTo>
                  <a:lnTo>
                    <a:pt x="5916168" y="0"/>
                  </a:lnTo>
                  <a:lnTo>
                    <a:pt x="2956560" y="0"/>
                  </a:lnTo>
                  <a:lnTo>
                    <a:pt x="2956560" y="2834640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633715" y="5957315"/>
              <a:ext cx="4979035" cy="318770"/>
            </a:xfrm>
            <a:custGeom>
              <a:avLst/>
              <a:gdLst/>
              <a:ahLst/>
              <a:cxnLst/>
              <a:rect l="l" t="t" r="r" b="b"/>
              <a:pathLst>
                <a:path w="4979034" h="318770">
                  <a:moveTo>
                    <a:pt x="329196" y="94488"/>
                  </a:moveTo>
                  <a:lnTo>
                    <a:pt x="316255" y="66611"/>
                  </a:lnTo>
                  <a:lnTo>
                    <a:pt x="281000" y="43840"/>
                  </a:lnTo>
                  <a:lnTo>
                    <a:pt x="228676" y="28498"/>
                  </a:lnTo>
                  <a:lnTo>
                    <a:pt x="164604" y="22860"/>
                  </a:lnTo>
                  <a:lnTo>
                    <a:pt x="100520" y="28498"/>
                  </a:lnTo>
                  <a:lnTo>
                    <a:pt x="48196" y="43840"/>
                  </a:lnTo>
                  <a:lnTo>
                    <a:pt x="12941" y="66611"/>
                  </a:lnTo>
                  <a:lnTo>
                    <a:pt x="0" y="94488"/>
                  </a:lnTo>
                  <a:lnTo>
                    <a:pt x="12941" y="122377"/>
                  </a:lnTo>
                  <a:lnTo>
                    <a:pt x="48209" y="145148"/>
                  </a:lnTo>
                  <a:lnTo>
                    <a:pt x="100520" y="160489"/>
                  </a:lnTo>
                  <a:lnTo>
                    <a:pt x="164604" y="166116"/>
                  </a:lnTo>
                  <a:lnTo>
                    <a:pt x="228676" y="160489"/>
                  </a:lnTo>
                  <a:lnTo>
                    <a:pt x="281000" y="145148"/>
                  </a:lnTo>
                  <a:lnTo>
                    <a:pt x="316255" y="122377"/>
                  </a:lnTo>
                  <a:lnTo>
                    <a:pt x="329196" y="94488"/>
                  </a:lnTo>
                  <a:close/>
                </a:path>
                <a:path w="4979034" h="318770">
                  <a:moveTo>
                    <a:pt x="554748" y="257556"/>
                  </a:moveTo>
                  <a:lnTo>
                    <a:pt x="515937" y="221564"/>
                  </a:lnTo>
                  <a:lnTo>
                    <a:pt x="472389" y="208368"/>
                  </a:lnTo>
                  <a:lnTo>
                    <a:pt x="417169" y="199707"/>
                  </a:lnTo>
                  <a:lnTo>
                    <a:pt x="353580" y="196596"/>
                  </a:lnTo>
                  <a:lnTo>
                    <a:pt x="289979" y="199707"/>
                  </a:lnTo>
                  <a:lnTo>
                    <a:pt x="234759" y="208368"/>
                  </a:lnTo>
                  <a:lnTo>
                    <a:pt x="191211" y="221564"/>
                  </a:lnTo>
                  <a:lnTo>
                    <a:pt x="162661" y="238290"/>
                  </a:lnTo>
                  <a:lnTo>
                    <a:pt x="152412" y="257556"/>
                  </a:lnTo>
                  <a:lnTo>
                    <a:pt x="162661" y="276834"/>
                  </a:lnTo>
                  <a:lnTo>
                    <a:pt x="191211" y="293560"/>
                  </a:lnTo>
                  <a:lnTo>
                    <a:pt x="234759" y="306755"/>
                  </a:lnTo>
                  <a:lnTo>
                    <a:pt x="289979" y="315417"/>
                  </a:lnTo>
                  <a:lnTo>
                    <a:pt x="353580" y="318516"/>
                  </a:lnTo>
                  <a:lnTo>
                    <a:pt x="417169" y="315417"/>
                  </a:lnTo>
                  <a:lnTo>
                    <a:pt x="472389" y="306755"/>
                  </a:lnTo>
                  <a:lnTo>
                    <a:pt x="515937" y="293560"/>
                  </a:lnTo>
                  <a:lnTo>
                    <a:pt x="544487" y="276834"/>
                  </a:lnTo>
                  <a:lnTo>
                    <a:pt x="554748" y="257556"/>
                  </a:lnTo>
                  <a:close/>
                </a:path>
                <a:path w="4979034" h="318770">
                  <a:moveTo>
                    <a:pt x="851928" y="200406"/>
                  </a:moveTo>
                  <a:lnTo>
                    <a:pt x="839279" y="169862"/>
                  </a:lnTo>
                  <a:lnTo>
                    <a:pt x="804824" y="144919"/>
                  </a:lnTo>
                  <a:lnTo>
                    <a:pt x="753719" y="128092"/>
                  </a:lnTo>
                  <a:lnTo>
                    <a:pt x="691146" y="121920"/>
                  </a:lnTo>
                  <a:lnTo>
                    <a:pt x="628561" y="128092"/>
                  </a:lnTo>
                  <a:lnTo>
                    <a:pt x="577456" y="144919"/>
                  </a:lnTo>
                  <a:lnTo>
                    <a:pt x="543001" y="169862"/>
                  </a:lnTo>
                  <a:lnTo>
                    <a:pt x="530364" y="200406"/>
                  </a:lnTo>
                  <a:lnTo>
                    <a:pt x="543001" y="230962"/>
                  </a:lnTo>
                  <a:lnTo>
                    <a:pt x="577456" y="255905"/>
                  </a:lnTo>
                  <a:lnTo>
                    <a:pt x="628561" y="272732"/>
                  </a:lnTo>
                  <a:lnTo>
                    <a:pt x="691146" y="278892"/>
                  </a:lnTo>
                  <a:lnTo>
                    <a:pt x="753719" y="272732"/>
                  </a:lnTo>
                  <a:lnTo>
                    <a:pt x="804824" y="255905"/>
                  </a:lnTo>
                  <a:lnTo>
                    <a:pt x="839279" y="230962"/>
                  </a:lnTo>
                  <a:lnTo>
                    <a:pt x="851928" y="200406"/>
                  </a:lnTo>
                  <a:close/>
                </a:path>
                <a:path w="4979034" h="318770">
                  <a:moveTo>
                    <a:pt x="1354848" y="218694"/>
                  </a:moveTo>
                  <a:lnTo>
                    <a:pt x="1342161" y="188150"/>
                  </a:lnTo>
                  <a:lnTo>
                    <a:pt x="1307553" y="163207"/>
                  </a:lnTo>
                  <a:lnTo>
                    <a:pt x="1256207" y="146380"/>
                  </a:lnTo>
                  <a:lnTo>
                    <a:pt x="1193304" y="140208"/>
                  </a:lnTo>
                  <a:lnTo>
                    <a:pt x="1130388" y="146380"/>
                  </a:lnTo>
                  <a:lnTo>
                    <a:pt x="1079042" y="163207"/>
                  </a:lnTo>
                  <a:lnTo>
                    <a:pt x="1044435" y="188150"/>
                  </a:lnTo>
                  <a:lnTo>
                    <a:pt x="1031760" y="218694"/>
                  </a:lnTo>
                  <a:lnTo>
                    <a:pt x="1044435" y="249250"/>
                  </a:lnTo>
                  <a:lnTo>
                    <a:pt x="1079042" y="274193"/>
                  </a:lnTo>
                  <a:lnTo>
                    <a:pt x="1130388" y="291020"/>
                  </a:lnTo>
                  <a:lnTo>
                    <a:pt x="1193304" y="297180"/>
                  </a:lnTo>
                  <a:lnTo>
                    <a:pt x="1256207" y="291020"/>
                  </a:lnTo>
                  <a:lnTo>
                    <a:pt x="1307553" y="274193"/>
                  </a:lnTo>
                  <a:lnTo>
                    <a:pt x="1342161" y="249250"/>
                  </a:lnTo>
                  <a:lnTo>
                    <a:pt x="1354848" y="218694"/>
                  </a:lnTo>
                  <a:close/>
                </a:path>
                <a:path w="4979034" h="318770">
                  <a:moveTo>
                    <a:pt x="1723656" y="153162"/>
                  </a:moveTo>
                  <a:lnTo>
                    <a:pt x="1684845" y="117614"/>
                  </a:lnTo>
                  <a:lnTo>
                    <a:pt x="1641297" y="104584"/>
                  </a:lnTo>
                  <a:lnTo>
                    <a:pt x="1586077" y="96037"/>
                  </a:lnTo>
                  <a:lnTo>
                    <a:pt x="1522488" y="92964"/>
                  </a:lnTo>
                  <a:lnTo>
                    <a:pt x="1458887" y="96037"/>
                  </a:lnTo>
                  <a:lnTo>
                    <a:pt x="1403667" y="104584"/>
                  </a:lnTo>
                  <a:lnTo>
                    <a:pt x="1360119" y="117614"/>
                  </a:lnTo>
                  <a:lnTo>
                    <a:pt x="1331569" y="134137"/>
                  </a:lnTo>
                  <a:lnTo>
                    <a:pt x="1321320" y="153162"/>
                  </a:lnTo>
                  <a:lnTo>
                    <a:pt x="1331569" y="172199"/>
                  </a:lnTo>
                  <a:lnTo>
                    <a:pt x="1360119" y="188722"/>
                  </a:lnTo>
                  <a:lnTo>
                    <a:pt x="1403667" y="201752"/>
                  </a:lnTo>
                  <a:lnTo>
                    <a:pt x="1458887" y="210299"/>
                  </a:lnTo>
                  <a:lnTo>
                    <a:pt x="1522488" y="213360"/>
                  </a:lnTo>
                  <a:lnTo>
                    <a:pt x="1586077" y="210299"/>
                  </a:lnTo>
                  <a:lnTo>
                    <a:pt x="1641297" y="201752"/>
                  </a:lnTo>
                  <a:lnTo>
                    <a:pt x="1684845" y="188722"/>
                  </a:lnTo>
                  <a:lnTo>
                    <a:pt x="1713395" y="172199"/>
                  </a:lnTo>
                  <a:lnTo>
                    <a:pt x="1723656" y="153162"/>
                  </a:lnTo>
                  <a:close/>
                </a:path>
                <a:path w="4979034" h="318770">
                  <a:moveTo>
                    <a:pt x="3584460" y="71628"/>
                  </a:moveTo>
                  <a:lnTo>
                    <a:pt x="3571519" y="43751"/>
                  </a:lnTo>
                  <a:lnTo>
                    <a:pt x="3536264" y="20980"/>
                  </a:lnTo>
                  <a:lnTo>
                    <a:pt x="3483940" y="5638"/>
                  </a:lnTo>
                  <a:lnTo>
                    <a:pt x="3419868" y="0"/>
                  </a:lnTo>
                  <a:lnTo>
                    <a:pt x="3355784" y="5638"/>
                  </a:lnTo>
                  <a:lnTo>
                    <a:pt x="3303473" y="20980"/>
                  </a:lnTo>
                  <a:lnTo>
                    <a:pt x="3268205" y="43751"/>
                  </a:lnTo>
                  <a:lnTo>
                    <a:pt x="3255276" y="71628"/>
                  </a:lnTo>
                  <a:lnTo>
                    <a:pt x="3268205" y="99517"/>
                  </a:lnTo>
                  <a:lnTo>
                    <a:pt x="3303473" y="122288"/>
                  </a:lnTo>
                  <a:lnTo>
                    <a:pt x="3355784" y="137629"/>
                  </a:lnTo>
                  <a:lnTo>
                    <a:pt x="3419868" y="143256"/>
                  </a:lnTo>
                  <a:lnTo>
                    <a:pt x="3483940" y="137629"/>
                  </a:lnTo>
                  <a:lnTo>
                    <a:pt x="3536264" y="122288"/>
                  </a:lnTo>
                  <a:lnTo>
                    <a:pt x="3571519" y="99517"/>
                  </a:lnTo>
                  <a:lnTo>
                    <a:pt x="3584460" y="71628"/>
                  </a:lnTo>
                  <a:close/>
                </a:path>
                <a:path w="4979034" h="318770">
                  <a:moveTo>
                    <a:pt x="3810012" y="235458"/>
                  </a:moveTo>
                  <a:lnTo>
                    <a:pt x="3771201" y="199910"/>
                  </a:lnTo>
                  <a:lnTo>
                    <a:pt x="3727653" y="186880"/>
                  </a:lnTo>
                  <a:lnTo>
                    <a:pt x="3672433" y="178333"/>
                  </a:lnTo>
                  <a:lnTo>
                    <a:pt x="3608844" y="175260"/>
                  </a:lnTo>
                  <a:lnTo>
                    <a:pt x="3545243" y="178333"/>
                  </a:lnTo>
                  <a:lnTo>
                    <a:pt x="3490023" y="186880"/>
                  </a:lnTo>
                  <a:lnTo>
                    <a:pt x="3446475" y="199910"/>
                  </a:lnTo>
                  <a:lnTo>
                    <a:pt x="3417925" y="216433"/>
                  </a:lnTo>
                  <a:lnTo>
                    <a:pt x="3407676" y="235458"/>
                  </a:lnTo>
                  <a:lnTo>
                    <a:pt x="3417925" y="254495"/>
                  </a:lnTo>
                  <a:lnTo>
                    <a:pt x="3446475" y="271018"/>
                  </a:lnTo>
                  <a:lnTo>
                    <a:pt x="3490023" y="284048"/>
                  </a:lnTo>
                  <a:lnTo>
                    <a:pt x="3545243" y="292595"/>
                  </a:lnTo>
                  <a:lnTo>
                    <a:pt x="3608844" y="295656"/>
                  </a:lnTo>
                  <a:lnTo>
                    <a:pt x="3672433" y="292595"/>
                  </a:lnTo>
                  <a:lnTo>
                    <a:pt x="3727653" y="284048"/>
                  </a:lnTo>
                  <a:lnTo>
                    <a:pt x="3771201" y="271018"/>
                  </a:lnTo>
                  <a:lnTo>
                    <a:pt x="3799751" y="254495"/>
                  </a:lnTo>
                  <a:lnTo>
                    <a:pt x="3810012" y="235458"/>
                  </a:lnTo>
                  <a:close/>
                </a:path>
                <a:path w="4979034" h="318770">
                  <a:moveTo>
                    <a:pt x="4107192" y="178308"/>
                  </a:moveTo>
                  <a:lnTo>
                    <a:pt x="4094543" y="147472"/>
                  </a:lnTo>
                  <a:lnTo>
                    <a:pt x="4060088" y="122275"/>
                  </a:lnTo>
                  <a:lnTo>
                    <a:pt x="4008983" y="105295"/>
                  </a:lnTo>
                  <a:lnTo>
                    <a:pt x="3946410" y="99060"/>
                  </a:lnTo>
                  <a:lnTo>
                    <a:pt x="3883825" y="105295"/>
                  </a:lnTo>
                  <a:lnTo>
                    <a:pt x="3832720" y="122275"/>
                  </a:lnTo>
                  <a:lnTo>
                    <a:pt x="3798265" y="147472"/>
                  </a:lnTo>
                  <a:lnTo>
                    <a:pt x="3785628" y="178308"/>
                  </a:lnTo>
                  <a:lnTo>
                    <a:pt x="3798265" y="209156"/>
                  </a:lnTo>
                  <a:lnTo>
                    <a:pt x="3832720" y="234353"/>
                  </a:lnTo>
                  <a:lnTo>
                    <a:pt x="3883825" y="251333"/>
                  </a:lnTo>
                  <a:lnTo>
                    <a:pt x="3946410" y="257556"/>
                  </a:lnTo>
                  <a:lnTo>
                    <a:pt x="4008983" y="251333"/>
                  </a:lnTo>
                  <a:lnTo>
                    <a:pt x="4060088" y="234353"/>
                  </a:lnTo>
                  <a:lnTo>
                    <a:pt x="4094543" y="209156"/>
                  </a:lnTo>
                  <a:lnTo>
                    <a:pt x="4107192" y="178308"/>
                  </a:lnTo>
                  <a:close/>
                </a:path>
                <a:path w="4979034" h="318770">
                  <a:moveTo>
                    <a:pt x="4610112" y="197358"/>
                  </a:moveTo>
                  <a:lnTo>
                    <a:pt x="4597425" y="166814"/>
                  </a:lnTo>
                  <a:lnTo>
                    <a:pt x="4562818" y="141871"/>
                  </a:lnTo>
                  <a:lnTo>
                    <a:pt x="4511472" y="125044"/>
                  </a:lnTo>
                  <a:lnTo>
                    <a:pt x="4448568" y="118872"/>
                  </a:lnTo>
                  <a:lnTo>
                    <a:pt x="4385653" y="125044"/>
                  </a:lnTo>
                  <a:lnTo>
                    <a:pt x="4334307" y="141871"/>
                  </a:lnTo>
                  <a:lnTo>
                    <a:pt x="4299699" y="166814"/>
                  </a:lnTo>
                  <a:lnTo>
                    <a:pt x="4287024" y="197358"/>
                  </a:lnTo>
                  <a:lnTo>
                    <a:pt x="4299699" y="227914"/>
                  </a:lnTo>
                  <a:lnTo>
                    <a:pt x="4334307" y="252857"/>
                  </a:lnTo>
                  <a:lnTo>
                    <a:pt x="4385653" y="269684"/>
                  </a:lnTo>
                  <a:lnTo>
                    <a:pt x="4448568" y="275844"/>
                  </a:lnTo>
                  <a:lnTo>
                    <a:pt x="4511472" y="269684"/>
                  </a:lnTo>
                  <a:lnTo>
                    <a:pt x="4562818" y="252857"/>
                  </a:lnTo>
                  <a:lnTo>
                    <a:pt x="4597425" y="227914"/>
                  </a:lnTo>
                  <a:lnTo>
                    <a:pt x="4610112" y="197358"/>
                  </a:lnTo>
                  <a:close/>
                </a:path>
                <a:path w="4979034" h="318770">
                  <a:moveTo>
                    <a:pt x="4978908" y="131064"/>
                  </a:moveTo>
                  <a:lnTo>
                    <a:pt x="4940109" y="95072"/>
                  </a:lnTo>
                  <a:lnTo>
                    <a:pt x="4896561" y="81876"/>
                  </a:lnTo>
                  <a:lnTo>
                    <a:pt x="4841341" y="73215"/>
                  </a:lnTo>
                  <a:lnTo>
                    <a:pt x="4777752" y="70104"/>
                  </a:lnTo>
                  <a:lnTo>
                    <a:pt x="4714151" y="73215"/>
                  </a:lnTo>
                  <a:lnTo>
                    <a:pt x="4658931" y="81876"/>
                  </a:lnTo>
                  <a:lnTo>
                    <a:pt x="4615383" y="95072"/>
                  </a:lnTo>
                  <a:lnTo>
                    <a:pt x="4586833" y="111798"/>
                  </a:lnTo>
                  <a:lnTo>
                    <a:pt x="4576584" y="131064"/>
                  </a:lnTo>
                  <a:lnTo>
                    <a:pt x="4586833" y="150342"/>
                  </a:lnTo>
                  <a:lnTo>
                    <a:pt x="4615383" y="167068"/>
                  </a:lnTo>
                  <a:lnTo>
                    <a:pt x="4658931" y="180263"/>
                  </a:lnTo>
                  <a:lnTo>
                    <a:pt x="4714151" y="188925"/>
                  </a:lnTo>
                  <a:lnTo>
                    <a:pt x="4777752" y="192024"/>
                  </a:lnTo>
                  <a:lnTo>
                    <a:pt x="4841341" y="188925"/>
                  </a:lnTo>
                  <a:lnTo>
                    <a:pt x="4896561" y="180263"/>
                  </a:lnTo>
                  <a:lnTo>
                    <a:pt x="4940109" y="167068"/>
                  </a:lnTo>
                  <a:lnTo>
                    <a:pt x="4968659" y="150342"/>
                  </a:lnTo>
                  <a:lnTo>
                    <a:pt x="4978908" y="131064"/>
                  </a:lnTo>
                  <a:close/>
                </a:path>
              </a:pathLst>
            </a:custGeom>
            <a:solidFill>
              <a:srgbClr val="BE78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363724" y="4920995"/>
              <a:ext cx="492759" cy="288290"/>
            </a:xfrm>
            <a:custGeom>
              <a:avLst/>
              <a:gdLst/>
              <a:ahLst/>
              <a:cxnLst/>
              <a:rect l="l" t="t" r="r" b="b"/>
              <a:pathLst>
                <a:path w="492760" h="288289">
                  <a:moveTo>
                    <a:pt x="246125" y="0"/>
                  </a:moveTo>
                  <a:lnTo>
                    <a:pt x="189704" y="3805"/>
                  </a:lnTo>
                  <a:lnTo>
                    <a:pt x="137904" y="14644"/>
                  </a:lnTo>
                  <a:lnTo>
                    <a:pt x="92204" y="31650"/>
                  </a:lnTo>
                  <a:lnTo>
                    <a:pt x="54084" y="53957"/>
                  </a:lnTo>
                  <a:lnTo>
                    <a:pt x="25023" y="80698"/>
                  </a:lnTo>
                  <a:lnTo>
                    <a:pt x="0" y="144017"/>
                  </a:lnTo>
                  <a:lnTo>
                    <a:pt x="6502" y="177028"/>
                  </a:lnTo>
                  <a:lnTo>
                    <a:pt x="54084" y="234078"/>
                  </a:lnTo>
                  <a:lnTo>
                    <a:pt x="92204" y="256385"/>
                  </a:lnTo>
                  <a:lnTo>
                    <a:pt x="137904" y="273391"/>
                  </a:lnTo>
                  <a:lnTo>
                    <a:pt x="189704" y="284230"/>
                  </a:lnTo>
                  <a:lnTo>
                    <a:pt x="246125" y="288035"/>
                  </a:lnTo>
                  <a:lnTo>
                    <a:pt x="302547" y="284230"/>
                  </a:lnTo>
                  <a:lnTo>
                    <a:pt x="354347" y="273391"/>
                  </a:lnTo>
                  <a:lnTo>
                    <a:pt x="400047" y="256385"/>
                  </a:lnTo>
                  <a:lnTo>
                    <a:pt x="438167" y="234078"/>
                  </a:lnTo>
                  <a:lnTo>
                    <a:pt x="467228" y="207337"/>
                  </a:lnTo>
                  <a:lnTo>
                    <a:pt x="492251" y="144017"/>
                  </a:lnTo>
                  <a:lnTo>
                    <a:pt x="485749" y="111007"/>
                  </a:lnTo>
                  <a:lnTo>
                    <a:pt x="438167" y="53957"/>
                  </a:lnTo>
                  <a:lnTo>
                    <a:pt x="400047" y="31650"/>
                  </a:lnTo>
                  <a:lnTo>
                    <a:pt x="354347" y="14644"/>
                  </a:lnTo>
                  <a:lnTo>
                    <a:pt x="302547" y="3805"/>
                  </a:lnTo>
                  <a:lnTo>
                    <a:pt x="2461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63724" y="4920995"/>
              <a:ext cx="492759" cy="288290"/>
            </a:xfrm>
            <a:custGeom>
              <a:avLst/>
              <a:gdLst/>
              <a:ahLst/>
              <a:cxnLst/>
              <a:rect l="l" t="t" r="r" b="b"/>
              <a:pathLst>
                <a:path w="492760" h="288289">
                  <a:moveTo>
                    <a:pt x="0" y="144017"/>
                  </a:moveTo>
                  <a:lnTo>
                    <a:pt x="25023" y="80698"/>
                  </a:lnTo>
                  <a:lnTo>
                    <a:pt x="54084" y="53957"/>
                  </a:lnTo>
                  <a:lnTo>
                    <a:pt x="92204" y="31650"/>
                  </a:lnTo>
                  <a:lnTo>
                    <a:pt x="137904" y="14644"/>
                  </a:lnTo>
                  <a:lnTo>
                    <a:pt x="189704" y="3805"/>
                  </a:lnTo>
                  <a:lnTo>
                    <a:pt x="246125" y="0"/>
                  </a:lnTo>
                  <a:lnTo>
                    <a:pt x="302547" y="3805"/>
                  </a:lnTo>
                  <a:lnTo>
                    <a:pt x="354347" y="14644"/>
                  </a:lnTo>
                  <a:lnTo>
                    <a:pt x="400047" y="31650"/>
                  </a:lnTo>
                  <a:lnTo>
                    <a:pt x="438167" y="53957"/>
                  </a:lnTo>
                  <a:lnTo>
                    <a:pt x="467228" y="80698"/>
                  </a:lnTo>
                  <a:lnTo>
                    <a:pt x="492251" y="144017"/>
                  </a:lnTo>
                  <a:lnTo>
                    <a:pt x="485749" y="177028"/>
                  </a:lnTo>
                  <a:lnTo>
                    <a:pt x="438167" y="234078"/>
                  </a:lnTo>
                  <a:lnTo>
                    <a:pt x="400047" y="256385"/>
                  </a:lnTo>
                  <a:lnTo>
                    <a:pt x="354347" y="273391"/>
                  </a:lnTo>
                  <a:lnTo>
                    <a:pt x="302547" y="284230"/>
                  </a:lnTo>
                  <a:lnTo>
                    <a:pt x="246125" y="288035"/>
                  </a:lnTo>
                  <a:lnTo>
                    <a:pt x="189704" y="284230"/>
                  </a:lnTo>
                  <a:lnTo>
                    <a:pt x="137904" y="273391"/>
                  </a:lnTo>
                  <a:lnTo>
                    <a:pt x="92204" y="256385"/>
                  </a:lnTo>
                  <a:lnTo>
                    <a:pt x="54084" y="234078"/>
                  </a:lnTo>
                  <a:lnTo>
                    <a:pt x="25023" y="207337"/>
                  </a:lnTo>
                  <a:lnTo>
                    <a:pt x="0" y="144017"/>
                  </a:lnTo>
                  <a:close/>
                </a:path>
              </a:pathLst>
            </a:custGeom>
            <a:ln w="152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510027" y="4954523"/>
              <a:ext cx="199643" cy="23164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117597" y="5147309"/>
              <a:ext cx="427990" cy="935990"/>
            </a:xfrm>
            <a:custGeom>
              <a:avLst/>
              <a:gdLst/>
              <a:ahLst/>
              <a:cxnLst/>
              <a:rect l="l" t="t" r="r" b="b"/>
              <a:pathLst>
                <a:path w="427989" h="935989">
                  <a:moveTo>
                    <a:pt x="427735" y="0"/>
                  </a:moveTo>
                  <a:lnTo>
                    <a:pt x="0" y="935723"/>
                  </a:lnTo>
                </a:path>
              </a:pathLst>
            </a:custGeom>
            <a:ln w="25908">
              <a:solidFill>
                <a:srgbClr val="4966AC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438655" y="3729228"/>
            <a:ext cx="487680" cy="58547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93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0"/>
              </a:spcBef>
            </a:pPr>
            <a:r>
              <a:rPr sz="3200" b="1" dirty="0">
                <a:latin typeface="Gothic Uralic"/>
                <a:cs typeface="Gothic Uralic"/>
              </a:rPr>
              <a:t>A</a:t>
            </a:r>
            <a:endParaRPr sz="3200">
              <a:latin typeface="Gothic Uralic"/>
              <a:cs typeface="Gothic Ural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425696" y="3727703"/>
            <a:ext cx="413384" cy="58547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937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10"/>
              </a:spcBef>
            </a:pPr>
            <a:r>
              <a:rPr sz="3200" b="1" dirty="0">
                <a:latin typeface="Gothic Uralic"/>
                <a:cs typeface="Gothic Uralic"/>
              </a:rPr>
              <a:t>B</a:t>
            </a:r>
            <a:endParaRPr sz="3200">
              <a:latin typeface="Gothic Uralic"/>
              <a:cs typeface="Gothic Uralic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62000" y="1371600"/>
            <a:ext cx="6230620" cy="1348740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2000" b="1" dirty="0">
                <a:solidFill>
                  <a:srgbClr val="252525"/>
                </a:solidFill>
                <a:latin typeface="Gothic Uralic"/>
                <a:cs typeface="Gothic Uralic"/>
              </a:rPr>
              <a:t>An Automatic </a:t>
            </a:r>
            <a:r>
              <a:rPr sz="2000" b="1" spc="-5" dirty="0">
                <a:solidFill>
                  <a:srgbClr val="252525"/>
                </a:solidFill>
                <a:latin typeface="Gothic Uralic"/>
                <a:cs typeface="Gothic Uralic"/>
              </a:rPr>
              <a:t>Vacuum</a:t>
            </a:r>
            <a:r>
              <a:rPr sz="2000" b="1" spc="-7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b="1" spc="-5" dirty="0">
                <a:solidFill>
                  <a:srgbClr val="252525"/>
                </a:solidFill>
                <a:latin typeface="Gothic Uralic"/>
                <a:cs typeface="Gothic Uralic"/>
              </a:rPr>
              <a:t>Cleaner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Percept sequence {roomLabel,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roomState},</a:t>
            </a:r>
            <a:r>
              <a:rPr sz="2000" spc="-13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170" dirty="0">
                <a:solidFill>
                  <a:srgbClr val="252525"/>
                </a:solidFill>
                <a:latin typeface="Gothic Uralic"/>
                <a:cs typeface="Gothic Uralic"/>
              </a:rPr>
              <a:t>{…}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spc="-10" dirty="0">
                <a:solidFill>
                  <a:srgbClr val="252525"/>
                </a:solidFill>
                <a:latin typeface="Gothic Uralic"/>
                <a:cs typeface="Gothic Uralic"/>
              </a:rPr>
              <a:t>Valid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actions {goLeft, goRight,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cleanUp,</a:t>
            </a:r>
            <a:r>
              <a:rPr sz="2000" spc="-4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noOp}</a:t>
            </a:r>
            <a:endParaRPr sz="2000" dirty="0">
              <a:latin typeface="Gothic Uralic"/>
              <a:cs typeface="Gothic Uralic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922526" y="4336541"/>
            <a:ext cx="622935" cy="658495"/>
          </a:xfrm>
          <a:custGeom>
            <a:avLst/>
            <a:gdLst/>
            <a:ahLst/>
            <a:cxnLst/>
            <a:rect l="l" t="t" r="r" b="b"/>
            <a:pathLst>
              <a:path w="622935" h="658495">
                <a:moveTo>
                  <a:pt x="622935" y="658367"/>
                </a:moveTo>
                <a:lnTo>
                  <a:pt x="0" y="0"/>
                </a:lnTo>
              </a:path>
            </a:pathLst>
          </a:custGeom>
          <a:ln w="25908">
            <a:solidFill>
              <a:srgbClr val="4966A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971801" y="4467555"/>
            <a:ext cx="1409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4966AC"/>
                </a:solidFill>
                <a:latin typeface="Gothic Uralic"/>
                <a:cs typeface="Gothic Uralic"/>
              </a:rPr>
              <a:t>1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042160" y="5534964"/>
            <a:ext cx="140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4966AC"/>
                </a:solidFill>
                <a:latin typeface="Gothic Uralic"/>
                <a:cs typeface="Gothic Uralic"/>
              </a:rPr>
              <a:t>2</a:t>
            </a:r>
            <a:endParaRPr sz="1800">
              <a:latin typeface="Gothic Uralic"/>
              <a:cs typeface="Gothic Uralic"/>
            </a:endParaRPr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7514335" y="1905126"/>
          <a:ext cx="4385945" cy="29667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4795"/>
                <a:gridCol w="1581150"/>
              </a:tblGrid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Percept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Seq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966AC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Action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966A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Gothic Uralic"/>
                          <a:cs typeface="Gothic Uralic"/>
                        </a:rPr>
                        <a:t>{A,</a:t>
                      </a:r>
                      <a:r>
                        <a:rPr sz="1800" spc="-5" dirty="0">
                          <a:latin typeface="Gothic Uralic"/>
                          <a:cs typeface="Gothic Uralic"/>
                        </a:rPr>
                        <a:t> clean}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Gothic Uralic"/>
                          <a:cs typeface="Gothic Uralic"/>
                        </a:rPr>
                        <a:t>goRight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Gothic Uralic"/>
                          <a:cs typeface="Gothic Uralic"/>
                        </a:rPr>
                        <a:t>{A,</a:t>
                      </a:r>
                      <a:r>
                        <a:rPr sz="1800" spc="-10" dirty="0">
                          <a:latin typeface="Gothic Uralic"/>
                          <a:cs typeface="Gothic Uralic"/>
                        </a:rPr>
                        <a:t> </a:t>
                      </a:r>
                      <a:r>
                        <a:rPr sz="1800" spc="-5" dirty="0">
                          <a:latin typeface="Gothic Uralic"/>
                          <a:cs typeface="Gothic Uralic"/>
                        </a:rPr>
                        <a:t>dirty}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10" dirty="0">
                          <a:latin typeface="Gothic Uralic"/>
                          <a:cs typeface="Gothic Uralic"/>
                        </a:rPr>
                        <a:t>cleanUp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5" dirty="0">
                          <a:latin typeface="Gothic Uralic"/>
                          <a:cs typeface="Gothic Uralic"/>
                        </a:rPr>
                        <a:t>{B,</a:t>
                      </a:r>
                      <a:r>
                        <a:rPr sz="1800" spc="10" dirty="0">
                          <a:latin typeface="Gothic Uralic"/>
                          <a:cs typeface="Gothic Uralic"/>
                        </a:rPr>
                        <a:t> </a:t>
                      </a:r>
                      <a:r>
                        <a:rPr sz="1800" spc="-5" dirty="0">
                          <a:latin typeface="Gothic Uralic"/>
                          <a:cs typeface="Gothic Uralic"/>
                        </a:rPr>
                        <a:t>clean}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5" dirty="0">
                          <a:latin typeface="Gothic Uralic"/>
                          <a:cs typeface="Gothic Uralic"/>
                        </a:rPr>
                        <a:t>goLeft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5" dirty="0">
                          <a:latin typeface="Gothic Uralic"/>
                          <a:cs typeface="Gothic Uralic"/>
                        </a:rPr>
                        <a:t>{B,</a:t>
                      </a:r>
                      <a:r>
                        <a:rPr sz="1800" spc="15" dirty="0">
                          <a:latin typeface="Gothic Uralic"/>
                          <a:cs typeface="Gothic Uralic"/>
                        </a:rPr>
                        <a:t> </a:t>
                      </a:r>
                      <a:r>
                        <a:rPr sz="1800" spc="-5" dirty="0">
                          <a:latin typeface="Gothic Uralic"/>
                          <a:cs typeface="Gothic Uralic"/>
                        </a:rPr>
                        <a:t>dirty}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10" dirty="0">
                          <a:latin typeface="Gothic Uralic"/>
                          <a:cs typeface="Gothic Uralic"/>
                        </a:rPr>
                        <a:t>cleanUp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Gothic Uralic"/>
                          <a:cs typeface="Gothic Uralic"/>
                        </a:rPr>
                        <a:t>{A, </a:t>
                      </a:r>
                      <a:r>
                        <a:rPr sz="1800" spc="-10" dirty="0">
                          <a:latin typeface="Gothic Uralic"/>
                          <a:cs typeface="Gothic Uralic"/>
                        </a:rPr>
                        <a:t>clean}, </a:t>
                      </a:r>
                      <a:r>
                        <a:rPr sz="1800" spc="-5" dirty="0">
                          <a:latin typeface="Gothic Uralic"/>
                          <a:cs typeface="Gothic Uralic"/>
                        </a:rPr>
                        <a:t>{B,</a:t>
                      </a:r>
                      <a:r>
                        <a:rPr sz="1800" spc="40" dirty="0">
                          <a:latin typeface="Gothic Uralic"/>
                          <a:cs typeface="Gothic Uralic"/>
                        </a:rPr>
                        <a:t> </a:t>
                      </a:r>
                      <a:r>
                        <a:rPr sz="1800" spc="-5" dirty="0">
                          <a:latin typeface="Gothic Uralic"/>
                          <a:cs typeface="Gothic Uralic"/>
                        </a:rPr>
                        <a:t>clean}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5" dirty="0">
                          <a:latin typeface="Gothic Uralic"/>
                          <a:cs typeface="Gothic Uralic"/>
                        </a:rPr>
                        <a:t>goLeft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Gothic Uralic"/>
                          <a:cs typeface="Gothic Uralic"/>
                        </a:rPr>
                        <a:t>{A, </a:t>
                      </a:r>
                      <a:r>
                        <a:rPr sz="1800" spc="-10" dirty="0">
                          <a:latin typeface="Gothic Uralic"/>
                          <a:cs typeface="Gothic Uralic"/>
                        </a:rPr>
                        <a:t>dirty}, </a:t>
                      </a:r>
                      <a:r>
                        <a:rPr sz="1800" dirty="0">
                          <a:latin typeface="Gothic Uralic"/>
                          <a:cs typeface="Gothic Uralic"/>
                        </a:rPr>
                        <a:t>{A,</a:t>
                      </a:r>
                      <a:r>
                        <a:rPr sz="1800" spc="30" dirty="0">
                          <a:latin typeface="Gothic Uralic"/>
                          <a:cs typeface="Gothic Uralic"/>
                        </a:rPr>
                        <a:t> </a:t>
                      </a:r>
                      <a:r>
                        <a:rPr sz="1800" spc="-5" dirty="0">
                          <a:latin typeface="Gothic Uralic"/>
                          <a:cs typeface="Gothic Uralic"/>
                        </a:rPr>
                        <a:t>clean}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Gothic Uralic"/>
                          <a:cs typeface="Gothic Uralic"/>
                        </a:rPr>
                        <a:t>goRight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Gothic Uralic"/>
                          <a:cs typeface="Gothic Uralic"/>
                        </a:rPr>
                        <a:t>…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Gothic Uralic"/>
                          <a:cs typeface="Gothic Uralic"/>
                        </a:rPr>
                        <a:t>…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</a:tr>
            </a:tbl>
          </a:graphicData>
        </a:graphic>
      </p:graphicFrame>
      <p:sp>
        <p:nvSpPr>
          <p:cNvPr id="32" name="object 32"/>
          <p:cNvSpPr/>
          <p:nvPr/>
        </p:nvSpPr>
        <p:spPr>
          <a:xfrm>
            <a:off x="3626992" y="4777208"/>
            <a:ext cx="1109980" cy="287655"/>
          </a:xfrm>
          <a:custGeom>
            <a:avLst/>
            <a:gdLst/>
            <a:ahLst/>
            <a:cxnLst/>
            <a:rect l="l" t="t" r="r" b="b"/>
            <a:pathLst>
              <a:path w="1109979" h="287654">
                <a:moveTo>
                  <a:pt x="251420" y="0"/>
                </a:moveTo>
                <a:lnTo>
                  <a:pt x="239394" y="4087"/>
                </a:lnTo>
                <a:lnTo>
                  <a:pt x="0" y="143787"/>
                </a:lnTo>
                <a:lnTo>
                  <a:pt x="239394" y="283487"/>
                </a:lnTo>
                <a:lnTo>
                  <a:pt x="251402" y="287575"/>
                </a:lnTo>
                <a:lnTo>
                  <a:pt x="263636" y="286758"/>
                </a:lnTo>
                <a:lnTo>
                  <a:pt x="274702" y="281416"/>
                </a:lnTo>
                <a:lnTo>
                  <a:pt x="283209" y="271930"/>
                </a:lnTo>
                <a:lnTo>
                  <a:pt x="287297" y="259905"/>
                </a:lnTo>
                <a:lnTo>
                  <a:pt x="286480" y="247642"/>
                </a:lnTo>
                <a:lnTo>
                  <a:pt x="281138" y="236569"/>
                </a:lnTo>
                <a:lnTo>
                  <a:pt x="271652" y="228115"/>
                </a:lnTo>
                <a:lnTo>
                  <a:pt x="181954" y="175791"/>
                </a:lnTo>
                <a:lnTo>
                  <a:pt x="63499" y="175791"/>
                </a:lnTo>
                <a:lnTo>
                  <a:pt x="51052" y="173273"/>
                </a:lnTo>
                <a:lnTo>
                  <a:pt x="40878" y="166409"/>
                </a:lnTo>
                <a:lnTo>
                  <a:pt x="34014" y="156235"/>
                </a:lnTo>
                <a:lnTo>
                  <a:pt x="31495" y="143787"/>
                </a:lnTo>
                <a:lnTo>
                  <a:pt x="34014" y="131339"/>
                </a:lnTo>
                <a:lnTo>
                  <a:pt x="40878" y="121165"/>
                </a:lnTo>
                <a:lnTo>
                  <a:pt x="51052" y="114301"/>
                </a:lnTo>
                <a:lnTo>
                  <a:pt x="63499" y="111783"/>
                </a:lnTo>
                <a:lnTo>
                  <a:pt x="181954" y="111783"/>
                </a:lnTo>
                <a:lnTo>
                  <a:pt x="271652" y="59459"/>
                </a:lnTo>
                <a:lnTo>
                  <a:pt x="281138" y="51006"/>
                </a:lnTo>
                <a:lnTo>
                  <a:pt x="286480" y="39933"/>
                </a:lnTo>
                <a:lnTo>
                  <a:pt x="287297" y="27670"/>
                </a:lnTo>
                <a:lnTo>
                  <a:pt x="283209" y="15644"/>
                </a:lnTo>
                <a:lnTo>
                  <a:pt x="274756" y="6159"/>
                </a:lnTo>
                <a:lnTo>
                  <a:pt x="263683" y="817"/>
                </a:lnTo>
                <a:lnTo>
                  <a:pt x="251420" y="0"/>
                </a:lnTo>
                <a:close/>
              </a:path>
              <a:path w="1109979" h="287654">
                <a:moveTo>
                  <a:pt x="982762" y="143787"/>
                </a:moveTo>
                <a:lnTo>
                  <a:pt x="838199" y="228115"/>
                </a:lnTo>
                <a:lnTo>
                  <a:pt x="828714" y="236569"/>
                </a:lnTo>
                <a:lnTo>
                  <a:pt x="823372" y="247642"/>
                </a:lnTo>
                <a:lnTo>
                  <a:pt x="822555" y="259905"/>
                </a:lnTo>
                <a:lnTo>
                  <a:pt x="826642" y="271930"/>
                </a:lnTo>
                <a:lnTo>
                  <a:pt x="835150" y="281416"/>
                </a:lnTo>
                <a:lnTo>
                  <a:pt x="846216" y="286758"/>
                </a:lnTo>
                <a:lnTo>
                  <a:pt x="858450" y="287575"/>
                </a:lnTo>
                <a:lnTo>
                  <a:pt x="870457" y="283487"/>
                </a:lnTo>
                <a:lnTo>
                  <a:pt x="1055009" y="175791"/>
                </a:lnTo>
                <a:lnTo>
                  <a:pt x="1046352" y="175791"/>
                </a:lnTo>
                <a:lnTo>
                  <a:pt x="1058800" y="173273"/>
                </a:lnTo>
                <a:lnTo>
                  <a:pt x="1061468" y="171473"/>
                </a:lnTo>
                <a:lnTo>
                  <a:pt x="1030223" y="171473"/>
                </a:lnTo>
                <a:lnTo>
                  <a:pt x="982762" y="143787"/>
                </a:lnTo>
                <a:close/>
              </a:path>
              <a:path w="1109979" h="287654">
                <a:moveTo>
                  <a:pt x="181954" y="111783"/>
                </a:moveTo>
                <a:lnTo>
                  <a:pt x="63499" y="111783"/>
                </a:lnTo>
                <a:lnTo>
                  <a:pt x="51052" y="114301"/>
                </a:lnTo>
                <a:lnTo>
                  <a:pt x="40878" y="121165"/>
                </a:lnTo>
                <a:lnTo>
                  <a:pt x="34014" y="131339"/>
                </a:lnTo>
                <a:lnTo>
                  <a:pt x="31495" y="143787"/>
                </a:lnTo>
                <a:lnTo>
                  <a:pt x="34014" y="156235"/>
                </a:lnTo>
                <a:lnTo>
                  <a:pt x="40878" y="166409"/>
                </a:lnTo>
                <a:lnTo>
                  <a:pt x="51052" y="173273"/>
                </a:lnTo>
                <a:lnTo>
                  <a:pt x="63499" y="175791"/>
                </a:lnTo>
                <a:lnTo>
                  <a:pt x="181954" y="175791"/>
                </a:lnTo>
                <a:lnTo>
                  <a:pt x="174552" y="171473"/>
                </a:lnTo>
                <a:lnTo>
                  <a:pt x="79628" y="171473"/>
                </a:lnTo>
                <a:lnTo>
                  <a:pt x="79628" y="116101"/>
                </a:lnTo>
                <a:lnTo>
                  <a:pt x="174552" y="116101"/>
                </a:lnTo>
                <a:lnTo>
                  <a:pt x="181954" y="111783"/>
                </a:lnTo>
                <a:close/>
              </a:path>
              <a:path w="1109979" h="287654">
                <a:moveTo>
                  <a:pt x="927898" y="111783"/>
                </a:moveTo>
                <a:lnTo>
                  <a:pt x="181954" y="111783"/>
                </a:lnTo>
                <a:lnTo>
                  <a:pt x="127090" y="143787"/>
                </a:lnTo>
                <a:lnTo>
                  <a:pt x="181954" y="175791"/>
                </a:lnTo>
                <a:lnTo>
                  <a:pt x="927898" y="175791"/>
                </a:lnTo>
                <a:lnTo>
                  <a:pt x="982762" y="143787"/>
                </a:lnTo>
                <a:lnTo>
                  <a:pt x="927898" y="111783"/>
                </a:lnTo>
                <a:close/>
              </a:path>
              <a:path w="1109979" h="287654">
                <a:moveTo>
                  <a:pt x="1055009" y="111783"/>
                </a:moveTo>
                <a:lnTo>
                  <a:pt x="1046352" y="111783"/>
                </a:lnTo>
                <a:lnTo>
                  <a:pt x="1058800" y="114301"/>
                </a:lnTo>
                <a:lnTo>
                  <a:pt x="1068974" y="121165"/>
                </a:lnTo>
                <a:lnTo>
                  <a:pt x="1075838" y="131339"/>
                </a:lnTo>
                <a:lnTo>
                  <a:pt x="1078356" y="143787"/>
                </a:lnTo>
                <a:lnTo>
                  <a:pt x="1075838" y="156235"/>
                </a:lnTo>
                <a:lnTo>
                  <a:pt x="1068974" y="166409"/>
                </a:lnTo>
                <a:lnTo>
                  <a:pt x="1058800" y="173273"/>
                </a:lnTo>
                <a:lnTo>
                  <a:pt x="1046352" y="175791"/>
                </a:lnTo>
                <a:lnTo>
                  <a:pt x="1055009" y="175791"/>
                </a:lnTo>
                <a:lnTo>
                  <a:pt x="1109852" y="143787"/>
                </a:lnTo>
                <a:lnTo>
                  <a:pt x="1055009" y="111783"/>
                </a:lnTo>
                <a:close/>
              </a:path>
              <a:path w="1109979" h="287654">
                <a:moveTo>
                  <a:pt x="79628" y="116101"/>
                </a:moveTo>
                <a:lnTo>
                  <a:pt x="79628" y="171473"/>
                </a:lnTo>
                <a:lnTo>
                  <a:pt x="127090" y="143787"/>
                </a:lnTo>
                <a:lnTo>
                  <a:pt x="79628" y="116101"/>
                </a:lnTo>
                <a:close/>
              </a:path>
              <a:path w="1109979" h="287654">
                <a:moveTo>
                  <a:pt x="127090" y="143787"/>
                </a:moveTo>
                <a:lnTo>
                  <a:pt x="79628" y="171473"/>
                </a:lnTo>
                <a:lnTo>
                  <a:pt x="174552" y="171473"/>
                </a:lnTo>
                <a:lnTo>
                  <a:pt x="127090" y="143787"/>
                </a:lnTo>
                <a:close/>
              </a:path>
              <a:path w="1109979" h="287654">
                <a:moveTo>
                  <a:pt x="1030223" y="116101"/>
                </a:moveTo>
                <a:lnTo>
                  <a:pt x="982762" y="143787"/>
                </a:lnTo>
                <a:lnTo>
                  <a:pt x="1030223" y="171473"/>
                </a:lnTo>
                <a:lnTo>
                  <a:pt x="1030223" y="116101"/>
                </a:lnTo>
                <a:close/>
              </a:path>
              <a:path w="1109979" h="287654">
                <a:moveTo>
                  <a:pt x="1061468" y="116101"/>
                </a:moveTo>
                <a:lnTo>
                  <a:pt x="1030223" y="116101"/>
                </a:lnTo>
                <a:lnTo>
                  <a:pt x="1030223" y="171473"/>
                </a:lnTo>
                <a:lnTo>
                  <a:pt x="1061468" y="171473"/>
                </a:lnTo>
                <a:lnTo>
                  <a:pt x="1068974" y="166409"/>
                </a:lnTo>
                <a:lnTo>
                  <a:pt x="1075838" y="156235"/>
                </a:lnTo>
                <a:lnTo>
                  <a:pt x="1078356" y="143787"/>
                </a:lnTo>
                <a:lnTo>
                  <a:pt x="1075838" y="131339"/>
                </a:lnTo>
                <a:lnTo>
                  <a:pt x="1068974" y="121165"/>
                </a:lnTo>
                <a:lnTo>
                  <a:pt x="1061468" y="116101"/>
                </a:lnTo>
                <a:close/>
              </a:path>
              <a:path w="1109979" h="287654">
                <a:moveTo>
                  <a:pt x="174552" y="116101"/>
                </a:moveTo>
                <a:lnTo>
                  <a:pt x="79628" y="116101"/>
                </a:lnTo>
                <a:lnTo>
                  <a:pt x="127090" y="143787"/>
                </a:lnTo>
                <a:lnTo>
                  <a:pt x="174552" y="116101"/>
                </a:lnTo>
                <a:close/>
              </a:path>
              <a:path w="1109979" h="287654">
                <a:moveTo>
                  <a:pt x="858450" y="0"/>
                </a:moveTo>
                <a:lnTo>
                  <a:pt x="846216" y="817"/>
                </a:lnTo>
                <a:lnTo>
                  <a:pt x="835150" y="6159"/>
                </a:lnTo>
                <a:lnTo>
                  <a:pt x="826642" y="15644"/>
                </a:lnTo>
                <a:lnTo>
                  <a:pt x="822555" y="27670"/>
                </a:lnTo>
                <a:lnTo>
                  <a:pt x="823372" y="39933"/>
                </a:lnTo>
                <a:lnTo>
                  <a:pt x="828714" y="51006"/>
                </a:lnTo>
                <a:lnTo>
                  <a:pt x="838199" y="59459"/>
                </a:lnTo>
                <a:lnTo>
                  <a:pt x="982762" y="143787"/>
                </a:lnTo>
                <a:lnTo>
                  <a:pt x="1030223" y="116101"/>
                </a:lnTo>
                <a:lnTo>
                  <a:pt x="1061468" y="116101"/>
                </a:lnTo>
                <a:lnTo>
                  <a:pt x="1058800" y="114301"/>
                </a:lnTo>
                <a:lnTo>
                  <a:pt x="1046352" y="111783"/>
                </a:lnTo>
                <a:lnTo>
                  <a:pt x="1055009" y="111783"/>
                </a:lnTo>
                <a:lnTo>
                  <a:pt x="870457" y="4087"/>
                </a:lnTo>
                <a:lnTo>
                  <a:pt x="85845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28772" y="4957571"/>
            <a:ext cx="253365" cy="408940"/>
            <a:chOff x="3128772" y="4957571"/>
            <a:chExt cx="253365" cy="408940"/>
          </a:xfrm>
        </p:grpSpPr>
        <p:sp>
          <p:nvSpPr>
            <p:cNvPr id="3" name="object 3"/>
            <p:cNvSpPr/>
            <p:nvPr/>
          </p:nvSpPr>
          <p:spPr>
            <a:xfrm>
              <a:off x="3136392" y="4965191"/>
              <a:ext cx="238125" cy="393700"/>
            </a:xfrm>
            <a:custGeom>
              <a:avLst/>
              <a:gdLst/>
              <a:ahLst/>
              <a:cxnLst/>
              <a:rect l="l" t="t" r="r" b="b"/>
              <a:pathLst>
                <a:path w="238125" h="393700">
                  <a:moveTo>
                    <a:pt x="198119" y="0"/>
                  </a:moveTo>
                  <a:lnTo>
                    <a:pt x="39624" y="0"/>
                  </a:lnTo>
                  <a:lnTo>
                    <a:pt x="24217" y="15448"/>
                  </a:lnTo>
                  <a:lnTo>
                    <a:pt x="11620" y="57578"/>
                  </a:lnTo>
                  <a:lnTo>
                    <a:pt x="3119" y="120068"/>
                  </a:lnTo>
                  <a:lnTo>
                    <a:pt x="0" y="196595"/>
                  </a:lnTo>
                  <a:lnTo>
                    <a:pt x="3119" y="273123"/>
                  </a:lnTo>
                  <a:lnTo>
                    <a:pt x="11620" y="335613"/>
                  </a:lnTo>
                  <a:lnTo>
                    <a:pt x="24217" y="377743"/>
                  </a:lnTo>
                  <a:lnTo>
                    <a:pt x="39624" y="393191"/>
                  </a:lnTo>
                  <a:lnTo>
                    <a:pt x="198119" y="393191"/>
                  </a:lnTo>
                  <a:lnTo>
                    <a:pt x="213526" y="377743"/>
                  </a:lnTo>
                  <a:lnTo>
                    <a:pt x="226123" y="335613"/>
                  </a:lnTo>
                  <a:lnTo>
                    <a:pt x="234624" y="273123"/>
                  </a:lnTo>
                  <a:lnTo>
                    <a:pt x="237744" y="196595"/>
                  </a:lnTo>
                  <a:lnTo>
                    <a:pt x="234624" y="120068"/>
                  </a:lnTo>
                  <a:lnTo>
                    <a:pt x="226123" y="57578"/>
                  </a:lnTo>
                  <a:lnTo>
                    <a:pt x="213526" y="15448"/>
                  </a:lnTo>
                  <a:lnTo>
                    <a:pt x="19811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136392" y="4965191"/>
              <a:ext cx="238125" cy="393700"/>
            </a:xfrm>
            <a:custGeom>
              <a:avLst/>
              <a:gdLst/>
              <a:ahLst/>
              <a:cxnLst/>
              <a:rect l="l" t="t" r="r" b="b"/>
              <a:pathLst>
                <a:path w="238125" h="393700">
                  <a:moveTo>
                    <a:pt x="39624" y="0"/>
                  </a:moveTo>
                  <a:lnTo>
                    <a:pt x="55030" y="15448"/>
                  </a:lnTo>
                  <a:lnTo>
                    <a:pt x="67627" y="57578"/>
                  </a:lnTo>
                  <a:lnTo>
                    <a:pt x="76128" y="120068"/>
                  </a:lnTo>
                  <a:lnTo>
                    <a:pt x="79247" y="196595"/>
                  </a:lnTo>
                  <a:lnTo>
                    <a:pt x="76128" y="273123"/>
                  </a:lnTo>
                  <a:lnTo>
                    <a:pt x="67627" y="335613"/>
                  </a:lnTo>
                  <a:lnTo>
                    <a:pt x="55030" y="377743"/>
                  </a:lnTo>
                  <a:lnTo>
                    <a:pt x="39624" y="393191"/>
                  </a:lnTo>
                </a:path>
                <a:path w="238125" h="393700">
                  <a:moveTo>
                    <a:pt x="39624" y="393191"/>
                  </a:moveTo>
                  <a:lnTo>
                    <a:pt x="24217" y="377743"/>
                  </a:lnTo>
                  <a:lnTo>
                    <a:pt x="11620" y="335613"/>
                  </a:lnTo>
                  <a:lnTo>
                    <a:pt x="3119" y="273123"/>
                  </a:lnTo>
                  <a:lnTo>
                    <a:pt x="0" y="196595"/>
                  </a:lnTo>
                  <a:lnTo>
                    <a:pt x="3119" y="120068"/>
                  </a:lnTo>
                  <a:lnTo>
                    <a:pt x="11620" y="57578"/>
                  </a:lnTo>
                  <a:lnTo>
                    <a:pt x="24217" y="15448"/>
                  </a:lnTo>
                  <a:lnTo>
                    <a:pt x="39624" y="0"/>
                  </a:lnTo>
                  <a:lnTo>
                    <a:pt x="198119" y="0"/>
                  </a:lnTo>
                  <a:lnTo>
                    <a:pt x="213526" y="15448"/>
                  </a:lnTo>
                  <a:lnTo>
                    <a:pt x="226123" y="57578"/>
                  </a:lnTo>
                  <a:lnTo>
                    <a:pt x="234624" y="120068"/>
                  </a:lnTo>
                  <a:lnTo>
                    <a:pt x="237744" y="196595"/>
                  </a:lnTo>
                  <a:lnTo>
                    <a:pt x="234624" y="273123"/>
                  </a:lnTo>
                  <a:lnTo>
                    <a:pt x="226123" y="335613"/>
                  </a:lnTo>
                  <a:lnTo>
                    <a:pt x="213526" y="377743"/>
                  </a:lnTo>
                  <a:lnTo>
                    <a:pt x="198119" y="393191"/>
                  </a:lnTo>
                  <a:lnTo>
                    <a:pt x="39624" y="393191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886711" y="4632959"/>
            <a:ext cx="1274445" cy="805180"/>
            <a:chOff x="1886711" y="4632959"/>
            <a:chExt cx="1274445" cy="805180"/>
          </a:xfrm>
        </p:grpSpPr>
        <p:sp>
          <p:nvSpPr>
            <p:cNvPr id="6" name="object 6"/>
            <p:cNvSpPr/>
            <p:nvPr/>
          </p:nvSpPr>
          <p:spPr>
            <a:xfrm>
              <a:off x="1894331" y="4965191"/>
              <a:ext cx="238125" cy="393700"/>
            </a:xfrm>
            <a:custGeom>
              <a:avLst/>
              <a:gdLst/>
              <a:ahLst/>
              <a:cxnLst/>
              <a:rect l="l" t="t" r="r" b="b"/>
              <a:pathLst>
                <a:path w="238125" h="393700">
                  <a:moveTo>
                    <a:pt x="198119" y="0"/>
                  </a:moveTo>
                  <a:lnTo>
                    <a:pt x="39624" y="0"/>
                  </a:lnTo>
                  <a:lnTo>
                    <a:pt x="24217" y="15448"/>
                  </a:lnTo>
                  <a:lnTo>
                    <a:pt x="11620" y="57578"/>
                  </a:lnTo>
                  <a:lnTo>
                    <a:pt x="3119" y="120068"/>
                  </a:lnTo>
                  <a:lnTo>
                    <a:pt x="0" y="196595"/>
                  </a:lnTo>
                  <a:lnTo>
                    <a:pt x="3119" y="273123"/>
                  </a:lnTo>
                  <a:lnTo>
                    <a:pt x="11620" y="335613"/>
                  </a:lnTo>
                  <a:lnTo>
                    <a:pt x="24217" y="377743"/>
                  </a:lnTo>
                  <a:lnTo>
                    <a:pt x="39624" y="393191"/>
                  </a:lnTo>
                  <a:lnTo>
                    <a:pt x="198119" y="393191"/>
                  </a:lnTo>
                  <a:lnTo>
                    <a:pt x="213526" y="377743"/>
                  </a:lnTo>
                  <a:lnTo>
                    <a:pt x="226123" y="335613"/>
                  </a:lnTo>
                  <a:lnTo>
                    <a:pt x="234624" y="273123"/>
                  </a:lnTo>
                  <a:lnTo>
                    <a:pt x="237744" y="196595"/>
                  </a:lnTo>
                  <a:lnTo>
                    <a:pt x="234624" y="120068"/>
                  </a:lnTo>
                  <a:lnTo>
                    <a:pt x="226123" y="57578"/>
                  </a:lnTo>
                  <a:lnTo>
                    <a:pt x="213526" y="15448"/>
                  </a:lnTo>
                  <a:lnTo>
                    <a:pt x="19811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94331" y="4965191"/>
              <a:ext cx="238125" cy="393700"/>
            </a:xfrm>
            <a:custGeom>
              <a:avLst/>
              <a:gdLst/>
              <a:ahLst/>
              <a:cxnLst/>
              <a:rect l="l" t="t" r="r" b="b"/>
              <a:pathLst>
                <a:path w="238125" h="393700">
                  <a:moveTo>
                    <a:pt x="39624" y="0"/>
                  </a:moveTo>
                  <a:lnTo>
                    <a:pt x="55030" y="15448"/>
                  </a:lnTo>
                  <a:lnTo>
                    <a:pt x="67627" y="57578"/>
                  </a:lnTo>
                  <a:lnTo>
                    <a:pt x="76128" y="120068"/>
                  </a:lnTo>
                  <a:lnTo>
                    <a:pt x="79248" y="196595"/>
                  </a:lnTo>
                  <a:lnTo>
                    <a:pt x="76128" y="273123"/>
                  </a:lnTo>
                  <a:lnTo>
                    <a:pt x="67627" y="335613"/>
                  </a:lnTo>
                  <a:lnTo>
                    <a:pt x="55030" y="377743"/>
                  </a:lnTo>
                  <a:lnTo>
                    <a:pt x="39624" y="393191"/>
                  </a:lnTo>
                </a:path>
                <a:path w="238125" h="393700">
                  <a:moveTo>
                    <a:pt x="39624" y="393191"/>
                  </a:moveTo>
                  <a:lnTo>
                    <a:pt x="24217" y="377743"/>
                  </a:lnTo>
                  <a:lnTo>
                    <a:pt x="11620" y="335613"/>
                  </a:lnTo>
                  <a:lnTo>
                    <a:pt x="3119" y="273123"/>
                  </a:lnTo>
                  <a:lnTo>
                    <a:pt x="0" y="196595"/>
                  </a:lnTo>
                  <a:lnTo>
                    <a:pt x="3119" y="120068"/>
                  </a:lnTo>
                  <a:lnTo>
                    <a:pt x="11620" y="57578"/>
                  </a:lnTo>
                  <a:lnTo>
                    <a:pt x="24217" y="15448"/>
                  </a:lnTo>
                  <a:lnTo>
                    <a:pt x="39624" y="0"/>
                  </a:lnTo>
                  <a:lnTo>
                    <a:pt x="198119" y="0"/>
                  </a:lnTo>
                  <a:lnTo>
                    <a:pt x="213526" y="15448"/>
                  </a:lnTo>
                  <a:lnTo>
                    <a:pt x="226123" y="57578"/>
                  </a:lnTo>
                  <a:lnTo>
                    <a:pt x="234624" y="120068"/>
                  </a:lnTo>
                  <a:lnTo>
                    <a:pt x="237744" y="196595"/>
                  </a:lnTo>
                  <a:lnTo>
                    <a:pt x="234624" y="273123"/>
                  </a:lnTo>
                  <a:lnTo>
                    <a:pt x="226123" y="335613"/>
                  </a:lnTo>
                  <a:lnTo>
                    <a:pt x="213526" y="377743"/>
                  </a:lnTo>
                  <a:lnTo>
                    <a:pt x="198119" y="393191"/>
                  </a:lnTo>
                  <a:lnTo>
                    <a:pt x="39624" y="393191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16835" y="4739258"/>
              <a:ext cx="1036319" cy="690880"/>
            </a:xfrm>
            <a:custGeom>
              <a:avLst/>
              <a:gdLst/>
              <a:ahLst/>
              <a:cxnLst/>
              <a:rect l="l" t="t" r="r" b="b"/>
              <a:pathLst>
                <a:path w="1036319" h="690879">
                  <a:moveTo>
                    <a:pt x="1036319" y="0"/>
                  </a:moveTo>
                  <a:lnTo>
                    <a:pt x="988154" y="41593"/>
                  </a:lnTo>
                  <a:lnTo>
                    <a:pt x="909210" y="64734"/>
                  </a:lnTo>
                  <a:lnTo>
                    <a:pt x="858094" y="74469"/>
                  </a:lnTo>
                  <a:lnTo>
                    <a:pt x="800285" y="82777"/>
                  </a:lnTo>
                  <a:lnTo>
                    <a:pt x="736585" y="89504"/>
                  </a:lnTo>
                  <a:lnTo>
                    <a:pt x="667796" y="94499"/>
                  </a:lnTo>
                  <a:lnTo>
                    <a:pt x="594720" y="97608"/>
                  </a:lnTo>
                  <a:lnTo>
                    <a:pt x="518159" y="98679"/>
                  </a:lnTo>
                  <a:lnTo>
                    <a:pt x="441599" y="97608"/>
                  </a:lnTo>
                  <a:lnTo>
                    <a:pt x="368523" y="94499"/>
                  </a:lnTo>
                  <a:lnTo>
                    <a:pt x="299734" y="89504"/>
                  </a:lnTo>
                  <a:lnTo>
                    <a:pt x="236034" y="82777"/>
                  </a:lnTo>
                  <a:lnTo>
                    <a:pt x="178225" y="74469"/>
                  </a:lnTo>
                  <a:lnTo>
                    <a:pt x="127109" y="64734"/>
                  </a:lnTo>
                  <a:lnTo>
                    <a:pt x="83489" y="53724"/>
                  </a:lnTo>
                  <a:lnTo>
                    <a:pt x="21941" y="28493"/>
                  </a:lnTo>
                  <a:lnTo>
                    <a:pt x="0" y="0"/>
                  </a:lnTo>
                  <a:lnTo>
                    <a:pt x="0" y="592074"/>
                  </a:lnTo>
                  <a:lnTo>
                    <a:pt x="48165" y="633667"/>
                  </a:lnTo>
                  <a:lnTo>
                    <a:pt x="127109" y="656808"/>
                  </a:lnTo>
                  <a:lnTo>
                    <a:pt x="178225" y="666543"/>
                  </a:lnTo>
                  <a:lnTo>
                    <a:pt x="236034" y="674851"/>
                  </a:lnTo>
                  <a:lnTo>
                    <a:pt x="299734" y="681578"/>
                  </a:lnTo>
                  <a:lnTo>
                    <a:pt x="368523" y="686573"/>
                  </a:lnTo>
                  <a:lnTo>
                    <a:pt x="441599" y="689682"/>
                  </a:lnTo>
                  <a:lnTo>
                    <a:pt x="518159" y="690753"/>
                  </a:lnTo>
                  <a:lnTo>
                    <a:pt x="594720" y="689682"/>
                  </a:lnTo>
                  <a:lnTo>
                    <a:pt x="667796" y="686573"/>
                  </a:lnTo>
                  <a:lnTo>
                    <a:pt x="736585" y="681578"/>
                  </a:lnTo>
                  <a:lnTo>
                    <a:pt x="800285" y="674851"/>
                  </a:lnTo>
                  <a:lnTo>
                    <a:pt x="858094" y="666543"/>
                  </a:lnTo>
                  <a:lnTo>
                    <a:pt x="909210" y="656808"/>
                  </a:lnTo>
                  <a:lnTo>
                    <a:pt x="952830" y="645798"/>
                  </a:lnTo>
                  <a:lnTo>
                    <a:pt x="1014378" y="620567"/>
                  </a:lnTo>
                  <a:lnTo>
                    <a:pt x="1036319" y="592074"/>
                  </a:lnTo>
                  <a:lnTo>
                    <a:pt x="10363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16835" y="4640579"/>
              <a:ext cx="1036319" cy="197485"/>
            </a:xfrm>
            <a:custGeom>
              <a:avLst/>
              <a:gdLst/>
              <a:ahLst/>
              <a:cxnLst/>
              <a:rect l="l" t="t" r="r" b="b"/>
              <a:pathLst>
                <a:path w="1036319" h="197485">
                  <a:moveTo>
                    <a:pt x="518159" y="0"/>
                  </a:moveTo>
                  <a:lnTo>
                    <a:pt x="441599" y="1070"/>
                  </a:lnTo>
                  <a:lnTo>
                    <a:pt x="368523" y="4179"/>
                  </a:lnTo>
                  <a:lnTo>
                    <a:pt x="299734" y="9174"/>
                  </a:lnTo>
                  <a:lnTo>
                    <a:pt x="236034" y="15901"/>
                  </a:lnTo>
                  <a:lnTo>
                    <a:pt x="178225" y="24209"/>
                  </a:lnTo>
                  <a:lnTo>
                    <a:pt x="127109" y="33944"/>
                  </a:lnTo>
                  <a:lnTo>
                    <a:pt x="83489" y="44954"/>
                  </a:lnTo>
                  <a:lnTo>
                    <a:pt x="21941" y="70185"/>
                  </a:lnTo>
                  <a:lnTo>
                    <a:pt x="0" y="98679"/>
                  </a:lnTo>
                  <a:lnTo>
                    <a:pt x="5619" y="113257"/>
                  </a:lnTo>
                  <a:lnTo>
                    <a:pt x="48165" y="140272"/>
                  </a:lnTo>
                  <a:lnTo>
                    <a:pt x="127109" y="163413"/>
                  </a:lnTo>
                  <a:lnTo>
                    <a:pt x="178225" y="173148"/>
                  </a:lnTo>
                  <a:lnTo>
                    <a:pt x="236034" y="181456"/>
                  </a:lnTo>
                  <a:lnTo>
                    <a:pt x="299734" y="188183"/>
                  </a:lnTo>
                  <a:lnTo>
                    <a:pt x="368523" y="193178"/>
                  </a:lnTo>
                  <a:lnTo>
                    <a:pt x="441599" y="196287"/>
                  </a:lnTo>
                  <a:lnTo>
                    <a:pt x="518159" y="197358"/>
                  </a:lnTo>
                  <a:lnTo>
                    <a:pt x="594720" y="196287"/>
                  </a:lnTo>
                  <a:lnTo>
                    <a:pt x="667796" y="193178"/>
                  </a:lnTo>
                  <a:lnTo>
                    <a:pt x="736585" y="188183"/>
                  </a:lnTo>
                  <a:lnTo>
                    <a:pt x="800285" y="181456"/>
                  </a:lnTo>
                  <a:lnTo>
                    <a:pt x="858094" y="173148"/>
                  </a:lnTo>
                  <a:lnTo>
                    <a:pt x="909210" y="163413"/>
                  </a:lnTo>
                  <a:lnTo>
                    <a:pt x="952830" y="152403"/>
                  </a:lnTo>
                  <a:lnTo>
                    <a:pt x="1014378" y="127172"/>
                  </a:lnTo>
                  <a:lnTo>
                    <a:pt x="1036319" y="98679"/>
                  </a:lnTo>
                  <a:lnTo>
                    <a:pt x="1030700" y="84100"/>
                  </a:lnTo>
                  <a:lnTo>
                    <a:pt x="988154" y="57085"/>
                  </a:lnTo>
                  <a:lnTo>
                    <a:pt x="909210" y="33944"/>
                  </a:lnTo>
                  <a:lnTo>
                    <a:pt x="858094" y="24209"/>
                  </a:lnTo>
                  <a:lnTo>
                    <a:pt x="800285" y="15901"/>
                  </a:lnTo>
                  <a:lnTo>
                    <a:pt x="736585" y="9174"/>
                  </a:lnTo>
                  <a:lnTo>
                    <a:pt x="667796" y="4179"/>
                  </a:lnTo>
                  <a:lnTo>
                    <a:pt x="594720" y="1070"/>
                  </a:lnTo>
                  <a:lnTo>
                    <a:pt x="518159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16835" y="4640579"/>
              <a:ext cx="1036319" cy="789940"/>
            </a:xfrm>
            <a:custGeom>
              <a:avLst/>
              <a:gdLst/>
              <a:ahLst/>
              <a:cxnLst/>
              <a:rect l="l" t="t" r="r" b="b"/>
              <a:pathLst>
                <a:path w="1036319" h="789939">
                  <a:moveTo>
                    <a:pt x="1036319" y="98679"/>
                  </a:moveTo>
                  <a:lnTo>
                    <a:pt x="988154" y="140272"/>
                  </a:lnTo>
                  <a:lnTo>
                    <a:pt x="909210" y="163413"/>
                  </a:lnTo>
                  <a:lnTo>
                    <a:pt x="858094" y="173148"/>
                  </a:lnTo>
                  <a:lnTo>
                    <a:pt x="800285" y="181456"/>
                  </a:lnTo>
                  <a:lnTo>
                    <a:pt x="736585" y="188183"/>
                  </a:lnTo>
                  <a:lnTo>
                    <a:pt x="667796" y="193178"/>
                  </a:lnTo>
                  <a:lnTo>
                    <a:pt x="594720" y="196287"/>
                  </a:lnTo>
                  <a:lnTo>
                    <a:pt x="518159" y="197358"/>
                  </a:lnTo>
                  <a:lnTo>
                    <a:pt x="441599" y="196287"/>
                  </a:lnTo>
                  <a:lnTo>
                    <a:pt x="368523" y="193178"/>
                  </a:lnTo>
                  <a:lnTo>
                    <a:pt x="299734" y="188183"/>
                  </a:lnTo>
                  <a:lnTo>
                    <a:pt x="236034" y="181456"/>
                  </a:lnTo>
                  <a:lnTo>
                    <a:pt x="178225" y="173148"/>
                  </a:lnTo>
                  <a:lnTo>
                    <a:pt x="127109" y="163413"/>
                  </a:lnTo>
                  <a:lnTo>
                    <a:pt x="83489" y="152403"/>
                  </a:lnTo>
                  <a:lnTo>
                    <a:pt x="21941" y="127172"/>
                  </a:lnTo>
                  <a:lnTo>
                    <a:pt x="0" y="98679"/>
                  </a:lnTo>
                  <a:lnTo>
                    <a:pt x="5619" y="84100"/>
                  </a:lnTo>
                  <a:lnTo>
                    <a:pt x="48165" y="57085"/>
                  </a:lnTo>
                  <a:lnTo>
                    <a:pt x="127109" y="33944"/>
                  </a:lnTo>
                  <a:lnTo>
                    <a:pt x="178225" y="24209"/>
                  </a:lnTo>
                  <a:lnTo>
                    <a:pt x="236034" y="15901"/>
                  </a:lnTo>
                  <a:lnTo>
                    <a:pt x="299734" y="9174"/>
                  </a:lnTo>
                  <a:lnTo>
                    <a:pt x="368523" y="4179"/>
                  </a:lnTo>
                  <a:lnTo>
                    <a:pt x="441599" y="1070"/>
                  </a:lnTo>
                  <a:lnTo>
                    <a:pt x="518159" y="0"/>
                  </a:lnTo>
                  <a:lnTo>
                    <a:pt x="594720" y="1070"/>
                  </a:lnTo>
                  <a:lnTo>
                    <a:pt x="667796" y="4179"/>
                  </a:lnTo>
                  <a:lnTo>
                    <a:pt x="736585" y="9174"/>
                  </a:lnTo>
                  <a:lnTo>
                    <a:pt x="800285" y="15901"/>
                  </a:lnTo>
                  <a:lnTo>
                    <a:pt x="858094" y="24209"/>
                  </a:lnTo>
                  <a:lnTo>
                    <a:pt x="909210" y="33944"/>
                  </a:lnTo>
                  <a:lnTo>
                    <a:pt x="952830" y="44954"/>
                  </a:lnTo>
                  <a:lnTo>
                    <a:pt x="1014378" y="70185"/>
                  </a:lnTo>
                  <a:lnTo>
                    <a:pt x="1036319" y="98679"/>
                  </a:lnTo>
                  <a:close/>
                </a:path>
                <a:path w="1036319" h="789939">
                  <a:moveTo>
                    <a:pt x="1036319" y="98679"/>
                  </a:moveTo>
                  <a:lnTo>
                    <a:pt x="1036319" y="690753"/>
                  </a:lnTo>
                  <a:lnTo>
                    <a:pt x="1030700" y="705331"/>
                  </a:lnTo>
                  <a:lnTo>
                    <a:pt x="988154" y="732346"/>
                  </a:lnTo>
                  <a:lnTo>
                    <a:pt x="909210" y="755487"/>
                  </a:lnTo>
                  <a:lnTo>
                    <a:pt x="858094" y="765222"/>
                  </a:lnTo>
                  <a:lnTo>
                    <a:pt x="800285" y="773530"/>
                  </a:lnTo>
                  <a:lnTo>
                    <a:pt x="736585" y="780257"/>
                  </a:lnTo>
                  <a:lnTo>
                    <a:pt x="667796" y="785252"/>
                  </a:lnTo>
                  <a:lnTo>
                    <a:pt x="594720" y="788361"/>
                  </a:lnTo>
                  <a:lnTo>
                    <a:pt x="518159" y="789432"/>
                  </a:lnTo>
                  <a:lnTo>
                    <a:pt x="441599" y="788361"/>
                  </a:lnTo>
                  <a:lnTo>
                    <a:pt x="368523" y="785252"/>
                  </a:lnTo>
                  <a:lnTo>
                    <a:pt x="299734" y="780257"/>
                  </a:lnTo>
                  <a:lnTo>
                    <a:pt x="236034" y="773530"/>
                  </a:lnTo>
                  <a:lnTo>
                    <a:pt x="178225" y="765222"/>
                  </a:lnTo>
                  <a:lnTo>
                    <a:pt x="127109" y="755487"/>
                  </a:lnTo>
                  <a:lnTo>
                    <a:pt x="83489" y="744477"/>
                  </a:lnTo>
                  <a:lnTo>
                    <a:pt x="21941" y="719246"/>
                  </a:lnTo>
                  <a:lnTo>
                    <a:pt x="0" y="690753"/>
                  </a:lnTo>
                  <a:lnTo>
                    <a:pt x="0" y="98679"/>
                  </a:lnTo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542544" y="0"/>
            <a:ext cx="4980432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42957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Intelligent</a:t>
            </a:r>
            <a:r>
              <a:rPr spc="-15" dirty="0"/>
              <a:t> </a:t>
            </a:r>
            <a:r>
              <a:rPr spc="-5" dirty="0"/>
              <a:t>Agents</a:t>
            </a:r>
          </a:p>
        </p:txBody>
      </p:sp>
      <p:grpSp>
        <p:nvGrpSpPr>
          <p:cNvPr id="13" name="object 13"/>
          <p:cNvGrpSpPr/>
          <p:nvPr/>
        </p:nvGrpSpPr>
        <p:grpSpPr>
          <a:xfrm>
            <a:off x="1235963" y="3535679"/>
            <a:ext cx="5931535" cy="2853055"/>
            <a:chOff x="1235963" y="3535679"/>
            <a:chExt cx="5931535" cy="2853055"/>
          </a:xfrm>
        </p:grpSpPr>
        <p:sp>
          <p:nvSpPr>
            <p:cNvPr id="14" name="object 14"/>
            <p:cNvSpPr/>
            <p:nvPr/>
          </p:nvSpPr>
          <p:spPr>
            <a:xfrm>
              <a:off x="1243583" y="3543299"/>
              <a:ext cx="5916295" cy="2837815"/>
            </a:xfrm>
            <a:custGeom>
              <a:avLst/>
              <a:gdLst/>
              <a:ahLst/>
              <a:cxnLst/>
              <a:rect l="l" t="t" r="r" b="b"/>
              <a:pathLst>
                <a:path w="5916295" h="2837815">
                  <a:moveTo>
                    <a:pt x="0" y="2837688"/>
                  </a:moveTo>
                  <a:lnTo>
                    <a:pt x="2958083" y="2837688"/>
                  </a:lnTo>
                  <a:lnTo>
                    <a:pt x="2958083" y="1524"/>
                  </a:lnTo>
                  <a:lnTo>
                    <a:pt x="0" y="1524"/>
                  </a:lnTo>
                  <a:lnTo>
                    <a:pt x="0" y="2837688"/>
                  </a:lnTo>
                  <a:close/>
                </a:path>
                <a:path w="5916295" h="2837815">
                  <a:moveTo>
                    <a:pt x="2956560" y="2834640"/>
                  </a:moveTo>
                  <a:lnTo>
                    <a:pt x="5916168" y="2834640"/>
                  </a:lnTo>
                  <a:lnTo>
                    <a:pt x="5916168" y="0"/>
                  </a:lnTo>
                  <a:lnTo>
                    <a:pt x="2956560" y="0"/>
                  </a:lnTo>
                  <a:lnTo>
                    <a:pt x="2956560" y="2834640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33715" y="5957315"/>
              <a:ext cx="4979035" cy="318770"/>
            </a:xfrm>
            <a:custGeom>
              <a:avLst/>
              <a:gdLst/>
              <a:ahLst/>
              <a:cxnLst/>
              <a:rect l="l" t="t" r="r" b="b"/>
              <a:pathLst>
                <a:path w="4979034" h="318770">
                  <a:moveTo>
                    <a:pt x="329196" y="94488"/>
                  </a:moveTo>
                  <a:lnTo>
                    <a:pt x="316255" y="66611"/>
                  </a:lnTo>
                  <a:lnTo>
                    <a:pt x="281000" y="43840"/>
                  </a:lnTo>
                  <a:lnTo>
                    <a:pt x="228676" y="28498"/>
                  </a:lnTo>
                  <a:lnTo>
                    <a:pt x="164604" y="22860"/>
                  </a:lnTo>
                  <a:lnTo>
                    <a:pt x="100520" y="28498"/>
                  </a:lnTo>
                  <a:lnTo>
                    <a:pt x="48196" y="43840"/>
                  </a:lnTo>
                  <a:lnTo>
                    <a:pt x="12941" y="66611"/>
                  </a:lnTo>
                  <a:lnTo>
                    <a:pt x="0" y="94488"/>
                  </a:lnTo>
                  <a:lnTo>
                    <a:pt x="12941" y="122377"/>
                  </a:lnTo>
                  <a:lnTo>
                    <a:pt x="48209" y="145148"/>
                  </a:lnTo>
                  <a:lnTo>
                    <a:pt x="100520" y="160489"/>
                  </a:lnTo>
                  <a:lnTo>
                    <a:pt x="164604" y="166116"/>
                  </a:lnTo>
                  <a:lnTo>
                    <a:pt x="228676" y="160489"/>
                  </a:lnTo>
                  <a:lnTo>
                    <a:pt x="281000" y="145148"/>
                  </a:lnTo>
                  <a:lnTo>
                    <a:pt x="316255" y="122377"/>
                  </a:lnTo>
                  <a:lnTo>
                    <a:pt x="329196" y="94488"/>
                  </a:lnTo>
                  <a:close/>
                </a:path>
                <a:path w="4979034" h="318770">
                  <a:moveTo>
                    <a:pt x="554748" y="257556"/>
                  </a:moveTo>
                  <a:lnTo>
                    <a:pt x="515937" y="221564"/>
                  </a:lnTo>
                  <a:lnTo>
                    <a:pt x="472389" y="208368"/>
                  </a:lnTo>
                  <a:lnTo>
                    <a:pt x="417169" y="199707"/>
                  </a:lnTo>
                  <a:lnTo>
                    <a:pt x="353580" y="196596"/>
                  </a:lnTo>
                  <a:lnTo>
                    <a:pt x="289979" y="199707"/>
                  </a:lnTo>
                  <a:lnTo>
                    <a:pt x="234759" y="208368"/>
                  </a:lnTo>
                  <a:lnTo>
                    <a:pt x="191211" y="221564"/>
                  </a:lnTo>
                  <a:lnTo>
                    <a:pt x="162661" y="238290"/>
                  </a:lnTo>
                  <a:lnTo>
                    <a:pt x="152412" y="257556"/>
                  </a:lnTo>
                  <a:lnTo>
                    <a:pt x="162661" y="276834"/>
                  </a:lnTo>
                  <a:lnTo>
                    <a:pt x="191211" y="293560"/>
                  </a:lnTo>
                  <a:lnTo>
                    <a:pt x="234759" y="306755"/>
                  </a:lnTo>
                  <a:lnTo>
                    <a:pt x="289979" y="315417"/>
                  </a:lnTo>
                  <a:lnTo>
                    <a:pt x="353580" y="318516"/>
                  </a:lnTo>
                  <a:lnTo>
                    <a:pt x="417169" y="315417"/>
                  </a:lnTo>
                  <a:lnTo>
                    <a:pt x="472389" y="306755"/>
                  </a:lnTo>
                  <a:lnTo>
                    <a:pt x="515937" y="293560"/>
                  </a:lnTo>
                  <a:lnTo>
                    <a:pt x="544487" y="276834"/>
                  </a:lnTo>
                  <a:lnTo>
                    <a:pt x="554748" y="257556"/>
                  </a:lnTo>
                  <a:close/>
                </a:path>
                <a:path w="4979034" h="318770">
                  <a:moveTo>
                    <a:pt x="851928" y="200406"/>
                  </a:moveTo>
                  <a:lnTo>
                    <a:pt x="839279" y="169862"/>
                  </a:lnTo>
                  <a:lnTo>
                    <a:pt x="804824" y="144919"/>
                  </a:lnTo>
                  <a:lnTo>
                    <a:pt x="753719" y="128092"/>
                  </a:lnTo>
                  <a:lnTo>
                    <a:pt x="691146" y="121920"/>
                  </a:lnTo>
                  <a:lnTo>
                    <a:pt x="628561" y="128092"/>
                  </a:lnTo>
                  <a:lnTo>
                    <a:pt x="577456" y="144919"/>
                  </a:lnTo>
                  <a:lnTo>
                    <a:pt x="543001" y="169862"/>
                  </a:lnTo>
                  <a:lnTo>
                    <a:pt x="530364" y="200406"/>
                  </a:lnTo>
                  <a:lnTo>
                    <a:pt x="543001" y="230962"/>
                  </a:lnTo>
                  <a:lnTo>
                    <a:pt x="577456" y="255905"/>
                  </a:lnTo>
                  <a:lnTo>
                    <a:pt x="628561" y="272732"/>
                  </a:lnTo>
                  <a:lnTo>
                    <a:pt x="691146" y="278892"/>
                  </a:lnTo>
                  <a:lnTo>
                    <a:pt x="753719" y="272732"/>
                  </a:lnTo>
                  <a:lnTo>
                    <a:pt x="804824" y="255905"/>
                  </a:lnTo>
                  <a:lnTo>
                    <a:pt x="839279" y="230962"/>
                  </a:lnTo>
                  <a:lnTo>
                    <a:pt x="851928" y="200406"/>
                  </a:lnTo>
                  <a:close/>
                </a:path>
                <a:path w="4979034" h="318770">
                  <a:moveTo>
                    <a:pt x="1354848" y="218694"/>
                  </a:moveTo>
                  <a:lnTo>
                    <a:pt x="1342161" y="188150"/>
                  </a:lnTo>
                  <a:lnTo>
                    <a:pt x="1307553" y="163207"/>
                  </a:lnTo>
                  <a:lnTo>
                    <a:pt x="1256207" y="146380"/>
                  </a:lnTo>
                  <a:lnTo>
                    <a:pt x="1193304" y="140208"/>
                  </a:lnTo>
                  <a:lnTo>
                    <a:pt x="1130388" y="146380"/>
                  </a:lnTo>
                  <a:lnTo>
                    <a:pt x="1079042" y="163207"/>
                  </a:lnTo>
                  <a:lnTo>
                    <a:pt x="1044435" y="188150"/>
                  </a:lnTo>
                  <a:lnTo>
                    <a:pt x="1031760" y="218694"/>
                  </a:lnTo>
                  <a:lnTo>
                    <a:pt x="1044435" y="249250"/>
                  </a:lnTo>
                  <a:lnTo>
                    <a:pt x="1079042" y="274193"/>
                  </a:lnTo>
                  <a:lnTo>
                    <a:pt x="1130388" y="291020"/>
                  </a:lnTo>
                  <a:lnTo>
                    <a:pt x="1193304" y="297180"/>
                  </a:lnTo>
                  <a:lnTo>
                    <a:pt x="1256207" y="291020"/>
                  </a:lnTo>
                  <a:lnTo>
                    <a:pt x="1307553" y="274193"/>
                  </a:lnTo>
                  <a:lnTo>
                    <a:pt x="1342161" y="249250"/>
                  </a:lnTo>
                  <a:lnTo>
                    <a:pt x="1354848" y="218694"/>
                  </a:lnTo>
                  <a:close/>
                </a:path>
                <a:path w="4979034" h="318770">
                  <a:moveTo>
                    <a:pt x="1723656" y="153162"/>
                  </a:moveTo>
                  <a:lnTo>
                    <a:pt x="1684845" y="117614"/>
                  </a:lnTo>
                  <a:lnTo>
                    <a:pt x="1641297" y="104584"/>
                  </a:lnTo>
                  <a:lnTo>
                    <a:pt x="1586077" y="96037"/>
                  </a:lnTo>
                  <a:lnTo>
                    <a:pt x="1522488" y="92964"/>
                  </a:lnTo>
                  <a:lnTo>
                    <a:pt x="1458887" y="96037"/>
                  </a:lnTo>
                  <a:lnTo>
                    <a:pt x="1403667" y="104584"/>
                  </a:lnTo>
                  <a:lnTo>
                    <a:pt x="1360119" y="117614"/>
                  </a:lnTo>
                  <a:lnTo>
                    <a:pt x="1331569" y="134137"/>
                  </a:lnTo>
                  <a:lnTo>
                    <a:pt x="1321320" y="153162"/>
                  </a:lnTo>
                  <a:lnTo>
                    <a:pt x="1331569" y="172199"/>
                  </a:lnTo>
                  <a:lnTo>
                    <a:pt x="1360119" y="188722"/>
                  </a:lnTo>
                  <a:lnTo>
                    <a:pt x="1403667" y="201752"/>
                  </a:lnTo>
                  <a:lnTo>
                    <a:pt x="1458887" y="210299"/>
                  </a:lnTo>
                  <a:lnTo>
                    <a:pt x="1522488" y="213360"/>
                  </a:lnTo>
                  <a:lnTo>
                    <a:pt x="1586077" y="210299"/>
                  </a:lnTo>
                  <a:lnTo>
                    <a:pt x="1641297" y="201752"/>
                  </a:lnTo>
                  <a:lnTo>
                    <a:pt x="1684845" y="188722"/>
                  </a:lnTo>
                  <a:lnTo>
                    <a:pt x="1713395" y="172199"/>
                  </a:lnTo>
                  <a:lnTo>
                    <a:pt x="1723656" y="153162"/>
                  </a:lnTo>
                  <a:close/>
                </a:path>
                <a:path w="4979034" h="318770">
                  <a:moveTo>
                    <a:pt x="3584460" y="71628"/>
                  </a:moveTo>
                  <a:lnTo>
                    <a:pt x="3571519" y="43751"/>
                  </a:lnTo>
                  <a:lnTo>
                    <a:pt x="3536264" y="20980"/>
                  </a:lnTo>
                  <a:lnTo>
                    <a:pt x="3483940" y="5638"/>
                  </a:lnTo>
                  <a:lnTo>
                    <a:pt x="3419868" y="0"/>
                  </a:lnTo>
                  <a:lnTo>
                    <a:pt x="3355784" y="5638"/>
                  </a:lnTo>
                  <a:lnTo>
                    <a:pt x="3303473" y="20980"/>
                  </a:lnTo>
                  <a:lnTo>
                    <a:pt x="3268205" y="43751"/>
                  </a:lnTo>
                  <a:lnTo>
                    <a:pt x="3255276" y="71628"/>
                  </a:lnTo>
                  <a:lnTo>
                    <a:pt x="3268205" y="99517"/>
                  </a:lnTo>
                  <a:lnTo>
                    <a:pt x="3303473" y="122288"/>
                  </a:lnTo>
                  <a:lnTo>
                    <a:pt x="3355784" y="137629"/>
                  </a:lnTo>
                  <a:lnTo>
                    <a:pt x="3419868" y="143256"/>
                  </a:lnTo>
                  <a:lnTo>
                    <a:pt x="3483940" y="137629"/>
                  </a:lnTo>
                  <a:lnTo>
                    <a:pt x="3536264" y="122288"/>
                  </a:lnTo>
                  <a:lnTo>
                    <a:pt x="3571519" y="99517"/>
                  </a:lnTo>
                  <a:lnTo>
                    <a:pt x="3584460" y="71628"/>
                  </a:lnTo>
                  <a:close/>
                </a:path>
                <a:path w="4979034" h="318770">
                  <a:moveTo>
                    <a:pt x="3810012" y="235458"/>
                  </a:moveTo>
                  <a:lnTo>
                    <a:pt x="3771201" y="199910"/>
                  </a:lnTo>
                  <a:lnTo>
                    <a:pt x="3727653" y="186880"/>
                  </a:lnTo>
                  <a:lnTo>
                    <a:pt x="3672433" y="178333"/>
                  </a:lnTo>
                  <a:lnTo>
                    <a:pt x="3608844" y="175260"/>
                  </a:lnTo>
                  <a:lnTo>
                    <a:pt x="3545243" y="178333"/>
                  </a:lnTo>
                  <a:lnTo>
                    <a:pt x="3490023" y="186880"/>
                  </a:lnTo>
                  <a:lnTo>
                    <a:pt x="3446475" y="199910"/>
                  </a:lnTo>
                  <a:lnTo>
                    <a:pt x="3417925" y="216433"/>
                  </a:lnTo>
                  <a:lnTo>
                    <a:pt x="3407676" y="235458"/>
                  </a:lnTo>
                  <a:lnTo>
                    <a:pt x="3417925" y="254495"/>
                  </a:lnTo>
                  <a:lnTo>
                    <a:pt x="3446475" y="271018"/>
                  </a:lnTo>
                  <a:lnTo>
                    <a:pt x="3490023" y="284048"/>
                  </a:lnTo>
                  <a:lnTo>
                    <a:pt x="3545243" y="292595"/>
                  </a:lnTo>
                  <a:lnTo>
                    <a:pt x="3608844" y="295656"/>
                  </a:lnTo>
                  <a:lnTo>
                    <a:pt x="3672433" y="292595"/>
                  </a:lnTo>
                  <a:lnTo>
                    <a:pt x="3727653" y="284048"/>
                  </a:lnTo>
                  <a:lnTo>
                    <a:pt x="3771201" y="271018"/>
                  </a:lnTo>
                  <a:lnTo>
                    <a:pt x="3799751" y="254495"/>
                  </a:lnTo>
                  <a:lnTo>
                    <a:pt x="3810012" y="235458"/>
                  </a:lnTo>
                  <a:close/>
                </a:path>
                <a:path w="4979034" h="318770">
                  <a:moveTo>
                    <a:pt x="4107192" y="178308"/>
                  </a:moveTo>
                  <a:lnTo>
                    <a:pt x="4094543" y="147472"/>
                  </a:lnTo>
                  <a:lnTo>
                    <a:pt x="4060088" y="122275"/>
                  </a:lnTo>
                  <a:lnTo>
                    <a:pt x="4008983" y="105295"/>
                  </a:lnTo>
                  <a:lnTo>
                    <a:pt x="3946410" y="99060"/>
                  </a:lnTo>
                  <a:lnTo>
                    <a:pt x="3883825" y="105295"/>
                  </a:lnTo>
                  <a:lnTo>
                    <a:pt x="3832720" y="122275"/>
                  </a:lnTo>
                  <a:lnTo>
                    <a:pt x="3798265" y="147472"/>
                  </a:lnTo>
                  <a:lnTo>
                    <a:pt x="3785628" y="178308"/>
                  </a:lnTo>
                  <a:lnTo>
                    <a:pt x="3798265" y="209156"/>
                  </a:lnTo>
                  <a:lnTo>
                    <a:pt x="3832720" y="234353"/>
                  </a:lnTo>
                  <a:lnTo>
                    <a:pt x="3883825" y="251333"/>
                  </a:lnTo>
                  <a:lnTo>
                    <a:pt x="3946410" y="257556"/>
                  </a:lnTo>
                  <a:lnTo>
                    <a:pt x="4008983" y="251333"/>
                  </a:lnTo>
                  <a:lnTo>
                    <a:pt x="4060088" y="234353"/>
                  </a:lnTo>
                  <a:lnTo>
                    <a:pt x="4094543" y="209156"/>
                  </a:lnTo>
                  <a:lnTo>
                    <a:pt x="4107192" y="178308"/>
                  </a:lnTo>
                  <a:close/>
                </a:path>
                <a:path w="4979034" h="318770">
                  <a:moveTo>
                    <a:pt x="4610112" y="197358"/>
                  </a:moveTo>
                  <a:lnTo>
                    <a:pt x="4597425" y="166814"/>
                  </a:lnTo>
                  <a:lnTo>
                    <a:pt x="4562818" y="141871"/>
                  </a:lnTo>
                  <a:lnTo>
                    <a:pt x="4511472" y="125044"/>
                  </a:lnTo>
                  <a:lnTo>
                    <a:pt x="4448568" y="118872"/>
                  </a:lnTo>
                  <a:lnTo>
                    <a:pt x="4385653" y="125044"/>
                  </a:lnTo>
                  <a:lnTo>
                    <a:pt x="4334307" y="141871"/>
                  </a:lnTo>
                  <a:lnTo>
                    <a:pt x="4299699" y="166814"/>
                  </a:lnTo>
                  <a:lnTo>
                    <a:pt x="4287024" y="197358"/>
                  </a:lnTo>
                  <a:lnTo>
                    <a:pt x="4299699" y="227914"/>
                  </a:lnTo>
                  <a:lnTo>
                    <a:pt x="4334307" y="252857"/>
                  </a:lnTo>
                  <a:lnTo>
                    <a:pt x="4385653" y="269684"/>
                  </a:lnTo>
                  <a:lnTo>
                    <a:pt x="4448568" y="275844"/>
                  </a:lnTo>
                  <a:lnTo>
                    <a:pt x="4511472" y="269684"/>
                  </a:lnTo>
                  <a:lnTo>
                    <a:pt x="4562818" y="252857"/>
                  </a:lnTo>
                  <a:lnTo>
                    <a:pt x="4597425" y="227914"/>
                  </a:lnTo>
                  <a:lnTo>
                    <a:pt x="4610112" y="197358"/>
                  </a:lnTo>
                  <a:close/>
                </a:path>
                <a:path w="4979034" h="318770">
                  <a:moveTo>
                    <a:pt x="4978908" y="131064"/>
                  </a:moveTo>
                  <a:lnTo>
                    <a:pt x="4940109" y="95072"/>
                  </a:lnTo>
                  <a:lnTo>
                    <a:pt x="4896561" y="81876"/>
                  </a:lnTo>
                  <a:lnTo>
                    <a:pt x="4841341" y="73215"/>
                  </a:lnTo>
                  <a:lnTo>
                    <a:pt x="4777752" y="70104"/>
                  </a:lnTo>
                  <a:lnTo>
                    <a:pt x="4714151" y="73215"/>
                  </a:lnTo>
                  <a:lnTo>
                    <a:pt x="4658931" y="81876"/>
                  </a:lnTo>
                  <a:lnTo>
                    <a:pt x="4615383" y="95072"/>
                  </a:lnTo>
                  <a:lnTo>
                    <a:pt x="4586833" y="111798"/>
                  </a:lnTo>
                  <a:lnTo>
                    <a:pt x="4576584" y="131064"/>
                  </a:lnTo>
                  <a:lnTo>
                    <a:pt x="4586833" y="150342"/>
                  </a:lnTo>
                  <a:lnTo>
                    <a:pt x="4615383" y="167068"/>
                  </a:lnTo>
                  <a:lnTo>
                    <a:pt x="4658931" y="180263"/>
                  </a:lnTo>
                  <a:lnTo>
                    <a:pt x="4714151" y="188925"/>
                  </a:lnTo>
                  <a:lnTo>
                    <a:pt x="4777752" y="192024"/>
                  </a:lnTo>
                  <a:lnTo>
                    <a:pt x="4841341" y="188925"/>
                  </a:lnTo>
                  <a:lnTo>
                    <a:pt x="4896561" y="180263"/>
                  </a:lnTo>
                  <a:lnTo>
                    <a:pt x="4940109" y="167068"/>
                  </a:lnTo>
                  <a:lnTo>
                    <a:pt x="4968659" y="150342"/>
                  </a:lnTo>
                  <a:lnTo>
                    <a:pt x="4978908" y="131064"/>
                  </a:lnTo>
                  <a:close/>
                </a:path>
              </a:pathLst>
            </a:custGeom>
            <a:solidFill>
              <a:srgbClr val="BE78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363724" y="4920995"/>
              <a:ext cx="492759" cy="288290"/>
            </a:xfrm>
            <a:custGeom>
              <a:avLst/>
              <a:gdLst/>
              <a:ahLst/>
              <a:cxnLst/>
              <a:rect l="l" t="t" r="r" b="b"/>
              <a:pathLst>
                <a:path w="492760" h="288289">
                  <a:moveTo>
                    <a:pt x="246125" y="0"/>
                  </a:moveTo>
                  <a:lnTo>
                    <a:pt x="189704" y="3805"/>
                  </a:lnTo>
                  <a:lnTo>
                    <a:pt x="137904" y="14644"/>
                  </a:lnTo>
                  <a:lnTo>
                    <a:pt x="92204" y="31650"/>
                  </a:lnTo>
                  <a:lnTo>
                    <a:pt x="54084" y="53957"/>
                  </a:lnTo>
                  <a:lnTo>
                    <a:pt x="25023" y="80698"/>
                  </a:lnTo>
                  <a:lnTo>
                    <a:pt x="0" y="144017"/>
                  </a:lnTo>
                  <a:lnTo>
                    <a:pt x="6502" y="177028"/>
                  </a:lnTo>
                  <a:lnTo>
                    <a:pt x="54084" y="234078"/>
                  </a:lnTo>
                  <a:lnTo>
                    <a:pt x="92204" y="256385"/>
                  </a:lnTo>
                  <a:lnTo>
                    <a:pt x="137904" y="273391"/>
                  </a:lnTo>
                  <a:lnTo>
                    <a:pt x="189704" y="284230"/>
                  </a:lnTo>
                  <a:lnTo>
                    <a:pt x="246125" y="288035"/>
                  </a:lnTo>
                  <a:lnTo>
                    <a:pt x="302547" y="284230"/>
                  </a:lnTo>
                  <a:lnTo>
                    <a:pt x="354347" y="273391"/>
                  </a:lnTo>
                  <a:lnTo>
                    <a:pt x="400047" y="256385"/>
                  </a:lnTo>
                  <a:lnTo>
                    <a:pt x="438167" y="234078"/>
                  </a:lnTo>
                  <a:lnTo>
                    <a:pt x="467228" y="207337"/>
                  </a:lnTo>
                  <a:lnTo>
                    <a:pt x="492251" y="144017"/>
                  </a:lnTo>
                  <a:lnTo>
                    <a:pt x="485749" y="111007"/>
                  </a:lnTo>
                  <a:lnTo>
                    <a:pt x="438167" y="53957"/>
                  </a:lnTo>
                  <a:lnTo>
                    <a:pt x="400047" y="31650"/>
                  </a:lnTo>
                  <a:lnTo>
                    <a:pt x="354347" y="14644"/>
                  </a:lnTo>
                  <a:lnTo>
                    <a:pt x="302547" y="3805"/>
                  </a:lnTo>
                  <a:lnTo>
                    <a:pt x="2461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363724" y="4920995"/>
              <a:ext cx="492759" cy="288290"/>
            </a:xfrm>
            <a:custGeom>
              <a:avLst/>
              <a:gdLst/>
              <a:ahLst/>
              <a:cxnLst/>
              <a:rect l="l" t="t" r="r" b="b"/>
              <a:pathLst>
                <a:path w="492760" h="288289">
                  <a:moveTo>
                    <a:pt x="0" y="144017"/>
                  </a:moveTo>
                  <a:lnTo>
                    <a:pt x="25023" y="80698"/>
                  </a:lnTo>
                  <a:lnTo>
                    <a:pt x="54084" y="53957"/>
                  </a:lnTo>
                  <a:lnTo>
                    <a:pt x="92204" y="31650"/>
                  </a:lnTo>
                  <a:lnTo>
                    <a:pt x="137904" y="14644"/>
                  </a:lnTo>
                  <a:lnTo>
                    <a:pt x="189704" y="3805"/>
                  </a:lnTo>
                  <a:lnTo>
                    <a:pt x="246125" y="0"/>
                  </a:lnTo>
                  <a:lnTo>
                    <a:pt x="302547" y="3805"/>
                  </a:lnTo>
                  <a:lnTo>
                    <a:pt x="354347" y="14644"/>
                  </a:lnTo>
                  <a:lnTo>
                    <a:pt x="400047" y="31650"/>
                  </a:lnTo>
                  <a:lnTo>
                    <a:pt x="438167" y="53957"/>
                  </a:lnTo>
                  <a:lnTo>
                    <a:pt x="467228" y="80698"/>
                  </a:lnTo>
                  <a:lnTo>
                    <a:pt x="492251" y="144017"/>
                  </a:lnTo>
                  <a:lnTo>
                    <a:pt x="485749" y="177028"/>
                  </a:lnTo>
                  <a:lnTo>
                    <a:pt x="438167" y="234078"/>
                  </a:lnTo>
                  <a:lnTo>
                    <a:pt x="400047" y="256385"/>
                  </a:lnTo>
                  <a:lnTo>
                    <a:pt x="354347" y="273391"/>
                  </a:lnTo>
                  <a:lnTo>
                    <a:pt x="302547" y="284230"/>
                  </a:lnTo>
                  <a:lnTo>
                    <a:pt x="246125" y="288035"/>
                  </a:lnTo>
                  <a:lnTo>
                    <a:pt x="189704" y="284230"/>
                  </a:lnTo>
                  <a:lnTo>
                    <a:pt x="137904" y="273391"/>
                  </a:lnTo>
                  <a:lnTo>
                    <a:pt x="92204" y="256385"/>
                  </a:lnTo>
                  <a:lnTo>
                    <a:pt x="54084" y="234078"/>
                  </a:lnTo>
                  <a:lnTo>
                    <a:pt x="25023" y="207337"/>
                  </a:lnTo>
                  <a:lnTo>
                    <a:pt x="0" y="144017"/>
                  </a:lnTo>
                  <a:close/>
                </a:path>
              </a:pathLst>
            </a:custGeom>
            <a:ln w="152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10027" y="4954523"/>
              <a:ext cx="199643" cy="23164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117597" y="5147309"/>
              <a:ext cx="427990" cy="935990"/>
            </a:xfrm>
            <a:custGeom>
              <a:avLst/>
              <a:gdLst/>
              <a:ahLst/>
              <a:cxnLst/>
              <a:rect l="l" t="t" r="r" b="b"/>
              <a:pathLst>
                <a:path w="427989" h="935989">
                  <a:moveTo>
                    <a:pt x="427735" y="0"/>
                  </a:moveTo>
                  <a:lnTo>
                    <a:pt x="0" y="935723"/>
                  </a:lnTo>
                </a:path>
              </a:pathLst>
            </a:custGeom>
            <a:ln w="25908">
              <a:solidFill>
                <a:srgbClr val="4966AC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438655" y="3729228"/>
            <a:ext cx="487680" cy="58547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93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0"/>
              </a:spcBef>
            </a:pPr>
            <a:r>
              <a:rPr sz="3200" b="1" dirty="0">
                <a:latin typeface="Gothic Uralic"/>
                <a:cs typeface="Gothic Uralic"/>
              </a:rPr>
              <a:t>A</a:t>
            </a:r>
            <a:endParaRPr sz="3200">
              <a:latin typeface="Gothic Uralic"/>
              <a:cs typeface="Gothic Ural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425696" y="3727703"/>
            <a:ext cx="413384" cy="58547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937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10"/>
              </a:spcBef>
            </a:pPr>
            <a:r>
              <a:rPr sz="3200" b="1" dirty="0">
                <a:latin typeface="Gothic Uralic"/>
                <a:cs typeface="Gothic Uralic"/>
              </a:rPr>
              <a:t>B</a:t>
            </a:r>
            <a:endParaRPr sz="3200">
              <a:latin typeface="Gothic Uralic"/>
              <a:cs typeface="Gothic Ural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33400" y="1371600"/>
            <a:ext cx="6230620" cy="2095500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2000" b="1" dirty="0">
                <a:solidFill>
                  <a:srgbClr val="252525"/>
                </a:solidFill>
                <a:latin typeface="Gothic Uralic"/>
                <a:cs typeface="Gothic Uralic"/>
              </a:rPr>
              <a:t>An Automatic </a:t>
            </a:r>
            <a:r>
              <a:rPr sz="2000" b="1" spc="-5" dirty="0">
                <a:solidFill>
                  <a:srgbClr val="252525"/>
                </a:solidFill>
                <a:latin typeface="Gothic Uralic"/>
                <a:cs typeface="Gothic Uralic"/>
              </a:rPr>
              <a:t>Vacuum</a:t>
            </a:r>
            <a:r>
              <a:rPr sz="2000" b="1" spc="-7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b="1" spc="-5" dirty="0">
                <a:solidFill>
                  <a:srgbClr val="252525"/>
                </a:solidFill>
                <a:latin typeface="Gothic Uralic"/>
                <a:cs typeface="Gothic Uralic"/>
              </a:rPr>
              <a:t>Cleaner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Percept sequence {roomLabel,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roomState},</a:t>
            </a:r>
            <a:r>
              <a:rPr sz="2000" spc="-13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170" dirty="0">
                <a:solidFill>
                  <a:srgbClr val="252525"/>
                </a:solidFill>
                <a:latin typeface="Gothic Uralic"/>
                <a:cs typeface="Gothic Uralic"/>
              </a:rPr>
              <a:t>{…}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spc="-10" dirty="0">
                <a:solidFill>
                  <a:srgbClr val="252525"/>
                </a:solidFill>
                <a:latin typeface="Gothic Uralic"/>
                <a:cs typeface="Gothic Uralic"/>
              </a:rPr>
              <a:t>Valid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actions {goLeft, goRight,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cleanUp,</a:t>
            </a:r>
            <a:r>
              <a:rPr sz="2000" spc="-4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noOp}</a:t>
            </a:r>
            <a:endParaRPr sz="2000" dirty="0">
              <a:latin typeface="Gothic Uralic"/>
              <a:cs typeface="Gothic Uralic"/>
            </a:endParaRPr>
          </a:p>
          <a:p>
            <a:pPr marL="355600" marR="2764790" indent="-342900">
              <a:lnSpc>
                <a:spcPct val="100000"/>
              </a:lnSpc>
              <a:spcBef>
                <a:spcPts val="1080"/>
              </a:spcBef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Performance measure: 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Maximise</a:t>
            </a:r>
            <a:r>
              <a:rPr sz="2000" spc="-5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clean-percepts</a:t>
            </a:r>
            <a:endParaRPr sz="2000" dirty="0">
              <a:latin typeface="Gothic Uralic"/>
              <a:cs typeface="Gothic Uralic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922526" y="4336541"/>
            <a:ext cx="622935" cy="658495"/>
          </a:xfrm>
          <a:custGeom>
            <a:avLst/>
            <a:gdLst/>
            <a:ahLst/>
            <a:cxnLst/>
            <a:rect l="l" t="t" r="r" b="b"/>
            <a:pathLst>
              <a:path w="622935" h="658495">
                <a:moveTo>
                  <a:pt x="622935" y="658367"/>
                </a:moveTo>
                <a:lnTo>
                  <a:pt x="0" y="0"/>
                </a:lnTo>
              </a:path>
            </a:pathLst>
          </a:custGeom>
          <a:ln w="25908">
            <a:solidFill>
              <a:srgbClr val="4966A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971801" y="4467555"/>
            <a:ext cx="1409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4966AC"/>
                </a:solidFill>
                <a:latin typeface="Gothic Uralic"/>
                <a:cs typeface="Gothic Uralic"/>
              </a:rPr>
              <a:t>1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042160" y="5534964"/>
            <a:ext cx="140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4966AC"/>
                </a:solidFill>
                <a:latin typeface="Gothic Uralic"/>
                <a:cs typeface="Gothic Uralic"/>
              </a:rPr>
              <a:t>2</a:t>
            </a:r>
            <a:endParaRPr sz="1800">
              <a:latin typeface="Gothic Uralic"/>
              <a:cs typeface="Gothic Uralic"/>
            </a:endParaRPr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7514335" y="1905126"/>
          <a:ext cx="4385945" cy="29667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4795"/>
                <a:gridCol w="1581150"/>
              </a:tblGrid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Percept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Seq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966AC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Action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966A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Gothic Uralic"/>
                          <a:cs typeface="Gothic Uralic"/>
                        </a:rPr>
                        <a:t>{A,</a:t>
                      </a:r>
                      <a:r>
                        <a:rPr sz="1800" spc="-5" dirty="0">
                          <a:latin typeface="Gothic Uralic"/>
                          <a:cs typeface="Gothic Uralic"/>
                        </a:rPr>
                        <a:t> clean}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Gothic Uralic"/>
                          <a:cs typeface="Gothic Uralic"/>
                        </a:rPr>
                        <a:t>goRight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Gothic Uralic"/>
                          <a:cs typeface="Gothic Uralic"/>
                        </a:rPr>
                        <a:t>{A,</a:t>
                      </a:r>
                      <a:r>
                        <a:rPr sz="1800" spc="-10" dirty="0">
                          <a:latin typeface="Gothic Uralic"/>
                          <a:cs typeface="Gothic Uralic"/>
                        </a:rPr>
                        <a:t> </a:t>
                      </a:r>
                      <a:r>
                        <a:rPr sz="1800" spc="-5" dirty="0">
                          <a:latin typeface="Gothic Uralic"/>
                          <a:cs typeface="Gothic Uralic"/>
                        </a:rPr>
                        <a:t>dirty}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10" dirty="0">
                          <a:latin typeface="Gothic Uralic"/>
                          <a:cs typeface="Gothic Uralic"/>
                        </a:rPr>
                        <a:t>cleanUp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5" dirty="0">
                          <a:latin typeface="Gothic Uralic"/>
                          <a:cs typeface="Gothic Uralic"/>
                        </a:rPr>
                        <a:t>{B,</a:t>
                      </a:r>
                      <a:r>
                        <a:rPr sz="1800" spc="10" dirty="0">
                          <a:latin typeface="Gothic Uralic"/>
                          <a:cs typeface="Gothic Uralic"/>
                        </a:rPr>
                        <a:t> </a:t>
                      </a:r>
                      <a:r>
                        <a:rPr sz="1800" spc="-5" dirty="0">
                          <a:latin typeface="Gothic Uralic"/>
                          <a:cs typeface="Gothic Uralic"/>
                        </a:rPr>
                        <a:t>clean}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5" dirty="0">
                          <a:latin typeface="Gothic Uralic"/>
                          <a:cs typeface="Gothic Uralic"/>
                        </a:rPr>
                        <a:t>goLeft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5" dirty="0">
                          <a:latin typeface="Gothic Uralic"/>
                          <a:cs typeface="Gothic Uralic"/>
                        </a:rPr>
                        <a:t>{B,</a:t>
                      </a:r>
                      <a:r>
                        <a:rPr sz="1800" spc="15" dirty="0">
                          <a:latin typeface="Gothic Uralic"/>
                          <a:cs typeface="Gothic Uralic"/>
                        </a:rPr>
                        <a:t> </a:t>
                      </a:r>
                      <a:r>
                        <a:rPr sz="1800" spc="-5" dirty="0">
                          <a:latin typeface="Gothic Uralic"/>
                          <a:cs typeface="Gothic Uralic"/>
                        </a:rPr>
                        <a:t>dirty}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10" dirty="0">
                          <a:latin typeface="Gothic Uralic"/>
                          <a:cs typeface="Gothic Uralic"/>
                        </a:rPr>
                        <a:t>cleanUp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Gothic Uralic"/>
                          <a:cs typeface="Gothic Uralic"/>
                        </a:rPr>
                        <a:t>{A, </a:t>
                      </a:r>
                      <a:r>
                        <a:rPr sz="1800" spc="-10" dirty="0">
                          <a:latin typeface="Gothic Uralic"/>
                          <a:cs typeface="Gothic Uralic"/>
                        </a:rPr>
                        <a:t>clean}, </a:t>
                      </a:r>
                      <a:r>
                        <a:rPr sz="1800" spc="-5" dirty="0">
                          <a:latin typeface="Gothic Uralic"/>
                          <a:cs typeface="Gothic Uralic"/>
                        </a:rPr>
                        <a:t>{B,</a:t>
                      </a:r>
                      <a:r>
                        <a:rPr sz="1800" spc="40" dirty="0">
                          <a:latin typeface="Gothic Uralic"/>
                          <a:cs typeface="Gothic Uralic"/>
                        </a:rPr>
                        <a:t> </a:t>
                      </a:r>
                      <a:r>
                        <a:rPr sz="1800" spc="-5" dirty="0">
                          <a:latin typeface="Gothic Uralic"/>
                          <a:cs typeface="Gothic Uralic"/>
                        </a:rPr>
                        <a:t>clean}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5" dirty="0">
                          <a:latin typeface="Gothic Uralic"/>
                          <a:cs typeface="Gothic Uralic"/>
                        </a:rPr>
                        <a:t>goLeft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Gothic Uralic"/>
                          <a:cs typeface="Gothic Uralic"/>
                        </a:rPr>
                        <a:t>{A, </a:t>
                      </a:r>
                      <a:r>
                        <a:rPr sz="1800" spc="-10" dirty="0">
                          <a:latin typeface="Gothic Uralic"/>
                          <a:cs typeface="Gothic Uralic"/>
                        </a:rPr>
                        <a:t>dirty}, </a:t>
                      </a:r>
                      <a:r>
                        <a:rPr sz="1800" dirty="0">
                          <a:latin typeface="Gothic Uralic"/>
                          <a:cs typeface="Gothic Uralic"/>
                        </a:rPr>
                        <a:t>{A,</a:t>
                      </a:r>
                      <a:r>
                        <a:rPr sz="1800" spc="30" dirty="0">
                          <a:latin typeface="Gothic Uralic"/>
                          <a:cs typeface="Gothic Uralic"/>
                        </a:rPr>
                        <a:t> </a:t>
                      </a:r>
                      <a:r>
                        <a:rPr sz="1800" spc="-5" dirty="0">
                          <a:latin typeface="Gothic Uralic"/>
                          <a:cs typeface="Gothic Uralic"/>
                        </a:rPr>
                        <a:t>clean}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Gothic Uralic"/>
                          <a:cs typeface="Gothic Uralic"/>
                        </a:rPr>
                        <a:t>goRight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Gothic Uralic"/>
                          <a:cs typeface="Gothic Uralic"/>
                        </a:rPr>
                        <a:t>…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Gothic Uralic"/>
                          <a:cs typeface="Gothic Uralic"/>
                        </a:rPr>
                        <a:t>…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</a:tr>
            </a:tbl>
          </a:graphicData>
        </a:graphic>
      </p:graphicFrame>
      <p:sp>
        <p:nvSpPr>
          <p:cNvPr id="28" name="object 28"/>
          <p:cNvSpPr/>
          <p:nvPr/>
        </p:nvSpPr>
        <p:spPr>
          <a:xfrm>
            <a:off x="3626992" y="4777208"/>
            <a:ext cx="1109980" cy="287655"/>
          </a:xfrm>
          <a:custGeom>
            <a:avLst/>
            <a:gdLst/>
            <a:ahLst/>
            <a:cxnLst/>
            <a:rect l="l" t="t" r="r" b="b"/>
            <a:pathLst>
              <a:path w="1109979" h="287654">
                <a:moveTo>
                  <a:pt x="251420" y="0"/>
                </a:moveTo>
                <a:lnTo>
                  <a:pt x="239394" y="4087"/>
                </a:lnTo>
                <a:lnTo>
                  <a:pt x="0" y="143787"/>
                </a:lnTo>
                <a:lnTo>
                  <a:pt x="239394" y="283487"/>
                </a:lnTo>
                <a:lnTo>
                  <a:pt x="251402" y="287575"/>
                </a:lnTo>
                <a:lnTo>
                  <a:pt x="263636" y="286758"/>
                </a:lnTo>
                <a:lnTo>
                  <a:pt x="274702" y="281416"/>
                </a:lnTo>
                <a:lnTo>
                  <a:pt x="283209" y="271930"/>
                </a:lnTo>
                <a:lnTo>
                  <a:pt x="287297" y="259905"/>
                </a:lnTo>
                <a:lnTo>
                  <a:pt x="286480" y="247642"/>
                </a:lnTo>
                <a:lnTo>
                  <a:pt x="281138" y="236569"/>
                </a:lnTo>
                <a:lnTo>
                  <a:pt x="271652" y="228115"/>
                </a:lnTo>
                <a:lnTo>
                  <a:pt x="181954" y="175791"/>
                </a:lnTo>
                <a:lnTo>
                  <a:pt x="63499" y="175791"/>
                </a:lnTo>
                <a:lnTo>
                  <a:pt x="51052" y="173273"/>
                </a:lnTo>
                <a:lnTo>
                  <a:pt x="40878" y="166409"/>
                </a:lnTo>
                <a:lnTo>
                  <a:pt x="34014" y="156235"/>
                </a:lnTo>
                <a:lnTo>
                  <a:pt x="31495" y="143787"/>
                </a:lnTo>
                <a:lnTo>
                  <a:pt x="34014" y="131339"/>
                </a:lnTo>
                <a:lnTo>
                  <a:pt x="40878" y="121165"/>
                </a:lnTo>
                <a:lnTo>
                  <a:pt x="51052" y="114301"/>
                </a:lnTo>
                <a:lnTo>
                  <a:pt x="63499" y="111783"/>
                </a:lnTo>
                <a:lnTo>
                  <a:pt x="181954" y="111783"/>
                </a:lnTo>
                <a:lnTo>
                  <a:pt x="271652" y="59459"/>
                </a:lnTo>
                <a:lnTo>
                  <a:pt x="281138" y="51006"/>
                </a:lnTo>
                <a:lnTo>
                  <a:pt x="286480" y="39933"/>
                </a:lnTo>
                <a:lnTo>
                  <a:pt x="287297" y="27670"/>
                </a:lnTo>
                <a:lnTo>
                  <a:pt x="283209" y="15644"/>
                </a:lnTo>
                <a:lnTo>
                  <a:pt x="274756" y="6159"/>
                </a:lnTo>
                <a:lnTo>
                  <a:pt x="263683" y="817"/>
                </a:lnTo>
                <a:lnTo>
                  <a:pt x="251420" y="0"/>
                </a:lnTo>
                <a:close/>
              </a:path>
              <a:path w="1109979" h="287654">
                <a:moveTo>
                  <a:pt x="982762" y="143787"/>
                </a:moveTo>
                <a:lnTo>
                  <a:pt x="838199" y="228115"/>
                </a:lnTo>
                <a:lnTo>
                  <a:pt x="828714" y="236569"/>
                </a:lnTo>
                <a:lnTo>
                  <a:pt x="823372" y="247642"/>
                </a:lnTo>
                <a:lnTo>
                  <a:pt x="822555" y="259905"/>
                </a:lnTo>
                <a:lnTo>
                  <a:pt x="826642" y="271930"/>
                </a:lnTo>
                <a:lnTo>
                  <a:pt x="835150" y="281416"/>
                </a:lnTo>
                <a:lnTo>
                  <a:pt x="846216" y="286758"/>
                </a:lnTo>
                <a:lnTo>
                  <a:pt x="858450" y="287575"/>
                </a:lnTo>
                <a:lnTo>
                  <a:pt x="870457" y="283487"/>
                </a:lnTo>
                <a:lnTo>
                  <a:pt x="1055009" y="175791"/>
                </a:lnTo>
                <a:lnTo>
                  <a:pt x="1046352" y="175791"/>
                </a:lnTo>
                <a:lnTo>
                  <a:pt x="1058800" y="173273"/>
                </a:lnTo>
                <a:lnTo>
                  <a:pt x="1061468" y="171473"/>
                </a:lnTo>
                <a:lnTo>
                  <a:pt x="1030223" y="171473"/>
                </a:lnTo>
                <a:lnTo>
                  <a:pt x="982762" y="143787"/>
                </a:lnTo>
                <a:close/>
              </a:path>
              <a:path w="1109979" h="287654">
                <a:moveTo>
                  <a:pt x="181954" y="111783"/>
                </a:moveTo>
                <a:lnTo>
                  <a:pt x="63499" y="111783"/>
                </a:lnTo>
                <a:lnTo>
                  <a:pt x="51052" y="114301"/>
                </a:lnTo>
                <a:lnTo>
                  <a:pt x="40878" y="121165"/>
                </a:lnTo>
                <a:lnTo>
                  <a:pt x="34014" y="131339"/>
                </a:lnTo>
                <a:lnTo>
                  <a:pt x="31495" y="143787"/>
                </a:lnTo>
                <a:lnTo>
                  <a:pt x="34014" y="156235"/>
                </a:lnTo>
                <a:lnTo>
                  <a:pt x="40878" y="166409"/>
                </a:lnTo>
                <a:lnTo>
                  <a:pt x="51052" y="173273"/>
                </a:lnTo>
                <a:lnTo>
                  <a:pt x="63499" y="175791"/>
                </a:lnTo>
                <a:lnTo>
                  <a:pt x="181954" y="175791"/>
                </a:lnTo>
                <a:lnTo>
                  <a:pt x="174552" y="171473"/>
                </a:lnTo>
                <a:lnTo>
                  <a:pt x="79628" y="171473"/>
                </a:lnTo>
                <a:lnTo>
                  <a:pt x="79628" y="116101"/>
                </a:lnTo>
                <a:lnTo>
                  <a:pt x="174552" y="116101"/>
                </a:lnTo>
                <a:lnTo>
                  <a:pt x="181954" y="111783"/>
                </a:lnTo>
                <a:close/>
              </a:path>
              <a:path w="1109979" h="287654">
                <a:moveTo>
                  <a:pt x="927898" y="111783"/>
                </a:moveTo>
                <a:lnTo>
                  <a:pt x="181954" y="111783"/>
                </a:lnTo>
                <a:lnTo>
                  <a:pt x="127090" y="143787"/>
                </a:lnTo>
                <a:lnTo>
                  <a:pt x="181954" y="175791"/>
                </a:lnTo>
                <a:lnTo>
                  <a:pt x="927898" y="175791"/>
                </a:lnTo>
                <a:lnTo>
                  <a:pt x="982762" y="143787"/>
                </a:lnTo>
                <a:lnTo>
                  <a:pt x="927898" y="111783"/>
                </a:lnTo>
                <a:close/>
              </a:path>
              <a:path w="1109979" h="287654">
                <a:moveTo>
                  <a:pt x="1055009" y="111783"/>
                </a:moveTo>
                <a:lnTo>
                  <a:pt x="1046352" y="111783"/>
                </a:lnTo>
                <a:lnTo>
                  <a:pt x="1058800" y="114301"/>
                </a:lnTo>
                <a:lnTo>
                  <a:pt x="1068974" y="121165"/>
                </a:lnTo>
                <a:lnTo>
                  <a:pt x="1075838" y="131339"/>
                </a:lnTo>
                <a:lnTo>
                  <a:pt x="1078356" y="143787"/>
                </a:lnTo>
                <a:lnTo>
                  <a:pt x="1075838" y="156235"/>
                </a:lnTo>
                <a:lnTo>
                  <a:pt x="1068974" y="166409"/>
                </a:lnTo>
                <a:lnTo>
                  <a:pt x="1058800" y="173273"/>
                </a:lnTo>
                <a:lnTo>
                  <a:pt x="1046352" y="175791"/>
                </a:lnTo>
                <a:lnTo>
                  <a:pt x="1055009" y="175791"/>
                </a:lnTo>
                <a:lnTo>
                  <a:pt x="1109852" y="143787"/>
                </a:lnTo>
                <a:lnTo>
                  <a:pt x="1055009" y="111783"/>
                </a:lnTo>
                <a:close/>
              </a:path>
              <a:path w="1109979" h="287654">
                <a:moveTo>
                  <a:pt x="79628" y="116101"/>
                </a:moveTo>
                <a:lnTo>
                  <a:pt x="79628" y="171473"/>
                </a:lnTo>
                <a:lnTo>
                  <a:pt x="127090" y="143787"/>
                </a:lnTo>
                <a:lnTo>
                  <a:pt x="79628" y="116101"/>
                </a:lnTo>
                <a:close/>
              </a:path>
              <a:path w="1109979" h="287654">
                <a:moveTo>
                  <a:pt x="127090" y="143787"/>
                </a:moveTo>
                <a:lnTo>
                  <a:pt x="79628" y="171473"/>
                </a:lnTo>
                <a:lnTo>
                  <a:pt x="174552" y="171473"/>
                </a:lnTo>
                <a:lnTo>
                  <a:pt x="127090" y="143787"/>
                </a:lnTo>
                <a:close/>
              </a:path>
              <a:path w="1109979" h="287654">
                <a:moveTo>
                  <a:pt x="1030223" y="116101"/>
                </a:moveTo>
                <a:lnTo>
                  <a:pt x="982762" y="143787"/>
                </a:lnTo>
                <a:lnTo>
                  <a:pt x="1030223" y="171473"/>
                </a:lnTo>
                <a:lnTo>
                  <a:pt x="1030223" y="116101"/>
                </a:lnTo>
                <a:close/>
              </a:path>
              <a:path w="1109979" h="287654">
                <a:moveTo>
                  <a:pt x="1061468" y="116101"/>
                </a:moveTo>
                <a:lnTo>
                  <a:pt x="1030223" y="116101"/>
                </a:lnTo>
                <a:lnTo>
                  <a:pt x="1030223" y="171473"/>
                </a:lnTo>
                <a:lnTo>
                  <a:pt x="1061468" y="171473"/>
                </a:lnTo>
                <a:lnTo>
                  <a:pt x="1068974" y="166409"/>
                </a:lnTo>
                <a:lnTo>
                  <a:pt x="1075838" y="156235"/>
                </a:lnTo>
                <a:lnTo>
                  <a:pt x="1078356" y="143787"/>
                </a:lnTo>
                <a:lnTo>
                  <a:pt x="1075838" y="131339"/>
                </a:lnTo>
                <a:lnTo>
                  <a:pt x="1068974" y="121165"/>
                </a:lnTo>
                <a:lnTo>
                  <a:pt x="1061468" y="116101"/>
                </a:lnTo>
                <a:close/>
              </a:path>
              <a:path w="1109979" h="287654">
                <a:moveTo>
                  <a:pt x="174552" y="116101"/>
                </a:moveTo>
                <a:lnTo>
                  <a:pt x="79628" y="116101"/>
                </a:lnTo>
                <a:lnTo>
                  <a:pt x="127090" y="143787"/>
                </a:lnTo>
                <a:lnTo>
                  <a:pt x="174552" y="116101"/>
                </a:lnTo>
                <a:close/>
              </a:path>
              <a:path w="1109979" h="287654">
                <a:moveTo>
                  <a:pt x="858450" y="0"/>
                </a:moveTo>
                <a:lnTo>
                  <a:pt x="846216" y="817"/>
                </a:lnTo>
                <a:lnTo>
                  <a:pt x="835150" y="6159"/>
                </a:lnTo>
                <a:lnTo>
                  <a:pt x="826642" y="15644"/>
                </a:lnTo>
                <a:lnTo>
                  <a:pt x="822555" y="27670"/>
                </a:lnTo>
                <a:lnTo>
                  <a:pt x="823372" y="39933"/>
                </a:lnTo>
                <a:lnTo>
                  <a:pt x="828714" y="51006"/>
                </a:lnTo>
                <a:lnTo>
                  <a:pt x="838199" y="59459"/>
                </a:lnTo>
                <a:lnTo>
                  <a:pt x="982762" y="143787"/>
                </a:lnTo>
                <a:lnTo>
                  <a:pt x="1030223" y="116101"/>
                </a:lnTo>
                <a:lnTo>
                  <a:pt x="1061468" y="116101"/>
                </a:lnTo>
                <a:lnTo>
                  <a:pt x="1058800" y="114301"/>
                </a:lnTo>
                <a:lnTo>
                  <a:pt x="1046352" y="111783"/>
                </a:lnTo>
                <a:lnTo>
                  <a:pt x="1055009" y="111783"/>
                </a:lnTo>
                <a:lnTo>
                  <a:pt x="870457" y="4087"/>
                </a:lnTo>
                <a:lnTo>
                  <a:pt x="85845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8309609" y="5115001"/>
            <a:ext cx="23583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Gothic Uralic"/>
                <a:cs typeface="Gothic Uralic"/>
              </a:rPr>
              <a:t>Is this </a:t>
            </a:r>
            <a:r>
              <a:rPr sz="1800" b="1" spc="-5" dirty="0">
                <a:latin typeface="Gothic Uralic"/>
                <a:cs typeface="Gothic Uralic"/>
              </a:rPr>
              <a:t>agent</a:t>
            </a:r>
            <a:r>
              <a:rPr sz="1800" b="1" spc="-100" dirty="0">
                <a:latin typeface="Gothic Uralic"/>
                <a:cs typeface="Gothic Uralic"/>
              </a:rPr>
              <a:t> </a:t>
            </a:r>
            <a:r>
              <a:rPr sz="1800" b="1" spc="-5" dirty="0">
                <a:latin typeface="Gothic Uralic"/>
                <a:cs typeface="Gothic Uralic"/>
              </a:rPr>
              <a:t>rational?</a:t>
            </a:r>
            <a:endParaRPr sz="180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32852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4572" y="0"/>
            <a:ext cx="12201525" cy="1176655"/>
            <a:chOff x="-4572" y="0"/>
            <a:chExt cx="12201525" cy="117665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11673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1167765"/>
            </a:xfrm>
            <a:custGeom>
              <a:avLst/>
              <a:gdLst/>
              <a:ahLst/>
              <a:cxnLst/>
              <a:rect l="l" t="t" r="r" b="b"/>
              <a:pathLst>
                <a:path w="12192000" h="1167765">
                  <a:moveTo>
                    <a:pt x="12192000" y="0"/>
                  </a:moveTo>
                  <a:lnTo>
                    <a:pt x="0" y="0"/>
                  </a:lnTo>
                  <a:lnTo>
                    <a:pt x="0" y="1007999"/>
                  </a:lnTo>
                  <a:lnTo>
                    <a:pt x="1996058" y="1007999"/>
                  </a:lnTo>
                  <a:lnTo>
                    <a:pt x="2377059" y="1160652"/>
                  </a:lnTo>
                  <a:lnTo>
                    <a:pt x="2385441" y="1162303"/>
                  </a:lnTo>
                  <a:lnTo>
                    <a:pt x="2398141" y="1164844"/>
                  </a:lnTo>
                  <a:lnTo>
                    <a:pt x="2410841" y="1167384"/>
                  </a:lnTo>
                  <a:lnTo>
                    <a:pt x="2421509" y="1167384"/>
                  </a:lnTo>
                  <a:lnTo>
                    <a:pt x="2434209" y="1167384"/>
                  </a:lnTo>
                  <a:lnTo>
                    <a:pt x="2444750" y="1164844"/>
                  </a:lnTo>
                  <a:lnTo>
                    <a:pt x="2457450" y="1162303"/>
                  </a:lnTo>
                  <a:lnTo>
                    <a:pt x="2465959" y="1160652"/>
                  </a:lnTo>
                  <a:lnTo>
                    <a:pt x="2846959" y="1007999"/>
                  </a:lnTo>
                  <a:lnTo>
                    <a:pt x="12192000" y="1007999"/>
                  </a:lnTo>
                  <a:lnTo>
                    <a:pt x="12192000" y="0"/>
                  </a:lnTo>
                  <a:close/>
                </a:path>
              </a:pathLst>
            </a:custGeom>
            <a:ln w="9144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2544" y="0"/>
              <a:ext cx="3137916" cy="11490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89000" y="165100"/>
            <a:ext cx="3835400" cy="627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Last</a:t>
            </a:r>
            <a:r>
              <a:rPr spc="-85" dirty="0"/>
              <a:t> </a:t>
            </a:r>
            <a:r>
              <a:rPr spc="-5" dirty="0"/>
              <a:t>week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38201" y="1820163"/>
            <a:ext cx="596567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solidFill>
                  <a:srgbClr val="252525"/>
                </a:solidFill>
                <a:latin typeface="TeXGyreAdventor"/>
                <a:cs typeface="TeXGyreAdventor"/>
              </a:rPr>
              <a:t>Grouping </a:t>
            </a: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data </a:t>
            </a:r>
            <a:r>
              <a:rPr sz="2400" b="1" i="1" dirty="0">
                <a:solidFill>
                  <a:srgbClr val="252525"/>
                </a:solidFill>
                <a:latin typeface="TeXGyreAdventor"/>
                <a:cs typeface="TeXGyreAdventor"/>
              </a:rPr>
              <a:t>&amp; Loop </a:t>
            </a: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control</a:t>
            </a:r>
            <a:r>
              <a:rPr sz="2400" b="1" i="1" spc="-65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400" b="1" i="1" dirty="0">
                <a:solidFill>
                  <a:srgbClr val="252525"/>
                </a:solidFill>
                <a:latin typeface="TeXGyreAdventor"/>
                <a:cs typeface="TeXGyreAdventor"/>
              </a:rPr>
              <a:t>structures</a:t>
            </a:r>
            <a:endParaRPr sz="2400" dirty="0">
              <a:latin typeface="TeXGyreAdventor"/>
              <a:cs typeface="TeXGyreAdventor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54023" y="2718651"/>
            <a:ext cx="2705100" cy="1648460"/>
          </a:xfrm>
          <a:prstGeom prst="rect">
            <a:avLst/>
          </a:prstGeom>
        </p:spPr>
        <p:txBody>
          <a:bodyPr vert="horz" wrap="square" lIns="0" tIns="144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sz="1800" spc="34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Arrays &amp;</a:t>
            </a:r>
            <a:r>
              <a:rPr sz="1800" spc="-23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Loops</a:t>
            </a:r>
            <a:endParaRPr sz="18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800" spc="33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</a:t>
            </a:r>
            <a:r>
              <a:rPr sz="1800" spc="14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Functions</a:t>
            </a:r>
            <a:endParaRPr sz="18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1800" spc="33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Arithmetic</a:t>
            </a:r>
            <a:r>
              <a:rPr sz="1800" spc="-24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operators</a:t>
            </a:r>
            <a:endParaRPr sz="18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800" spc="34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Errors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and</a:t>
            </a:r>
            <a:r>
              <a:rPr sz="1800" spc="-22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spc="-55" dirty="0">
                <a:solidFill>
                  <a:srgbClr val="252525"/>
                </a:solidFill>
                <a:latin typeface="Gothic Uralic"/>
                <a:cs typeface="Gothic Uralic"/>
              </a:rPr>
              <a:t>debugging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47204" y="2061972"/>
            <a:ext cx="1501140" cy="646430"/>
          </a:xfrm>
          <a:prstGeom prst="rect">
            <a:avLst/>
          </a:prstGeom>
          <a:solidFill>
            <a:srgbClr val="232852">
              <a:alpha val="14901"/>
            </a:srgbClr>
          </a:solidFill>
          <a:ln w="15240">
            <a:solidFill>
              <a:srgbClr val="34487C"/>
            </a:solidFill>
          </a:ln>
        </p:spPr>
        <p:txBody>
          <a:bodyPr vert="horz" wrap="square" lIns="0" tIns="181610" rIns="0" bIns="0" rtlCol="0">
            <a:spAutoFit/>
          </a:bodyPr>
          <a:lstStyle/>
          <a:p>
            <a:pPr marL="124460">
              <a:lnSpc>
                <a:spcPct val="100000"/>
              </a:lnSpc>
              <a:spcBef>
                <a:spcPts val="1430"/>
              </a:spcBef>
            </a:pPr>
            <a:r>
              <a:rPr sz="1800" b="1" spc="-5" dirty="0">
                <a:latin typeface="Gothic Uralic"/>
                <a:cs typeface="Gothic Uralic"/>
              </a:rPr>
              <a:t>instruction1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278623" y="3357371"/>
            <a:ext cx="1590040" cy="1112520"/>
          </a:xfrm>
          <a:custGeom>
            <a:avLst/>
            <a:gdLst/>
            <a:ahLst/>
            <a:cxnLst/>
            <a:rect l="l" t="t" r="r" b="b"/>
            <a:pathLst>
              <a:path w="1590040" h="1112520">
                <a:moveTo>
                  <a:pt x="0" y="556259"/>
                </a:moveTo>
                <a:lnTo>
                  <a:pt x="794766" y="0"/>
                </a:lnTo>
                <a:lnTo>
                  <a:pt x="1589531" y="556259"/>
                </a:lnTo>
                <a:lnTo>
                  <a:pt x="794766" y="1112520"/>
                </a:lnTo>
                <a:lnTo>
                  <a:pt x="0" y="556259"/>
                </a:lnTo>
                <a:close/>
              </a:path>
            </a:pathLst>
          </a:custGeom>
          <a:ln w="15239">
            <a:solidFill>
              <a:srgbClr val="34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996808" y="3760089"/>
            <a:ext cx="153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Gothic Uralic"/>
                <a:cs typeface="Gothic Uralic"/>
              </a:rPr>
              <a:t>?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012557" y="2718688"/>
            <a:ext cx="120014" cy="2352675"/>
          </a:xfrm>
          <a:custGeom>
            <a:avLst/>
            <a:gdLst/>
            <a:ahLst/>
            <a:cxnLst/>
            <a:rect l="l" t="t" r="r" b="b"/>
            <a:pathLst>
              <a:path w="120015" h="2352675">
                <a:moveTo>
                  <a:pt x="111506" y="2257425"/>
                </a:moveTo>
                <a:lnTo>
                  <a:pt x="109982" y="2251329"/>
                </a:lnTo>
                <a:lnTo>
                  <a:pt x="100584" y="2245741"/>
                </a:lnTo>
                <a:lnTo>
                  <a:pt x="94488" y="2247265"/>
                </a:lnTo>
                <a:lnTo>
                  <a:pt x="65278" y="2296185"/>
                </a:lnTo>
                <a:lnTo>
                  <a:pt x="55130" y="2313178"/>
                </a:lnTo>
                <a:lnTo>
                  <a:pt x="65278" y="2296160"/>
                </a:lnTo>
                <a:lnTo>
                  <a:pt x="70993" y="1752092"/>
                </a:lnTo>
                <a:lnTo>
                  <a:pt x="70993" y="1746631"/>
                </a:lnTo>
                <a:lnTo>
                  <a:pt x="66675" y="1742059"/>
                </a:lnTo>
                <a:lnTo>
                  <a:pt x="55753" y="1742059"/>
                </a:lnTo>
                <a:lnTo>
                  <a:pt x="51181" y="1746377"/>
                </a:lnTo>
                <a:lnTo>
                  <a:pt x="51168" y="1752092"/>
                </a:lnTo>
                <a:lnTo>
                  <a:pt x="45466" y="2296160"/>
                </a:lnTo>
                <a:lnTo>
                  <a:pt x="19939" y="2251202"/>
                </a:lnTo>
                <a:lnTo>
                  <a:pt x="17145" y="2246503"/>
                </a:lnTo>
                <a:lnTo>
                  <a:pt x="11176" y="2244852"/>
                </a:lnTo>
                <a:lnTo>
                  <a:pt x="6350" y="2247519"/>
                </a:lnTo>
                <a:lnTo>
                  <a:pt x="1651" y="2250186"/>
                </a:lnTo>
                <a:lnTo>
                  <a:pt x="0" y="2256282"/>
                </a:lnTo>
                <a:lnTo>
                  <a:pt x="45021" y="2335365"/>
                </a:lnTo>
                <a:lnTo>
                  <a:pt x="45135" y="2327656"/>
                </a:lnTo>
                <a:lnTo>
                  <a:pt x="45110" y="2335530"/>
                </a:lnTo>
                <a:lnTo>
                  <a:pt x="45021" y="2335365"/>
                </a:lnTo>
                <a:lnTo>
                  <a:pt x="45085" y="2338324"/>
                </a:lnTo>
                <a:lnTo>
                  <a:pt x="48856" y="2342108"/>
                </a:lnTo>
                <a:lnTo>
                  <a:pt x="54737" y="2352421"/>
                </a:lnTo>
                <a:lnTo>
                  <a:pt x="60502" y="2342769"/>
                </a:lnTo>
                <a:lnTo>
                  <a:pt x="60769" y="2342324"/>
                </a:lnTo>
                <a:lnTo>
                  <a:pt x="64770" y="2338324"/>
                </a:lnTo>
                <a:lnTo>
                  <a:pt x="64833" y="2335530"/>
                </a:lnTo>
                <a:lnTo>
                  <a:pt x="111506" y="2257425"/>
                </a:lnTo>
                <a:close/>
              </a:path>
              <a:path w="120015" h="2352675">
                <a:moveTo>
                  <a:pt x="119634" y="545338"/>
                </a:moveTo>
                <a:lnTo>
                  <a:pt x="118237" y="539242"/>
                </a:lnTo>
                <a:lnTo>
                  <a:pt x="113538" y="536321"/>
                </a:lnTo>
                <a:lnTo>
                  <a:pt x="108966" y="533400"/>
                </a:lnTo>
                <a:lnTo>
                  <a:pt x="102743" y="534797"/>
                </a:lnTo>
                <a:lnTo>
                  <a:pt x="99949" y="539369"/>
                </a:lnTo>
                <a:lnTo>
                  <a:pt x="72517" y="583145"/>
                </a:lnTo>
                <a:lnTo>
                  <a:pt x="90563" y="9779"/>
                </a:lnTo>
                <a:lnTo>
                  <a:pt x="90805" y="4826"/>
                </a:lnTo>
                <a:lnTo>
                  <a:pt x="86487" y="254"/>
                </a:lnTo>
                <a:lnTo>
                  <a:pt x="75565" y="0"/>
                </a:lnTo>
                <a:lnTo>
                  <a:pt x="70993" y="4191"/>
                </a:lnTo>
                <a:lnTo>
                  <a:pt x="70840" y="10287"/>
                </a:lnTo>
                <a:lnTo>
                  <a:pt x="52717" y="582549"/>
                </a:lnTo>
                <a:lnTo>
                  <a:pt x="28194" y="537210"/>
                </a:lnTo>
                <a:lnTo>
                  <a:pt x="25527" y="532384"/>
                </a:lnTo>
                <a:lnTo>
                  <a:pt x="19558" y="530606"/>
                </a:lnTo>
                <a:lnTo>
                  <a:pt x="14732" y="533146"/>
                </a:lnTo>
                <a:lnTo>
                  <a:pt x="9906" y="535813"/>
                </a:lnTo>
                <a:lnTo>
                  <a:pt x="8128" y="541782"/>
                </a:lnTo>
                <a:lnTo>
                  <a:pt x="10668" y="546608"/>
                </a:lnTo>
                <a:lnTo>
                  <a:pt x="51485" y="621868"/>
                </a:lnTo>
                <a:lnTo>
                  <a:pt x="51435" y="624586"/>
                </a:lnTo>
                <a:lnTo>
                  <a:pt x="55206" y="628713"/>
                </a:lnTo>
                <a:lnTo>
                  <a:pt x="60833" y="639064"/>
                </a:lnTo>
                <a:lnTo>
                  <a:pt x="66802" y="629539"/>
                </a:lnTo>
                <a:lnTo>
                  <a:pt x="67170" y="628954"/>
                </a:lnTo>
                <a:lnTo>
                  <a:pt x="71120" y="625221"/>
                </a:lnTo>
                <a:lnTo>
                  <a:pt x="71247" y="622452"/>
                </a:lnTo>
                <a:lnTo>
                  <a:pt x="71386" y="619125"/>
                </a:lnTo>
                <a:lnTo>
                  <a:pt x="71374" y="619760"/>
                </a:lnTo>
                <a:lnTo>
                  <a:pt x="71247" y="622452"/>
                </a:lnTo>
                <a:lnTo>
                  <a:pt x="116713" y="549910"/>
                </a:lnTo>
                <a:lnTo>
                  <a:pt x="119634" y="545338"/>
                </a:lnTo>
                <a:close/>
              </a:path>
            </a:pathLst>
          </a:custGeom>
          <a:solidFill>
            <a:srgbClr val="4966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316723" y="5070347"/>
            <a:ext cx="1501140" cy="646430"/>
          </a:xfrm>
          <a:prstGeom prst="rect">
            <a:avLst/>
          </a:prstGeom>
          <a:solidFill>
            <a:srgbClr val="232852">
              <a:alpha val="14901"/>
            </a:srgbClr>
          </a:solidFill>
          <a:ln w="15240">
            <a:solidFill>
              <a:srgbClr val="34487C"/>
            </a:solidFill>
          </a:ln>
        </p:spPr>
        <p:txBody>
          <a:bodyPr vert="horz" wrap="square" lIns="0" tIns="182880" rIns="0" bIns="0" rtlCol="0">
            <a:spAutoFit/>
          </a:bodyPr>
          <a:lstStyle/>
          <a:p>
            <a:pPr marL="123825">
              <a:lnSpc>
                <a:spcPct val="100000"/>
              </a:lnSpc>
              <a:spcBef>
                <a:spcPts val="1440"/>
              </a:spcBef>
            </a:pPr>
            <a:r>
              <a:rPr sz="1800" b="1" spc="-5" dirty="0">
                <a:latin typeface="Gothic Uralic"/>
                <a:cs typeface="Gothic Uralic"/>
              </a:rPr>
              <a:t>instruction2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045831" y="1437005"/>
            <a:ext cx="111760" cy="626745"/>
          </a:xfrm>
          <a:custGeom>
            <a:avLst/>
            <a:gdLst/>
            <a:ahLst/>
            <a:cxnLst/>
            <a:rect l="l" t="t" r="r" b="b"/>
            <a:pathLst>
              <a:path w="111759" h="626744">
                <a:moveTo>
                  <a:pt x="47657" y="615820"/>
                </a:moveTo>
                <a:lnTo>
                  <a:pt x="53467" y="626364"/>
                </a:lnTo>
                <a:lnTo>
                  <a:pt x="59414" y="616712"/>
                </a:lnTo>
                <a:lnTo>
                  <a:pt x="48260" y="616458"/>
                </a:lnTo>
                <a:lnTo>
                  <a:pt x="47657" y="615820"/>
                </a:lnTo>
                <a:close/>
              </a:path>
              <a:path w="111759" h="626744">
                <a:moveTo>
                  <a:pt x="44930" y="569769"/>
                </a:moveTo>
                <a:lnTo>
                  <a:pt x="44005" y="609190"/>
                </a:lnTo>
                <a:lnTo>
                  <a:pt x="47657" y="615820"/>
                </a:lnTo>
                <a:lnTo>
                  <a:pt x="48260" y="616458"/>
                </a:lnTo>
                <a:lnTo>
                  <a:pt x="59182" y="616712"/>
                </a:lnTo>
                <a:lnTo>
                  <a:pt x="59737" y="616187"/>
                </a:lnTo>
                <a:lnTo>
                  <a:pt x="63819" y="609561"/>
                </a:lnTo>
                <a:lnTo>
                  <a:pt x="64000" y="601853"/>
                </a:lnTo>
                <a:lnTo>
                  <a:pt x="62611" y="601853"/>
                </a:lnTo>
                <a:lnTo>
                  <a:pt x="45466" y="601472"/>
                </a:lnTo>
                <a:lnTo>
                  <a:pt x="54408" y="586968"/>
                </a:lnTo>
                <a:lnTo>
                  <a:pt x="44930" y="569769"/>
                </a:lnTo>
                <a:close/>
              </a:path>
              <a:path w="111759" h="626744">
                <a:moveTo>
                  <a:pt x="59737" y="616187"/>
                </a:moveTo>
                <a:lnTo>
                  <a:pt x="59182" y="616712"/>
                </a:lnTo>
                <a:lnTo>
                  <a:pt x="59414" y="616712"/>
                </a:lnTo>
                <a:lnTo>
                  <a:pt x="59737" y="616187"/>
                </a:lnTo>
                <a:close/>
              </a:path>
              <a:path w="111759" h="626744">
                <a:moveTo>
                  <a:pt x="63819" y="609561"/>
                </a:moveTo>
                <a:lnTo>
                  <a:pt x="59737" y="616187"/>
                </a:lnTo>
                <a:lnTo>
                  <a:pt x="63753" y="612394"/>
                </a:lnTo>
                <a:lnTo>
                  <a:pt x="63819" y="609561"/>
                </a:lnTo>
                <a:close/>
              </a:path>
              <a:path w="111759" h="626744">
                <a:moveTo>
                  <a:pt x="44005" y="609190"/>
                </a:moveTo>
                <a:lnTo>
                  <a:pt x="43942" y="611886"/>
                </a:lnTo>
                <a:lnTo>
                  <a:pt x="47657" y="615820"/>
                </a:lnTo>
                <a:lnTo>
                  <a:pt x="44005" y="609190"/>
                </a:lnTo>
                <a:close/>
              </a:path>
              <a:path w="111759" h="626744">
                <a:moveTo>
                  <a:pt x="100711" y="520192"/>
                </a:moveTo>
                <a:lnTo>
                  <a:pt x="94615" y="521716"/>
                </a:lnTo>
                <a:lnTo>
                  <a:pt x="91821" y="526288"/>
                </a:lnTo>
                <a:lnTo>
                  <a:pt x="64743" y="570205"/>
                </a:lnTo>
                <a:lnTo>
                  <a:pt x="63819" y="609561"/>
                </a:lnTo>
                <a:lnTo>
                  <a:pt x="108712" y="536702"/>
                </a:lnTo>
                <a:lnTo>
                  <a:pt x="111505" y="532130"/>
                </a:lnTo>
                <a:lnTo>
                  <a:pt x="110109" y="526034"/>
                </a:lnTo>
                <a:lnTo>
                  <a:pt x="100711" y="520192"/>
                </a:lnTo>
                <a:close/>
              </a:path>
              <a:path w="111759" h="626744">
                <a:moveTo>
                  <a:pt x="11302" y="518033"/>
                </a:moveTo>
                <a:lnTo>
                  <a:pt x="6603" y="520700"/>
                </a:lnTo>
                <a:lnTo>
                  <a:pt x="1777" y="523367"/>
                </a:lnTo>
                <a:lnTo>
                  <a:pt x="0" y="529336"/>
                </a:lnTo>
                <a:lnTo>
                  <a:pt x="44005" y="609190"/>
                </a:lnTo>
                <a:lnTo>
                  <a:pt x="44930" y="569769"/>
                </a:lnTo>
                <a:lnTo>
                  <a:pt x="17399" y="519811"/>
                </a:lnTo>
                <a:lnTo>
                  <a:pt x="11302" y="518033"/>
                </a:lnTo>
                <a:close/>
              </a:path>
              <a:path w="111759" h="626744">
                <a:moveTo>
                  <a:pt x="54408" y="586968"/>
                </a:moveTo>
                <a:lnTo>
                  <a:pt x="45466" y="601472"/>
                </a:lnTo>
                <a:lnTo>
                  <a:pt x="62611" y="601853"/>
                </a:lnTo>
                <a:lnTo>
                  <a:pt x="54408" y="586968"/>
                </a:lnTo>
                <a:close/>
              </a:path>
              <a:path w="111759" h="626744">
                <a:moveTo>
                  <a:pt x="64743" y="570205"/>
                </a:moveTo>
                <a:lnTo>
                  <a:pt x="54408" y="586968"/>
                </a:lnTo>
                <a:lnTo>
                  <a:pt x="62611" y="601853"/>
                </a:lnTo>
                <a:lnTo>
                  <a:pt x="64000" y="601853"/>
                </a:lnTo>
                <a:lnTo>
                  <a:pt x="64743" y="570205"/>
                </a:lnTo>
                <a:close/>
              </a:path>
              <a:path w="111759" h="626744">
                <a:moveTo>
                  <a:pt x="50165" y="537210"/>
                </a:moveTo>
                <a:lnTo>
                  <a:pt x="45593" y="541528"/>
                </a:lnTo>
                <a:lnTo>
                  <a:pt x="44930" y="569769"/>
                </a:lnTo>
                <a:lnTo>
                  <a:pt x="54408" y="586968"/>
                </a:lnTo>
                <a:lnTo>
                  <a:pt x="64743" y="570205"/>
                </a:lnTo>
                <a:lnTo>
                  <a:pt x="65404" y="542036"/>
                </a:lnTo>
                <a:lnTo>
                  <a:pt x="61087" y="537464"/>
                </a:lnTo>
                <a:lnTo>
                  <a:pt x="50165" y="537210"/>
                </a:lnTo>
                <a:close/>
              </a:path>
              <a:path w="111759" h="626744">
                <a:moveTo>
                  <a:pt x="53467" y="398525"/>
                </a:moveTo>
                <a:lnTo>
                  <a:pt x="49022" y="402844"/>
                </a:lnTo>
                <a:lnTo>
                  <a:pt x="48768" y="408305"/>
                </a:lnTo>
                <a:lnTo>
                  <a:pt x="47244" y="473202"/>
                </a:lnTo>
                <a:lnTo>
                  <a:pt x="51562" y="477774"/>
                </a:lnTo>
                <a:lnTo>
                  <a:pt x="62484" y="478028"/>
                </a:lnTo>
                <a:lnTo>
                  <a:pt x="67055" y="473710"/>
                </a:lnTo>
                <a:lnTo>
                  <a:pt x="68707" y="403352"/>
                </a:lnTo>
                <a:lnTo>
                  <a:pt x="64389" y="398780"/>
                </a:lnTo>
                <a:lnTo>
                  <a:pt x="53467" y="398525"/>
                </a:lnTo>
                <a:close/>
              </a:path>
              <a:path w="111759" h="626744">
                <a:moveTo>
                  <a:pt x="56896" y="259969"/>
                </a:moveTo>
                <a:lnTo>
                  <a:pt x="52324" y="264287"/>
                </a:lnTo>
                <a:lnTo>
                  <a:pt x="50673" y="334645"/>
                </a:lnTo>
                <a:lnTo>
                  <a:pt x="54991" y="339090"/>
                </a:lnTo>
                <a:lnTo>
                  <a:pt x="65913" y="339344"/>
                </a:lnTo>
                <a:lnTo>
                  <a:pt x="70358" y="335025"/>
                </a:lnTo>
                <a:lnTo>
                  <a:pt x="70612" y="329565"/>
                </a:lnTo>
                <a:lnTo>
                  <a:pt x="72136" y="264668"/>
                </a:lnTo>
                <a:lnTo>
                  <a:pt x="67818" y="260223"/>
                </a:lnTo>
                <a:lnTo>
                  <a:pt x="56896" y="259969"/>
                </a:lnTo>
                <a:close/>
              </a:path>
              <a:path w="111759" h="626744">
                <a:moveTo>
                  <a:pt x="60198" y="121285"/>
                </a:moveTo>
                <a:lnTo>
                  <a:pt x="55625" y="125603"/>
                </a:lnTo>
                <a:lnTo>
                  <a:pt x="53975" y="195961"/>
                </a:lnTo>
                <a:lnTo>
                  <a:pt x="58293" y="200533"/>
                </a:lnTo>
                <a:lnTo>
                  <a:pt x="69215" y="200787"/>
                </a:lnTo>
                <a:lnTo>
                  <a:pt x="73787" y="196469"/>
                </a:lnTo>
                <a:lnTo>
                  <a:pt x="75438" y="126111"/>
                </a:lnTo>
                <a:lnTo>
                  <a:pt x="71120" y="121539"/>
                </a:lnTo>
                <a:lnTo>
                  <a:pt x="60198" y="121285"/>
                </a:lnTo>
                <a:close/>
              </a:path>
              <a:path w="111759" h="626744">
                <a:moveTo>
                  <a:pt x="63119" y="0"/>
                </a:moveTo>
                <a:lnTo>
                  <a:pt x="58547" y="4318"/>
                </a:lnTo>
                <a:lnTo>
                  <a:pt x="57276" y="57277"/>
                </a:lnTo>
                <a:lnTo>
                  <a:pt x="61595" y="61849"/>
                </a:lnTo>
                <a:lnTo>
                  <a:pt x="72644" y="62103"/>
                </a:lnTo>
                <a:lnTo>
                  <a:pt x="77089" y="57785"/>
                </a:lnTo>
                <a:lnTo>
                  <a:pt x="78359" y="4825"/>
                </a:lnTo>
                <a:lnTo>
                  <a:pt x="74041" y="254"/>
                </a:lnTo>
                <a:lnTo>
                  <a:pt x="63119" y="0"/>
                </a:lnTo>
                <a:close/>
              </a:path>
            </a:pathLst>
          </a:custGeom>
          <a:solidFill>
            <a:srgbClr val="4966A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6848602" y="2881757"/>
            <a:ext cx="3437890" cy="2522855"/>
            <a:chOff x="6848602" y="2881757"/>
            <a:chExt cx="3437890" cy="2522855"/>
          </a:xfrm>
        </p:grpSpPr>
        <p:sp>
          <p:nvSpPr>
            <p:cNvPr id="18" name="object 18"/>
            <p:cNvSpPr/>
            <p:nvPr/>
          </p:nvSpPr>
          <p:spPr>
            <a:xfrm>
              <a:off x="6858762" y="2937510"/>
              <a:ext cx="457834" cy="2457450"/>
            </a:xfrm>
            <a:custGeom>
              <a:avLst/>
              <a:gdLst/>
              <a:ahLst/>
              <a:cxnLst/>
              <a:rect l="l" t="t" r="r" b="b"/>
              <a:pathLst>
                <a:path w="457834" h="2457450">
                  <a:moveTo>
                    <a:pt x="457835" y="2456941"/>
                  </a:moveTo>
                  <a:lnTo>
                    <a:pt x="0" y="2456941"/>
                  </a:lnTo>
                  <a:lnTo>
                    <a:pt x="0" y="0"/>
                  </a:lnTo>
                </a:path>
              </a:pathLst>
            </a:custGeom>
            <a:ln w="19811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848856" y="2881756"/>
              <a:ext cx="3437890" cy="1735455"/>
            </a:xfrm>
            <a:custGeom>
              <a:avLst/>
              <a:gdLst/>
              <a:ahLst/>
              <a:cxnLst/>
              <a:rect l="l" t="t" r="r" b="b"/>
              <a:pathLst>
                <a:path w="3437890" h="1735454">
                  <a:moveTo>
                    <a:pt x="1203071" y="55753"/>
                  </a:moveTo>
                  <a:lnTo>
                    <a:pt x="1192720" y="49733"/>
                  </a:lnTo>
                  <a:lnTo>
                    <a:pt x="1188847" y="45847"/>
                  </a:lnTo>
                  <a:lnTo>
                    <a:pt x="1186053" y="45847"/>
                  </a:lnTo>
                  <a:lnTo>
                    <a:pt x="1112139" y="2794"/>
                  </a:lnTo>
                  <a:lnTo>
                    <a:pt x="1107440" y="0"/>
                  </a:lnTo>
                  <a:lnTo>
                    <a:pt x="1101344" y="1524"/>
                  </a:lnTo>
                  <a:lnTo>
                    <a:pt x="1098550" y="6350"/>
                  </a:lnTo>
                  <a:lnTo>
                    <a:pt x="1095883" y="11049"/>
                  </a:lnTo>
                  <a:lnTo>
                    <a:pt x="1097407" y="17145"/>
                  </a:lnTo>
                  <a:lnTo>
                    <a:pt x="1102233" y="19812"/>
                  </a:lnTo>
                  <a:lnTo>
                    <a:pt x="1146848" y="45847"/>
                  </a:lnTo>
                  <a:lnTo>
                    <a:pt x="4445" y="45847"/>
                  </a:lnTo>
                  <a:lnTo>
                    <a:pt x="0" y="50292"/>
                  </a:lnTo>
                  <a:lnTo>
                    <a:pt x="0" y="61214"/>
                  </a:lnTo>
                  <a:lnTo>
                    <a:pt x="4445" y="65659"/>
                  </a:lnTo>
                  <a:lnTo>
                    <a:pt x="1146848" y="65659"/>
                  </a:lnTo>
                  <a:lnTo>
                    <a:pt x="1102233" y="91694"/>
                  </a:lnTo>
                  <a:lnTo>
                    <a:pt x="1097407" y="94361"/>
                  </a:lnTo>
                  <a:lnTo>
                    <a:pt x="1095883" y="100457"/>
                  </a:lnTo>
                  <a:lnTo>
                    <a:pt x="1098550" y="105156"/>
                  </a:lnTo>
                  <a:lnTo>
                    <a:pt x="1101344" y="109982"/>
                  </a:lnTo>
                  <a:lnTo>
                    <a:pt x="1107440" y="111506"/>
                  </a:lnTo>
                  <a:lnTo>
                    <a:pt x="1112139" y="108712"/>
                  </a:lnTo>
                  <a:lnTo>
                    <a:pt x="1186053" y="65659"/>
                  </a:lnTo>
                  <a:lnTo>
                    <a:pt x="1188847" y="65659"/>
                  </a:lnTo>
                  <a:lnTo>
                    <a:pt x="1192720" y="61785"/>
                  </a:lnTo>
                  <a:lnTo>
                    <a:pt x="1203071" y="55753"/>
                  </a:lnTo>
                  <a:close/>
                </a:path>
                <a:path w="3437890" h="1735454">
                  <a:moveTo>
                    <a:pt x="3437636" y="1658747"/>
                  </a:moveTo>
                  <a:lnTo>
                    <a:pt x="3409442" y="1658747"/>
                  </a:lnTo>
                  <a:lnTo>
                    <a:pt x="3409442" y="1042543"/>
                  </a:lnTo>
                  <a:lnTo>
                    <a:pt x="3409442" y="1032637"/>
                  </a:lnTo>
                  <a:lnTo>
                    <a:pt x="3409442" y="1027176"/>
                  </a:lnTo>
                  <a:lnTo>
                    <a:pt x="3404997" y="1022731"/>
                  </a:lnTo>
                  <a:lnTo>
                    <a:pt x="2014601" y="1022731"/>
                  </a:lnTo>
                  <a:lnTo>
                    <a:pt x="2010156" y="1027176"/>
                  </a:lnTo>
                  <a:lnTo>
                    <a:pt x="2010156" y="1038098"/>
                  </a:lnTo>
                  <a:lnTo>
                    <a:pt x="2014601" y="1042543"/>
                  </a:lnTo>
                  <a:lnTo>
                    <a:pt x="3389630" y="1042543"/>
                  </a:lnTo>
                  <a:lnTo>
                    <a:pt x="3389630" y="1658747"/>
                  </a:lnTo>
                  <a:lnTo>
                    <a:pt x="3361436" y="1658747"/>
                  </a:lnTo>
                  <a:lnTo>
                    <a:pt x="3399536" y="1734947"/>
                  </a:lnTo>
                  <a:lnTo>
                    <a:pt x="3426333" y="1681353"/>
                  </a:lnTo>
                  <a:lnTo>
                    <a:pt x="3437636" y="1658747"/>
                  </a:lnTo>
                  <a:close/>
                </a:path>
              </a:pathLst>
            </a:custGeom>
            <a:solidFill>
              <a:srgbClr val="4966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9497568" y="4616196"/>
            <a:ext cx="1501140" cy="646430"/>
          </a:xfrm>
          <a:prstGeom prst="rect">
            <a:avLst/>
          </a:prstGeom>
          <a:solidFill>
            <a:srgbClr val="232852">
              <a:alpha val="14901"/>
            </a:srgbClr>
          </a:solidFill>
          <a:ln w="15240">
            <a:solidFill>
              <a:srgbClr val="34487C"/>
            </a:solidFill>
          </a:ln>
        </p:spPr>
        <p:txBody>
          <a:bodyPr vert="horz" wrap="square" lIns="0" tIns="182245" rIns="0" bIns="0" rtlCol="0">
            <a:spAutoFit/>
          </a:bodyPr>
          <a:lstStyle/>
          <a:p>
            <a:pPr marL="124460">
              <a:lnSpc>
                <a:spcPct val="100000"/>
              </a:lnSpc>
              <a:spcBef>
                <a:spcPts val="1435"/>
              </a:spcBef>
            </a:pPr>
            <a:r>
              <a:rPr sz="1800" b="1" spc="-5" dirty="0">
                <a:latin typeface="Gothic Uralic"/>
                <a:cs typeface="Gothic Uralic"/>
              </a:rPr>
              <a:t>instruction3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146542" y="4452950"/>
            <a:ext cx="3994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latin typeface="Gothic Uralic"/>
                <a:cs typeface="Gothic Uralic"/>
              </a:rPr>
              <a:t>Y</a:t>
            </a:r>
            <a:r>
              <a:rPr sz="1800" spc="-10" dirty="0">
                <a:latin typeface="Gothic Uralic"/>
                <a:cs typeface="Gothic Uralic"/>
              </a:rPr>
              <a:t>e</a:t>
            </a:r>
            <a:r>
              <a:rPr sz="1800" dirty="0">
                <a:latin typeface="Gothic Uralic"/>
                <a:cs typeface="Gothic Uralic"/>
              </a:rPr>
              <a:t>s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982202" y="3574795"/>
            <a:ext cx="344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othic Uralic"/>
                <a:cs typeface="Gothic Uralic"/>
              </a:rPr>
              <a:t>No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0188575" y="5245480"/>
            <a:ext cx="111760" cy="626745"/>
          </a:xfrm>
          <a:custGeom>
            <a:avLst/>
            <a:gdLst/>
            <a:ahLst/>
            <a:cxnLst/>
            <a:rect l="l" t="t" r="r" b="b"/>
            <a:pathLst>
              <a:path w="111759" h="626745">
                <a:moveTo>
                  <a:pt x="47686" y="615817"/>
                </a:moveTo>
                <a:lnTo>
                  <a:pt x="53467" y="626300"/>
                </a:lnTo>
                <a:lnTo>
                  <a:pt x="59397" y="616686"/>
                </a:lnTo>
                <a:lnTo>
                  <a:pt x="48259" y="616419"/>
                </a:lnTo>
                <a:lnTo>
                  <a:pt x="47686" y="615817"/>
                </a:lnTo>
                <a:close/>
              </a:path>
              <a:path w="111759" h="626745">
                <a:moveTo>
                  <a:pt x="44930" y="569761"/>
                </a:moveTo>
                <a:lnTo>
                  <a:pt x="44006" y="609143"/>
                </a:lnTo>
                <a:lnTo>
                  <a:pt x="47686" y="615817"/>
                </a:lnTo>
                <a:lnTo>
                  <a:pt x="48259" y="616419"/>
                </a:lnTo>
                <a:lnTo>
                  <a:pt x="59181" y="616686"/>
                </a:lnTo>
                <a:lnTo>
                  <a:pt x="59699" y="616196"/>
                </a:lnTo>
                <a:lnTo>
                  <a:pt x="63820" y="609516"/>
                </a:lnTo>
                <a:lnTo>
                  <a:pt x="63999" y="601865"/>
                </a:lnTo>
                <a:lnTo>
                  <a:pt x="62610" y="601865"/>
                </a:lnTo>
                <a:lnTo>
                  <a:pt x="45466" y="601459"/>
                </a:lnTo>
                <a:lnTo>
                  <a:pt x="54408" y="586970"/>
                </a:lnTo>
                <a:lnTo>
                  <a:pt x="44930" y="569761"/>
                </a:lnTo>
                <a:close/>
              </a:path>
              <a:path w="111759" h="626745">
                <a:moveTo>
                  <a:pt x="59699" y="616196"/>
                </a:moveTo>
                <a:lnTo>
                  <a:pt x="59181" y="616686"/>
                </a:lnTo>
                <a:lnTo>
                  <a:pt x="59397" y="616686"/>
                </a:lnTo>
                <a:lnTo>
                  <a:pt x="59699" y="616196"/>
                </a:lnTo>
                <a:close/>
              </a:path>
              <a:path w="111759" h="626745">
                <a:moveTo>
                  <a:pt x="63820" y="609516"/>
                </a:moveTo>
                <a:lnTo>
                  <a:pt x="59699" y="616196"/>
                </a:lnTo>
                <a:lnTo>
                  <a:pt x="63753" y="612355"/>
                </a:lnTo>
                <a:lnTo>
                  <a:pt x="63820" y="609516"/>
                </a:lnTo>
                <a:close/>
              </a:path>
              <a:path w="111759" h="626745">
                <a:moveTo>
                  <a:pt x="44006" y="609143"/>
                </a:moveTo>
                <a:lnTo>
                  <a:pt x="43942" y="611886"/>
                </a:lnTo>
                <a:lnTo>
                  <a:pt x="47686" y="615817"/>
                </a:lnTo>
                <a:lnTo>
                  <a:pt x="44006" y="609143"/>
                </a:lnTo>
                <a:close/>
              </a:path>
              <a:path w="111759" h="626745">
                <a:moveTo>
                  <a:pt x="100710" y="520242"/>
                </a:moveTo>
                <a:lnTo>
                  <a:pt x="94615" y="521690"/>
                </a:lnTo>
                <a:lnTo>
                  <a:pt x="91821" y="526351"/>
                </a:lnTo>
                <a:lnTo>
                  <a:pt x="64742" y="570226"/>
                </a:lnTo>
                <a:lnTo>
                  <a:pt x="63820" y="609516"/>
                </a:lnTo>
                <a:lnTo>
                  <a:pt x="108711" y="536740"/>
                </a:lnTo>
                <a:lnTo>
                  <a:pt x="111505" y="532091"/>
                </a:lnTo>
                <a:lnTo>
                  <a:pt x="110108" y="525983"/>
                </a:lnTo>
                <a:lnTo>
                  <a:pt x="100710" y="520242"/>
                </a:lnTo>
                <a:close/>
              </a:path>
              <a:path w="111759" h="626745">
                <a:moveTo>
                  <a:pt x="11302" y="518083"/>
                </a:moveTo>
                <a:lnTo>
                  <a:pt x="6603" y="520725"/>
                </a:lnTo>
                <a:lnTo>
                  <a:pt x="1777" y="523367"/>
                </a:lnTo>
                <a:lnTo>
                  <a:pt x="0" y="529386"/>
                </a:lnTo>
                <a:lnTo>
                  <a:pt x="2667" y="534174"/>
                </a:lnTo>
                <a:lnTo>
                  <a:pt x="44006" y="609143"/>
                </a:lnTo>
                <a:lnTo>
                  <a:pt x="44930" y="569761"/>
                </a:lnTo>
                <a:lnTo>
                  <a:pt x="20066" y="524611"/>
                </a:lnTo>
                <a:lnTo>
                  <a:pt x="17399" y="519823"/>
                </a:lnTo>
                <a:lnTo>
                  <a:pt x="11302" y="518083"/>
                </a:lnTo>
                <a:close/>
              </a:path>
              <a:path w="111759" h="626745">
                <a:moveTo>
                  <a:pt x="54408" y="586970"/>
                </a:moveTo>
                <a:lnTo>
                  <a:pt x="45466" y="601459"/>
                </a:lnTo>
                <a:lnTo>
                  <a:pt x="62610" y="601865"/>
                </a:lnTo>
                <a:lnTo>
                  <a:pt x="54408" y="586970"/>
                </a:lnTo>
                <a:close/>
              </a:path>
              <a:path w="111759" h="626745">
                <a:moveTo>
                  <a:pt x="64742" y="570226"/>
                </a:moveTo>
                <a:lnTo>
                  <a:pt x="54408" y="586970"/>
                </a:lnTo>
                <a:lnTo>
                  <a:pt x="62610" y="601865"/>
                </a:lnTo>
                <a:lnTo>
                  <a:pt x="63999" y="601865"/>
                </a:lnTo>
                <a:lnTo>
                  <a:pt x="64742" y="570226"/>
                </a:lnTo>
                <a:close/>
              </a:path>
              <a:path w="111759" h="626745">
                <a:moveTo>
                  <a:pt x="50165" y="537197"/>
                </a:moveTo>
                <a:lnTo>
                  <a:pt x="45593" y="541528"/>
                </a:lnTo>
                <a:lnTo>
                  <a:pt x="44930" y="569761"/>
                </a:lnTo>
                <a:lnTo>
                  <a:pt x="54408" y="586970"/>
                </a:lnTo>
                <a:lnTo>
                  <a:pt x="64742" y="570226"/>
                </a:lnTo>
                <a:lnTo>
                  <a:pt x="65404" y="542010"/>
                </a:lnTo>
                <a:lnTo>
                  <a:pt x="61086" y="537464"/>
                </a:lnTo>
                <a:lnTo>
                  <a:pt x="50165" y="537197"/>
                </a:lnTo>
                <a:close/>
              </a:path>
              <a:path w="111759" h="626745">
                <a:moveTo>
                  <a:pt x="53467" y="398551"/>
                </a:moveTo>
                <a:lnTo>
                  <a:pt x="48895" y="402882"/>
                </a:lnTo>
                <a:lnTo>
                  <a:pt x="47244" y="473240"/>
                </a:lnTo>
                <a:lnTo>
                  <a:pt x="51561" y="477774"/>
                </a:lnTo>
                <a:lnTo>
                  <a:pt x="62483" y="478040"/>
                </a:lnTo>
                <a:lnTo>
                  <a:pt x="67055" y="473722"/>
                </a:lnTo>
                <a:lnTo>
                  <a:pt x="68706" y="403364"/>
                </a:lnTo>
                <a:lnTo>
                  <a:pt x="64389" y="398818"/>
                </a:lnTo>
                <a:lnTo>
                  <a:pt x="53467" y="398551"/>
                </a:lnTo>
                <a:close/>
              </a:path>
              <a:path w="111759" h="626745">
                <a:moveTo>
                  <a:pt x="56896" y="259969"/>
                </a:moveTo>
                <a:lnTo>
                  <a:pt x="52324" y="264287"/>
                </a:lnTo>
                <a:lnTo>
                  <a:pt x="50782" y="329565"/>
                </a:lnTo>
                <a:lnTo>
                  <a:pt x="50546" y="334645"/>
                </a:lnTo>
                <a:lnTo>
                  <a:pt x="54991" y="339090"/>
                </a:lnTo>
                <a:lnTo>
                  <a:pt x="65913" y="339344"/>
                </a:lnTo>
                <a:lnTo>
                  <a:pt x="70357" y="335026"/>
                </a:lnTo>
                <a:lnTo>
                  <a:pt x="72135" y="264668"/>
                </a:lnTo>
                <a:lnTo>
                  <a:pt x="67818" y="260223"/>
                </a:lnTo>
                <a:lnTo>
                  <a:pt x="56896" y="259969"/>
                </a:lnTo>
                <a:close/>
              </a:path>
              <a:path w="111759" h="626745">
                <a:moveTo>
                  <a:pt x="60198" y="121285"/>
                </a:moveTo>
                <a:lnTo>
                  <a:pt x="55625" y="125603"/>
                </a:lnTo>
                <a:lnTo>
                  <a:pt x="53975" y="195961"/>
                </a:lnTo>
                <a:lnTo>
                  <a:pt x="58293" y="200533"/>
                </a:lnTo>
                <a:lnTo>
                  <a:pt x="69215" y="200787"/>
                </a:lnTo>
                <a:lnTo>
                  <a:pt x="73786" y="196469"/>
                </a:lnTo>
                <a:lnTo>
                  <a:pt x="75438" y="126111"/>
                </a:lnTo>
                <a:lnTo>
                  <a:pt x="71120" y="121539"/>
                </a:lnTo>
                <a:lnTo>
                  <a:pt x="60198" y="121285"/>
                </a:lnTo>
                <a:close/>
              </a:path>
              <a:path w="111759" h="626745">
                <a:moveTo>
                  <a:pt x="63119" y="0"/>
                </a:moveTo>
                <a:lnTo>
                  <a:pt x="58547" y="4318"/>
                </a:lnTo>
                <a:lnTo>
                  <a:pt x="57276" y="57277"/>
                </a:lnTo>
                <a:lnTo>
                  <a:pt x="61595" y="61849"/>
                </a:lnTo>
                <a:lnTo>
                  <a:pt x="72644" y="62103"/>
                </a:lnTo>
                <a:lnTo>
                  <a:pt x="77089" y="57785"/>
                </a:lnTo>
                <a:lnTo>
                  <a:pt x="78358" y="4826"/>
                </a:lnTo>
                <a:lnTo>
                  <a:pt x="74041" y="254"/>
                </a:lnTo>
                <a:lnTo>
                  <a:pt x="63119" y="0"/>
                </a:lnTo>
                <a:close/>
              </a:path>
            </a:pathLst>
          </a:custGeom>
          <a:solidFill>
            <a:srgbClr val="4966A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28772" y="4957571"/>
            <a:ext cx="253365" cy="408940"/>
            <a:chOff x="3128772" y="4957571"/>
            <a:chExt cx="253365" cy="408940"/>
          </a:xfrm>
        </p:grpSpPr>
        <p:sp>
          <p:nvSpPr>
            <p:cNvPr id="3" name="object 3"/>
            <p:cNvSpPr/>
            <p:nvPr/>
          </p:nvSpPr>
          <p:spPr>
            <a:xfrm>
              <a:off x="3136392" y="4965191"/>
              <a:ext cx="238125" cy="393700"/>
            </a:xfrm>
            <a:custGeom>
              <a:avLst/>
              <a:gdLst/>
              <a:ahLst/>
              <a:cxnLst/>
              <a:rect l="l" t="t" r="r" b="b"/>
              <a:pathLst>
                <a:path w="238125" h="393700">
                  <a:moveTo>
                    <a:pt x="198119" y="0"/>
                  </a:moveTo>
                  <a:lnTo>
                    <a:pt x="39624" y="0"/>
                  </a:lnTo>
                  <a:lnTo>
                    <a:pt x="24217" y="15448"/>
                  </a:lnTo>
                  <a:lnTo>
                    <a:pt x="11620" y="57578"/>
                  </a:lnTo>
                  <a:lnTo>
                    <a:pt x="3119" y="120068"/>
                  </a:lnTo>
                  <a:lnTo>
                    <a:pt x="0" y="196595"/>
                  </a:lnTo>
                  <a:lnTo>
                    <a:pt x="3119" y="273123"/>
                  </a:lnTo>
                  <a:lnTo>
                    <a:pt x="11620" y="335613"/>
                  </a:lnTo>
                  <a:lnTo>
                    <a:pt x="24217" y="377743"/>
                  </a:lnTo>
                  <a:lnTo>
                    <a:pt x="39624" y="393191"/>
                  </a:lnTo>
                  <a:lnTo>
                    <a:pt x="198119" y="393191"/>
                  </a:lnTo>
                  <a:lnTo>
                    <a:pt x="213526" y="377743"/>
                  </a:lnTo>
                  <a:lnTo>
                    <a:pt x="226123" y="335613"/>
                  </a:lnTo>
                  <a:lnTo>
                    <a:pt x="234624" y="273123"/>
                  </a:lnTo>
                  <a:lnTo>
                    <a:pt x="237744" y="196595"/>
                  </a:lnTo>
                  <a:lnTo>
                    <a:pt x="234624" y="120068"/>
                  </a:lnTo>
                  <a:lnTo>
                    <a:pt x="226123" y="57578"/>
                  </a:lnTo>
                  <a:lnTo>
                    <a:pt x="213526" y="15448"/>
                  </a:lnTo>
                  <a:lnTo>
                    <a:pt x="19811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136392" y="4965191"/>
              <a:ext cx="238125" cy="393700"/>
            </a:xfrm>
            <a:custGeom>
              <a:avLst/>
              <a:gdLst/>
              <a:ahLst/>
              <a:cxnLst/>
              <a:rect l="l" t="t" r="r" b="b"/>
              <a:pathLst>
                <a:path w="238125" h="393700">
                  <a:moveTo>
                    <a:pt x="39624" y="0"/>
                  </a:moveTo>
                  <a:lnTo>
                    <a:pt x="55030" y="15448"/>
                  </a:lnTo>
                  <a:lnTo>
                    <a:pt x="67627" y="57578"/>
                  </a:lnTo>
                  <a:lnTo>
                    <a:pt x="76128" y="120068"/>
                  </a:lnTo>
                  <a:lnTo>
                    <a:pt x="79247" y="196595"/>
                  </a:lnTo>
                  <a:lnTo>
                    <a:pt x="76128" y="273123"/>
                  </a:lnTo>
                  <a:lnTo>
                    <a:pt x="67627" y="335613"/>
                  </a:lnTo>
                  <a:lnTo>
                    <a:pt x="55030" y="377743"/>
                  </a:lnTo>
                  <a:lnTo>
                    <a:pt x="39624" y="393191"/>
                  </a:lnTo>
                </a:path>
                <a:path w="238125" h="393700">
                  <a:moveTo>
                    <a:pt x="39624" y="393191"/>
                  </a:moveTo>
                  <a:lnTo>
                    <a:pt x="24217" y="377743"/>
                  </a:lnTo>
                  <a:lnTo>
                    <a:pt x="11620" y="335613"/>
                  </a:lnTo>
                  <a:lnTo>
                    <a:pt x="3119" y="273123"/>
                  </a:lnTo>
                  <a:lnTo>
                    <a:pt x="0" y="196595"/>
                  </a:lnTo>
                  <a:lnTo>
                    <a:pt x="3119" y="120068"/>
                  </a:lnTo>
                  <a:lnTo>
                    <a:pt x="11620" y="57578"/>
                  </a:lnTo>
                  <a:lnTo>
                    <a:pt x="24217" y="15448"/>
                  </a:lnTo>
                  <a:lnTo>
                    <a:pt x="39624" y="0"/>
                  </a:lnTo>
                  <a:lnTo>
                    <a:pt x="198119" y="0"/>
                  </a:lnTo>
                  <a:lnTo>
                    <a:pt x="213526" y="15448"/>
                  </a:lnTo>
                  <a:lnTo>
                    <a:pt x="226123" y="57578"/>
                  </a:lnTo>
                  <a:lnTo>
                    <a:pt x="234624" y="120068"/>
                  </a:lnTo>
                  <a:lnTo>
                    <a:pt x="237744" y="196595"/>
                  </a:lnTo>
                  <a:lnTo>
                    <a:pt x="234624" y="273123"/>
                  </a:lnTo>
                  <a:lnTo>
                    <a:pt x="226123" y="335613"/>
                  </a:lnTo>
                  <a:lnTo>
                    <a:pt x="213526" y="377743"/>
                  </a:lnTo>
                  <a:lnTo>
                    <a:pt x="198119" y="393191"/>
                  </a:lnTo>
                  <a:lnTo>
                    <a:pt x="39624" y="393191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886711" y="4632959"/>
            <a:ext cx="1274445" cy="805180"/>
            <a:chOff x="1886711" y="4632959"/>
            <a:chExt cx="1274445" cy="805180"/>
          </a:xfrm>
        </p:grpSpPr>
        <p:sp>
          <p:nvSpPr>
            <p:cNvPr id="6" name="object 6"/>
            <p:cNvSpPr/>
            <p:nvPr/>
          </p:nvSpPr>
          <p:spPr>
            <a:xfrm>
              <a:off x="1894331" y="4965191"/>
              <a:ext cx="238125" cy="393700"/>
            </a:xfrm>
            <a:custGeom>
              <a:avLst/>
              <a:gdLst/>
              <a:ahLst/>
              <a:cxnLst/>
              <a:rect l="l" t="t" r="r" b="b"/>
              <a:pathLst>
                <a:path w="238125" h="393700">
                  <a:moveTo>
                    <a:pt x="198119" y="0"/>
                  </a:moveTo>
                  <a:lnTo>
                    <a:pt x="39624" y="0"/>
                  </a:lnTo>
                  <a:lnTo>
                    <a:pt x="24217" y="15448"/>
                  </a:lnTo>
                  <a:lnTo>
                    <a:pt x="11620" y="57578"/>
                  </a:lnTo>
                  <a:lnTo>
                    <a:pt x="3119" y="120068"/>
                  </a:lnTo>
                  <a:lnTo>
                    <a:pt x="0" y="196595"/>
                  </a:lnTo>
                  <a:lnTo>
                    <a:pt x="3119" y="273123"/>
                  </a:lnTo>
                  <a:lnTo>
                    <a:pt x="11620" y="335613"/>
                  </a:lnTo>
                  <a:lnTo>
                    <a:pt x="24217" y="377743"/>
                  </a:lnTo>
                  <a:lnTo>
                    <a:pt x="39624" y="393191"/>
                  </a:lnTo>
                  <a:lnTo>
                    <a:pt x="198119" y="393191"/>
                  </a:lnTo>
                  <a:lnTo>
                    <a:pt x="213526" y="377743"/>
                  </a:lnTo>
                  <a:lnTo>
                    <a:pt x="226123" y="335613"/>
                  </a:lnTo>
                  <a:lnTo>
                    <a:pt x="234624" y="273123"/>
                  </a:lnTo>
                  <a:lnTo>
                    <a:pt x="237744" y="196595"/>
                  </a:lnTo>
                  <a:lnTo>
                    <a:pt x="234624" y="120068"/>
                  </a:lnTo>
                  <a:lnTo>
                    <a:pt x="226123" y="57578"/>
                  </a:lnTo>
                  <a:lnTo>
                    <a:pt x="213526" y="15448"/>
                  </a:lnTo>
                  <a:lnTo>
                    <a:pt x="19811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94331" y="4965191"/>
              <a:ext cx="238125" cy="393700"/>
            </a:xfrm>
            <a:custGeom>
              <a:avLst/>
              <a:gdLst/>
              <a:ahLst/>
              <a:cxnLst/>
              <a:rect l="l" t="t" r="r" b="b"/>
              <a:pathLst>
                <a:path w="238125" h="393700">
                  <a:moveTo>
                    <a:pt x="39624" y="0"/>
                  </a:moveTo>
                  <a:lnTo>
                    <a:pt x="55030" y="15448"/>
                  </a:lnTo>
                  <a:lnTo>
                    <a:pt x="67627" y="57578"/>
                  </a:lnTo>
                  <a:lnTo>
                    <a:pt x="76128" y="120068"/>
                  </a:lnTo>
                  <a:lnTo>
                    <a:pt x="79248" y="196595"/>
                  </a:lnTo>
                  <a:lnTo>
                    <a:pt x="76128" y="273123"/>
                  </a:lnTo>
                  <a:lnTo>
                    <a:pt x="67627" y="335613"/>
                  </a:lnTo>
                  <a:lnTo>
                    <a:pt x="55030" y="377743"/>
                  </a:lnTo>
                  <a:lnTo>
                    <a:pt x="39624" y="393191"/>
                  </a:lnTo>
                </a:path>
                <a:path w="238125" h="393700">
                  <a:moveTo>
                    <a:pt x="39624" y="393191"/>
                  </a:moveTo>
                  <a:lnTo>
                    <a:pt x="24217" y="377743"/>
                  </a:lnTo>
                  <a:lnTo>
                    <a:pt x="11620" y="335613"/>
                  </a:lnTo>
                  <a:lnTo>
                    <a:pt x="3119" y="273123"/>
                  </a:lnTo>
                  <a:lnTo>
                    <a:pt x="0" y="196595"/>
                  </a:lnTo>
                  <a:lnTo>
                    <a:pt x="3119" y="120068"/>
                  </a:lnTo>
                  <a:lnTo>
                    <a:pt x="11620" y="57578"/>
                  </a:lnTo>
                  <a:lnTo>
                    <a:pt x="24217" y="15448"/>
                  </a:lnTo>
                  <a:lnTo>
                    <a:pt x="39624" y="0"/>
                  </a:lnTo>
                  <a:lnTo>
                    <a:pt x="198119" y="0"/>
                  </a:lnTo>
                  <a:lnTo>
                    <a:pt x="213526" y="15448"/>
                  </a:lnTo>
                  <a:lnTo>
                    <a:pt x="226123" y="57578"/>
                  </a:lnTo>
                  <a:lnTo>
                    <a:pt x="234624" y="120068"/>
                  </a:lnTo>
                  <a:lnTo>
                    <a:pt x="237744" y="196595"/>
                  </a:lnTo>
                  <a:lnTo>
                    <a:pt x="234624" y="273123"/>
                  </a:lnTo>
                  <a:lnTo>
                    <a:pt x="226123" y="335613"/>
                  </a:lnTo>
                  <a:lnTo>
                    <a:pt x="213526" y="377743"/>
                  </a:lnTo>
                  <a:lnTo>
                    <a:pt x="198119" y="393191"/>
                  </a:lnTo>
                  <a:lnTo>
                    <a:pt x="39624" y="393191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16835" y="4739258"/>
              <a:ext cx="1036319" cy="690880"/>
            </a:xfrm>
            <a:custGeom>
              <a:avLst/>
              <a:gdLst/>
              <a:ahLst/>
              <a:cxnLst/>
              <a:rect l="l" t="t" r="r" b="b"/>
              <a:pathLst>
                <a:path w="1036319" h="690879">
                  <a:moveTo>
                    <a:pt x="1036319" y="0"/>
                  </a:moveTo>
                  <a:lnTo>
                    <a:pt x="988154" y="41593"/>
                  </a:lnTo>
                  <a:lnTo>
                    <a:pt x="909210" y="64734"/>
                  </a:lnTo>
                  <a:lnTo>
                    <a:pt x="858094" y="74469"/>
                  </a:lnTo>
                  <a:lnTo>
                    <a:pt x="800285" y="82777"/>
                  </a:lnTo>
                  <a:lnTo>
                    <a:pt x="736585" y="89504"/>
                  </a:lnTo>
                  <a:lnTo>
                    <a:pt x="667796" y="94499"/>
                  </a:lnTo>
                  <a:lnTo>
                    <a:pt x="594720" y="97608"/>
                  </a:lnTo>
                  <a:lnTo>
                    <a:pt x="518159" y="98679"/>
                  </a:lnTo>
                  <a:lnTo>
                    <a:pt x="441599" y="97608"/>
                  </a:lnTo>
                  <a:lnTo>
                    <a:pt x="368523" y="94499"/>
                  </a:lnTo>
                  <a:lnTo>
                    <a:pt x="299734" y="89504"/>
                  </a:lnTo>
                  <a:lnTo>
                    <a:pt x="236034" y="82777"/>
                  </a:lnTo>
                  <a:lnTo>
                    <a:pt x="178225" y="74469"/>
                  </a:lnTo>
                  <a:lnTo>
                    <a:pt x="127109" y="64734"/>
                  </a:lnTo>
                  <a:lnTo>
                    <a:pt x="83489" y="53724"/>
                  </a:lnTo>
                  <a:lnTo>
                    <a:pt x="21941" y="28493"/>
                  </a:lnTo>
                  <a:lnTo>
                    <a:pt x="0" y="0"/>
                  </a:lnTo>
                  <a:lnTo>
                    <a:pt x="0" y="592074"/>
                  </a:lnTo>
                  <a:lnTo>
                    <a:pt x="48165" y="633667"/>
                  </a:lnTo>
                  <a:lnTo>
                    <a:pt x="127109" y="656808"/>
                  </a:lnTo>
                  <a:lnTo>
                    <a:pt x="178225" y="666543"/>
                  </a:lnTo>
                  <a:lnTo>
                    <a:pt x="236034" y="674851"/>
                  </a:lnTo>
                  <a:lnTo>
                    <a:pt x="299734" y="681578"/>
                  </a:lnTo>
                  <a:lnTo>
                    <a:pt x="368523" y="686573"/>
                  </a:lnTo>
                  <a:lnTo>
                    <a:pt x="441599" y="689682"/>
                  </a:lnTo>
                  <a:lnTo>
                    <a:pt x="518159" y="690753"/>
                  </a:lnTo>
                  <a:lnTo>
                    <a:pt x="594720" y="689682"/>
                  </a:lnTo>
                  <a:lnTo>
                    <a:pt x="667796" y="686573"/>
                  </a:lnTo>
                  <a:lnTo>
                    <a:pt x="736585" y="681578"/>
                  </a:lnTo>
                  <a:lnTo>
                    <a:pt x="800285" y="674851"/>
                  </a:lnTo>
                  <a:lnTo>
                    <a:pt x="858094" y="666543"/>
                  </a:lnTo>
                  <a:lnTo>
                    <a:pt x="909210" y="656808"/>
                  </a:lnTo>
                  <a:lnTo>
                    <a:pt x="952830" y="645798"/>
                  </a:lnTo>
                  <a:lnTo>
                    <a:pt x="1014378" y="620567"/>
                  </a:lnTo>
                  <a:lnTo>
                    <a:pt x="1036319" y="592074"/>
                  </a:lnTo>
                  <a:lnTo>
                    <a:pt x="10363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16835" y="4640579"/>
              <a:ext cx="1036319" cy="197485"/>
            </a:xfrm>
            <a:custGeom>
              <a:avLst/>
              <a:gdLst/>
              <a:ahLst/>
              <a:cxnLst/>
              <a:rect l="l" t="t" r="r" b="b"/>
              <a:pathLst>
                <a:path w="1036319" h="197485">
                  <a:moveTo>
                    <a:pt x="518159" y="0"/>
                  </a:moveTo>
                  <a:lnTo>
                    <a:pt x="441599" y="1070"/>
                  </a:lnTo>
                  <a:lnTo>
                    <a:pt x="368523" y="4179"/>
                  </a:lnTo>
                  <a:lnTo>
                    <a:pt x="299734" y="9174"/>
                  </a:lnTo>
                  <a:lnTo>
                    <a:pt x="236034" y="15901"/>
                  </a:lnTo>
                  <a:lnTo>
                    <a:pt x="178225" y="24209"/>
                  </a:lnTo>
                  <a:lnTo>
                    <a:pt x="127109" y="33944"/>
                  </a:lnTo>
                  <a:lnTo>
                    <a:pt x="83489" y="44954"/>
                  </a:lnTo>
                  <a:lnTo>
                    <a:pt x="21941" y="70185"/>
                  </a:lnTo>
                  <a:lnTo>
                    <a:pt x="0" y="98679"/>
                  </a:lnTo>
                  <a:lnTo>
                    <a:pt x="5619" y="113257"/>
                  </a:lnTo>
                  <a:lnTo>
                    <a:pt x="48165" y="140272"/>
                  </a:lnTo>
                  <a:lnTo>
                    <a:pt x="127109" y="163413"/>
                  </a:lnTo>
                  <a:lnTo>
                    <a:pt x="178225" y="173148"/>
                  </a:lnTo>
                  <a:lnTo>
                    <a:pt x="236034" y="181456"/>
                  </a:lnTo>
                  <a:lnTo>
                    <a:pt x="299734" y="188183"/>
                  </a:lnTo>
                  <a:lnTo>
                    <a:pt x="368523" y="193178"/>
                  </a:lnTo>
                  <a:lnTo>
                    <a:pt x="441599" y="196287"/>
                  </a:lnTo>
                  <a:lnTo>
                    <a:pt x="518159" y="197358"/>
                  </a:lnTo>
                  <a:lnTo>
                    <a:pt x="594720" y="196287"/>
                  </a:lnTo>
                  <a:lnTo>
                    <a:pt x="667796" y="193178"/>
                  </a:lnTo>
                  <a:lnTo>
                    <a:pt x="736585" y="188183"/>
                  </a:lnTo>
                  <a:lnTo>
                    <a:pt x="800285" y="181456"/>
                  </a:lnTo>
                  <a:lnTo>
                    <a:pt x="858094" y="173148"/>
                  </a:lnTo>
                  <a:lnTo>
                    <a:pt x="909210" y="163413"/>
                  </a:lnTo>
                  <a:lnTo>
                    <a:pt x="952830" y="152403"/>
                  </a:lnTo>
                  <a:lnTo>
                    <a:pt x="1014378" y="127172"/>
                  </a:lnTo>
                  <a:lnTo>
                    <a:pt x="1036319" y="98679"/>
                  </a:lnTo>
                  <a:lnTo>
                    <a:pt x="1030700" y="84100"/>
                  </a:lnTo>
                  <a:lnTo>
                    <a:pt x="988154" y="57085"/>
                  </a:lnTo>
                  <a:lnTo>
                    <a:pt x="909210" y="33944"/>
                  </a:lnTo>
                  <a:lnTo>
                    <a:pt x="858094" y="24209"/>
                  </a:lnTo>
                  <a:lnTo>
                    <a:pt x="800285" y="15901"/>
                  </a:lnTo>
                  <a:lnTo>
                    <a:pt x="736585" y="9174"/>
                  </a:lnTo>
                  <a:lnTo>
                    <a:pt x="667796" y="4179"/>
                  </a:lnTo>
                  <a:lnTo>
                    <a:pt x="594720" y="1070"/>
                  </a:lnTo>
                  <a:lnTo>
                    <a:pt x="518159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16835" y="4640579"/>
              <a:ext cx="1036319" cy="789940"/>
            </a:xfrm>
            <a:custGeom>
              <a:avLst/>
              <a:gdLst/>
              <a:ahLst/>
              <a:cxnLst/>
              <a:rect l="l" t="t" r="r" b="b"/>
              <a:pathLst>
                <a:path w="1036319" h="789939">
                  <a:moveTo>
                    <a:pt x="1036319" y="98679"/>
                  </a:moveTo>
                  <a:lnTo>
                    <a:pt x="988154" y="140272"/>
                  </a:lnTo>
                  <a:lnTo>
                    <a:pt x="909210" y="163413"/>
                  </a:lnTo>
                  <a:lnTo>
                    <a:pt x="858094" y="173148"/>
                  </a:lnTo>
                  <a:lnTo>
                    <a:pt x="800285" y="181456"/>
                  </a:lnTo>
                  <a:lnTo>
                    <a:pt x="736585" y="188183"/>
                  </a:lnTo>
                  <a:lnTo>
                    <a:pt x="667796" y="193178"/>
                  </a:lnTo>
                  <a:lnTo>
                    <a:pt x="594720" y="196287"/>
                  </a:lnTo>
                  <a:lnTo>
                    <a:pt x="518159" y="197358"/>
                  </a:lnTo>
                  <a:lnTo>
                    <a:pt x="441599" y="196287"/>
                  </a:lnTo>
                  <a:lnTo>
                    <a:pt x="368523" y="193178"/>
                  </a:lnTo>
                  <a:lnTo>
                    <a:pt x="299734" y="188183"/>
                  </a:lnTo>
                  <a:lnTo>
                    <a:pt x="236034" y="181456"/>
                  </a:lnTo>
                  <a:lnTo>
                    <a:pt x="178225" y="173148"/>
                  </a:lnTo>
                  <a:lnTo>
                    <a:pt x="127109" y="163413"/>
                  </a:lnTo>
                  <a:lnTo>
                    <a:pt x="83489" y="152403"/>
                  </a:lnTo>
                  <a:lnTo>
                    <a:pt x="21941" y="127172"/>
                  </a:lnTo>
                  <a:lnTo>
                    <a:pt x="0" y="98679"/>
                  </a:lnTo>
                  <a:lnTo>
                    <a:pt x="5619" y="84100"/>
                  </a:lnTo>
                  <a:lnTo>
                    <a:pt x="48165" y="57085"/>
                  </a:lnTo>
                  <a:lnTo>
                    <a:pt x="127109" y="33944"/>
                  </a:lnTo>
                  <a:lnTo>
                    <a:pt x="178225" y="24209"/>
                  </a:lnTo>
                  <a:lnTo>
                    <a:pt x="236034" y="15901"/>
                  </a:lnTo>
                  <a:lnTo>
                    <a:pt x="299734" y="9174"/>
                  </a:lnTo>
                  <a:lnTo>
                    <a:pt x="368523" y="4179"/>
                  </a:lnTo>
                  <a:lnTo>
                    <a:pt x="441599" y="1070"/>
                  </a:lnTo>
                  <a:lnTo>
                    <a:pt x="518159" y="0"/>
                  </a:lnTo>
                  <a:lnTo>
                    <a:pt x="594720" y="1070"/>
                  </a:lnTo>
                  <a:lnTo>
                    <a:pt x="667796" y="4179"/>
                  </a:lnTo>
                  <a:lnTo>
                    <a:pt x="736585" y="9174"/>
                  </a:lnTo>
                  <a:lnTo>
                    <a:pt x="800285" y="15901"/>
                  </a:lnTo>
                  <a:lnTo>
                    <a:pt x="858094" y="24209"/>
                  </a:lnTo>
                  <a:lnTo>
                    <a:pt x="909210" y="33944"/>
                  </a:lnTo>
                  <a:lnTo>
                    <a:pt x="952830" y="44954"/>
                  </a:lnTo>
                  <a:lnTo>
                    <a:pt x="1014378" y="70185"/>
                  </a:lnTo>
                  <a:lnTo>
                    <a:pt x="1036319" y="98679"/>
                  </a:lnTo>
                  <a:close/>
                </a:path>
                <a:path w="1036319" h="789939">
                  <a:moveTo>
                    <a:pt x="1036319" y="98679"/>
                  </a:moveTo>
                  <a:lnTo>
                    <a:pt x="1036319" y="690753"/>
                  </a:lnTo>
                  <a:lnTo>
                    <a:pt x="1030700" y="705331"/>
                  </a:lnTo>
                  <a:lnTo>
                    <a:pt x="988154" y="732346"/>
                  </a:lnTo>
                  <a:lnTo>
                    <a:pt x="909210" y="755487"/>
                  </a:lnTo>
                  <a:lnTo>
                    <a:pt x="858094" y="765222"/>
                  </a:lnTo>
                  <a:lnTo>
                    <a:pt x="800285" y="773530"/>
                  </a:lnTo>
                  <a:lnTo>
                    <a:pt x="736585" y="780257"/>
                  </a:lnTo>
                  <a:lnTo>
                    <a:pt x="667796" y="785252"/>
                  </a:lnTo>
                  <a:lnTo>
                    <a:pt x="594720" y="788361"/>
                  </a:lnTo>
                  <a:lnTo>
                    <a:pt x="518159" y="789432"/>
                  </a:lnTo>
                  <a:lnTo>
                    <a:pt x="441599" y="788361"/>
                  </a:lnTo>
                  <a:lnTo>
                    <a:pt x="368523" y="785252"/>
                  </a:lnTo>
                  <a:lnTo>
                    <a:pt x="299734" y="780257"/>
                  </a:lnTo>
                  <a:lnTo>
                    <a:pt x="236034" y="773530"/>
                  </a:lnTo>
                  <a:lnTo>
                    <a:pt x="178225" y="765222"/>
                  </a:lnTo>
                  <a:lnTo>
                    <a:pt x="127109" y="755487"/>
                  </a:lnTo>
                  <a:lnTo>
                    <a:pt x="83489" y="744477"/>
                  </a:lnTo>
                  <a:lnTo>
                    <a:pt x="21941" y="719246"/>
                  </a:lnTo>
                  <a:lnTo>
                    <a:pt x="0" y="690753"/>
                  </a:lnTo>
                  <a:lnTo>
                    <a:pt x="0" y="98679"/>
                  </a:lnTo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542544" y="0"/>
            <a:ext cx="4980432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42957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Intelligent</a:t>
            </a:r>
            <a:r>
              <a:rPr spc="-15" dirty="0"/>
              <a:t> </a:t>
            </a:r>
            <a:r>
              <a:rPr spc="-5" dirty="0"/>
              <a:t>Agents</a:t>
            </a:r>
          </a:p>
        </p:txBody>
      </p:sp>
      <p:grpSp>
        <p:nvGrpSpPr>
          <p:cNvPr id="13" name="object 13"/>
          <p:cNvGrpSpPr/>
          <p:nvPr/>
        </p:nvGrpSpPr>
        <p:grpSpPr>
          <a:xfrm>
            <a:off x="1235963" y="3535679"/>
            <a:ext cx="5931535" cy="2853055"/>
            <a:chOff x="1235963" y="3535679"/>
            <a:chExt cx="5931535" cy="2853055"/>
          </a:xfrm>
        </p:grpSpPr>
        <p:sp>
          <p:nvSpPr>
            <p:cNvPr id="14" name="object 14"/>
            <p:cNvSpPr/>
            <p:nvPr/>
          </p:nvSpPr>
          <p:spPr>
            <a:xfrm>
              <a:off x="1243583" y="3543299"/>
              <a:ext cx="5916295" cy="2837815"/>
            </a:xfrm>
            <a:custGeom>
              <a:avLst/>
              <a:gdLst/>
              <a:ahLst/>
              <a:cxnLst/>
              <a:rect l="l" t="t" r="r" b="b"/>
              <a:pathLst>
                <a:path w="5916295" h="2837815">
                  <a:moveTo>
                    <a:pt x="0" y="2837688"/>
                  </a:moveTo>
                  <a:lnTo>
                    <a:pt x="2958083" y="2837688"/>
                  </a:lnTo>
                  <a:lnTo>
                    <a:pt x="2958083" y="1524"/>
                  </a:lnTo>
                  <a:lnTo>
                    <a:pt x="0" y="1524"/>
                  </a:lnTo>
                  <a:lnTo>
                    <a:pt x="0" y="2837688"/>
                  </a:lnTo>
                  <a:close/>
                </a:path>
                <a:path w="5916295" h="2837815">
                  <a:moveTo>
                    <a:pt x="2956560" y="2834640"/>
                  </a:moveTo>
                  <a:lnTo>
                    <a:pt x="5916168" y="2834640"/>
                  </a:lnTo>
                  <a:lnTo>
                    <a:pt x="5916168" y="0"/>
                  </a:lnTo>
                  <a:lnTo>
                    <a:pt x="2956560" y="0"/>
                  </a:lnTo>
                  <a:lnTo>
                    <a:pt x="2956560" y="2834640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33715" y="5957315"/>
              <a:ext cx="4979035" cy="318770"/>
            </a:xfrm>
            <a:custGeom>
              <a:avLst/>
              <a:gdLst/>
              <a:ahLst/>
              <a:cxnLst/>
              <a:rect l="l" t="t" r="r" b="b"/>
              <a:pathLst>
                <a:path w="4979034" h="318770">
                  <a:moveTo>
                    <a:pt x="329196" y="94488"/>
                  </a:moveTo>
                  <a:lnTo>
                    <a:pt x="316255" y="66611"/>
                  </a:lnTo>
                  <a:lnTo>
                    <a:pt x="281000" y="43840"/>
                  </a:lnTo>
                  <a:lnTo>
                    <a:pt x="228676" y="28498"/>
                  </a:lnTo>
                  <a:lnTo>
                    <a:pt x="164604" y="22860"/>
                  </a:lnTo>
                  <a:lnTo>
                    <a:pt x="100520" y="28498"/>
                  </a:lnTo>
                  <a:lnTo>
                    <a:pt x="48196" y="43840"/>
                  </a:lnTo>
                  <a:lnTo>
                    <a:pt x="12941" y="66611"/>
                  </a:lnTo>
                  <a:lnTo>
                    <a:pt x="0" y="94488"/>
                  </a:lnTo>
                  <a:lnTo>
                    <a:pt x="12941" y="122377"/>
                  </a:lnTo>
                  <a:lnTo>
                    <a:pt x="48209" y="145148"/>
                  </a:lnTo>
                  <a:lnTo>
                    <a:pt x="100520" y="160489"/>
                  </a:lnTo>
                  <a:lnTo>
                    <a:pt x="164604" y="166116"/>
                  </a:lnTo>
                  <a:lnTo>
                    <a:pt x="228676" y="160489"/>
                  </a:lnTo>
                  <a:lnTo>
                    <a:pt x="281000" y="145148"/>
                  </a:lnTo>
                  <a:lnTo>
                    <a:pt x="316255" y="122377"/>
                  </a:lnTo>
                  <a:lnTo>
                    <a:pt x="329196" y="94488"/>
                  </a:lnTo>
                  <a:close/>
                </a:path>
                <a:path w="4979034" h="318770">
                  <a:moveTo>
                    <a:pt x="554748" y="257556"/>
                  </a:moveTo>
                  <a:lnTo>
                    <a:pt x="515937" y="221564"/>
                  </a:lnTo>
                  <a:lnTo>
                    <a:pt x="472389" y="208368"/>
                  </a:lnTo>
                  <a:lnTo>
                    <a:pt x="417169" y="199707"/>
                  </a:lnTo>
                  <a:lnTo>
                    <a:pt x="353580" y="196596"/>
                  </a:lnTo>
                  <a:lnTo>
                    <a:pt x="289979" y="199707"/>
                  </a:lnTo>
                  <a:lnTo>
                    <a:pt x="234759" y="208368"/>
                  </a:lnTo>
                  <a:lnTo>
                    <a:pt x="191211" y="221564"/>
                  </a:lnTo>
                  <a:lnTo>
                    <a:pt x="162661" y="238290"/>
                  </a:lnTo>
                  <a:lnTo>
                    <a:pt x="152412" y="257556"/>
                  </a:lnTo>
                  <a:lnTo>
                    <a:pt x="162661" y="276834"/>
                  </a:lnTo>
                  <a:lnTo>
                    <a:pt x="191211" y="293560"/>
                  </a:lnTo>
                  <a:lnTo>
                    <a:pt x="234759" y="306755"/>
                  </a:lnTo>
                  <a:lnTo>
                    <a:pt x="289979" y="315417"/>
                  </a:lnTo>
                  <a:lnTo>
                    <a:pt x="353580" y="318516"/>
                  </a:lnTo>
                  <a:lnTo>
                    <a:pt x="417169" y="315417"/>
                  </a:lnTo>
                  <a:lnTo>
                    <a:pt x="472389" y="306755"/>
                  </a:lnTo>
                  <a:lnTo>
                    <a:pt x="515937" y="293560"/>
                  </a:lnTo>
                  <a:lnTo>
                    <a:pt x="544487" y="276834"/>
                  </a:lnTo>
                  <a:lnTo>
                    <a:pt x="554748" y="257556"/>
                  </a:lnTo>
                  <a:close/>
                </a:path>
                <a:path w="4979034" h="318770">
                  <a:moveTo>
                    <a:pt x="851928" y="200406"/>
                  </a:moveTo>
                  <a:lnTo>
                    <a:pt x="839279" y="169862"/>
                  </a:lnTo>
                  <a:lnTo>
                    <a:pt x="804824" y="144919"/>
                  </a:lnTo>
                  <a:lnTo>
                    <a:pt x="753719" y="128092"/>
                  </a:lnTo>
                  <a:lnTo>
                    <a:pt x="691146" y="121920"/>
                  </a:lnTo>
                  <a:lnTo>
                    <a:pt x="628561" y="128092"/>
                  </a:lnTo>
                  <a:lnTo>
                    <a:pt x="577456" y="144919"/>
                  </a:lnTo>
                  <a:lnTo>
                    <a:pt x="543001" y="169862"/>
                  </a:lnTo>
                  <a:lnTo>
                    <a:pt x="530364" y="200406"/>
                  </a:lnTo>
                  <a:lnTo>
                    <a:pt x="543001" y="230962"/>
                  </a:lnTo>
                  <a:lnTo>
                    <a:pt x="577456" y="255905"/>
                  </a:lnTo>
                  <a:lnTo>
                    <a:pt x="628561" y="272732"/>
                  </a:lnTo>
                  <a:lnTo>
                    <a:pt x="691146" y="278892"/>
                  </a:lnTo>
                  <a:lnTo>
                    <a:pt x="753719" y="272732"/>
                  </a:lnTo>
                  <a:lnTo>
                    <a:pt x="804824" y="255905"/>
                  </a:lnTo>
                  <a:lnTo>
                    <a:pt x="839279" y="230962"/>
                  </a:lnTo>
                  <a:lnTo>
                    <a:pt x="851928" y="200406"/>
                  </a:lnTo>
                  <a:close/>
                </a:path>
                <a:path w="4979034" h="318770">
                  <a:moveTo>
                    <a:pt x="1354848" y="218694"/>
                  </a:moveTo>
                  <a:lnTo>
                    <a:pt x="1342161" y="188150"/>
                  </a:lnTo>
                  <a:lnTo>
                    <a:pt x="1307553" y="163207"/>
                  </a:lnTo>
                  <a:lnTo>
                    <a:pt x="1256207" y="146380"/>
                  </a:lnTo>
                  <a:lnTo>
                    <a:pt x="1193304" y="140208"/>
                  </a:lnTo>
                  <a:lnTo>
                    <a:pt x="1130388" y="146380"/>
                  </a:lnTo>
                  <a:lnTo>
                    <a:pt x="1079042" y="163207"/>
                  </a:lnTo>
                  <a:lnTo>
                    <a:pt x="1044435" y="188150"/>
                  </a:lnTo>
                  <a:lnTo>
                    <a:pt x="1031760" y="218694"/>
                  </a:lnTo>
                  <a:lnTo>
                    <a:pt x="1044435" y="249250"/>
                  </a:lnTo>
                  <a:lnTo>
                    <a:pt x="1079042" y="274193"/>
                  </a:lnTo>
                  <a:lnTo>
                    <a:pt x="1130388" y="291020"/>
                  </a:lnTo>
                  <a:lnTo>
                    <a:pt x="1193304" y="297180"/>
                  </a:lnTo>
                  <a:lnTo>
                    <a:pt x="1256207" y="291020"/>
                  </a:lnTo>
                  <a:lnTo>
                    <a:pt x="1307553" y="274193"/>
                  </a:lnTo>
                  <a:lnTo>
                    <a:pt x="1342161" y="249250"/>
                  </a:lnTo>
                  <a:lnTo>
                    <a:pt x="1354848" y="218694"/>
                  </a:lnTo>
                  <a:close/>
                </a:path>
                <a:path w="4979034" h="318770">
                  <a:moveTo>
                    <a:pt x="1723656" y="153162"/>
                  </a:moveTo>
                  <a:lnTo>
                    <a:pt x="1684845" y="117614"/>
                  </a:lnTo>
                  <a:lnTo>
                    <a:pt x="1641297" y="104584"/>
                  </a:lnTo>
                  <a:lnTo>
                    <a:pt x="1586077" y="96037"/>
                  </a:lnTo>
                  <a:lnTo>
                    <a:pt x="1522488" y="92964"/>
                  </a:lnTo>
                  <a:lnTo>
                    <a:pt x="1458887" y="96037"/>
                  </a:lnTo>
                  <a:lnTo>
                    <a:pt x="1403667" y="104584"/>
                  </a:lnTo>
                  <a:lnTo>
                    <a:pt x="1360119" y="117614"/>
                  </a:lnTo>
                  <a:lnTo>
                    <a:pt x="1331569" y="134137"/>
                  </a:lnTo>
                  <a:lnTo>
                    <a:pt x="1321320" y="153162"/>
                  </a:lnTo>
                  <a:lnTo>
                    <a:pt x="1331569" y="172199"/>
                  </a:lnTo>
                  <a:lnTo>
                    <a:pt x="1360119" y="188722"/>
                  </a:lnTo>
                  <a:lnTo>
                    <a:pt x="1403667" y="201752"/>
                  </a:lnTo>
                  <a:lnTo>
                    <a:pt x="1458887" y="210299"/>
                  </a:lnTo>
                  <a:lnTo>
                    <a:pt x="1522488" y="213360"/>
                  </a:lnTo>
                  <a:lnTo>
                    <a:pt x="1586077" y="210299"/>
                  </a:lnTo>
                  <a:lnTo>
                    <a:pt x="1641297" y="201752"/>
                  </a:lnTo>
                  <a:lnTo>
                    <a:pt x="1684845" y="188722"/>
                  </a:lnTo>
                  <a:lnTo>
                    <a:pt x="1713395" y="172199"/>
                  </a:lnTo>
                  <a:lnTo>
                    <a:pt x="1723656" y="153162"/>
                  </a:lnTo>
                  <a:close/>
                </a:path>
                <a:path w="4979034" h="318770">
                  <a:moveTo>
                    <a:pt x="3584460" y="71628"/>
                  </a:moveTo>
                  <a:lnTo>
                    <a:pt x="3571519" y="43751"/>
                  </a:lnTo>
                  <a:lnTo>
                    <a:pt x="3536264" y="20980"/>
                  </a:lnTo>
                  <a:lnTo>
                    <a:pt x="3483940" y="5638"/>
                  </a:lnTo>
                  <a:lnTo>
                    <a:pt x="3419868" y="0"/>
                  </a:lnTo>
                  <a:lnTo>
                    <a:pt x="3355784" y="5638"/>
                  </a:lnTo>
                  <a:lnTo>
                    <a:pt x="3303473" y="20980"/>
                  </a:lnTo>
                  <a:lnTo>
                    <a:pt x="3268205" y="43751"/>
                  </a:lnTo>
                  <a:lnTo>
                    <a:pt x="3255276" y="71628"/>
                  </a:lnTo>
                  <a:lnTo>
                    <a:pt x="3268205" y="99517"/>
                  </a:lnTo>
                  <a:lnTo>
                    <a:pt x="3303473" y="122288"/>
                  </a:lnTo>
                  <a:lnTo>
                    <a:pt x="3355784" y="137629"/>
                  </a:lnTo>
                  <a:lnTo>
                    <a:pt x="3419868" y="143256"/>
                  </a:lnTo>
                  <a:lnTo>
                    <a:pt x="3483940" y="137629"/>
                  </a:lnTo>
                  <a:lnTo>
                    <a:pt x="3536264" y="122288"/>
                  </a:lnTo>
                  <a:lnTo>
                    <a:pt x="3571519" y="99517"/>
                  </a:lnTo>
                  <a:lnTo>
                    <a:pt x="3584460" y="71628"/>
                  </a:lnTo>
                  <a:close/>
                </a:path>
                <a:path w="4979034" h="318770">
                  <a:moveTo>
                    <a:pt x="3810012" y="235458"/>
                  </a:moveTo>
                  <a:lnTo>
                    <a:pt x="3771201" y="199910"/>
                  </a:lnTo>
                  <a:lnTo>
                    <a:pt x="3727653" y="186880"/>
                  </a:lnTo>
                  <a:lnTo>
                    <a:pt x="3672433" y="178333"/>
                  </a:lnTo>
                  <a:lnTo>
                    <a:pt x="3608844" y="175260"/>
                  </a:lnTo>
                  <a:lnTo>
                    <a:pt x="3545243" y="178333"/>
                  </a:lnTo>
                  <a:lnTo>
                    <a:pt x="3490023" y="186880"/>
                  </a:lnTo>
                  <a:lnTo>
                    <a:pt x="3446475" y="199910"/>
                  </a:lnTo>
                  <a:lnTo>
                    <a:pt x="3417925" y="216433"/>
                  </a:lnTo>
                  <a:lnTo>
                    <a:pt x="3407676" y="235458"/>
                  </a:lnTo>
                  <a:lnTo>
                    <a:pt x="3417925" y="254495"/>
                  </a:lnTo>
                  <a:lnTo>
                    <a:pt x="3446475" y="271018"/>
                  </a:lnTo>
                  <a:lnTo>
                    <a:pt x="3490023" y="284048"/>
                  </a:lnTo>
                  <a:lnTo>
                    <a:pt x="3545243" y="292595"/>
                  </a:lnTo>
                  <a:lnTo>
                    <a:pt x="3608844" y="295656"/>
                  </a:lnTo>
                  <a:lnTo>
                    <a:pt x="3672433" y="292595"/>
                  </a:lnTo>
                  <a:lnTo>
                    <a:pt x="3727653" y="284048"/>
                  </a:lnTo>
                  <a:lnTo>
                    <a:pt x="3771201" y="271018"/>
                  </a:lnTo>
                  <a:lnTo>
                    <a:pt x="3799751" y="254495"/>
                  </a:lnTo>
                  <a:lnTo>
                    <a:pt x="3810012" y="235458"/>
                  </a:lnTo>
                  <a:close/>
                </a:path>
                <a:path w="4979034" h="318770">
                  <a:moveTo>
                    <a:pt x="4107192" y="178308"/>
                  </a:moveTo>
                  <a:lnTo>
                    <a:pt x="4094543" y="147472"/>
                  </a:lnTo>
                  <a:lnTo>
                    <a:pt x="4060088" y="122275"/>
                  </a:lnTo>
                  <a:lnTo>
                    <a:pt x="4008983" y="105295"/>
                  </a:lnTo>
                  <a:lnTo>
                    <a:pt x="3946410" y="99060"/>
                  </a:lnTo>
                  <a:lnTo>
                    <a:pt x="3883825" y="105295"/>
                  </a:lnTo>
                  <a:lnTo>
                    <a:pt x="3832720" y="122275"/>
                  </a:lnTo>
                  <a:lnTo>
                    <a:pt x="3798265" y="147472"/>
                  </a:lnTo>
                  <a:lnTo>
                    <a:pt x="3785628" y="178308"/>
                  </a:lnTo>
                  <a:lnTo>
                    <a:pt x="3798265" y="209156"/>
                  </a:lnTo>
                  <a:lnTo>
                    <a:pt x="3832720" y="234353"/>
                  </a:lnTo>
                  <a:lnTo>
                    <a:pt x="3883825" y="251333"/>
                  </a:lnTo>
                  <a:lnTo>
                    <a:pt x="3946410" y="257556"/>
                  </a:lnTo>
                  <a:lnTo>
                    <a:pt x="4008983" y="251333"/>
                  </a:lnTo>
                  <a:lnTo>
                    <a:pt x="4060088" y="234353"/>
                  </a:lnTo>
                  <a:lnTo>
                    <a:pt x="4094543" y="209156"/>
                  </a:lnTo>
                  <a:lnTo>
                    <a:pt x="4107192" y="178308"/>
                  </a:lnTo>
                  <a:close/>
                </a:path>
                <a:path w="4979034" h="318770">
                  <a:moveTo>
                    <a:pt x="4610112" y="197358"/>
                  </a:moveTo>
                  <a:lnTo>
                    <a:pt x="4597425" y="166814"/>
                  </a:lnTo>
                  <a:lnTo>
                    <a:pt x="4562818" y="141871"/>
                  </a:lnTo>
                  <a:lnTo>
                    <a:pt x="4511472" y="125044"/>
                  </a:lnTo>
                  <a:lnTo>
                    <a:pt x="4448568" y="118872"/>
                  </a:lnTo>
                  <a:lnTo>
                    <a:pt x="4385653" y="125044"/>
                  </a:lnTo>
                  <a:lnTo>
                    <a:pt x="4334307" y="141871"/>
                  </a:lnTo>
                  <a:lnTo>
                    <a:pt x="4299699" y="166814"/>
                  </a:lnTo>
                  <a:lnTo>
                    <a:pt x="4287024" y="197358"/>
                  </a:lnTo>
                  <a:lnTo>
                    <a:pt x="4299699" y="227914"/>
                  </a:lnTo>
                  <a:lnTo>
                    <a:pt x="4334307" y="252857"/>
                  </a:lnTo>
                  <a:lnTo>
                    <a:pt x="4385653" y="269684"/>
                  </a:lnTo>
                  <a:lnTo>
                    <a:pt x="4448568" y="275844"/>
                  </a:lnTo>
                  <a:lnTo>
                    <a:pt x="4511472" y="269684"/>
                  </a:lnTo>
                  <a:lnTo>
                    <a:pt x="4562818" y="252857"/>
                  </a:lnTo>
                  <a:lnTo>
                    <a:pt x="4597425" y="227914"/>
                  </a:lnTo>
                  <a:lnTo>
                    <a:pt x="4610112" y="197358"/>
                  </a:lnTo>
                  <a:close/>
                </a:path>
                <a:path w="4979034" h="318770">
                  <a:moveTo>
                    <a:pt x="4978908" y="131064"/>
                  </a:moveTo>
                  <a:lnTo>
                    <a:pt x="4940109" y="95072"/>
                  </a:lnTo>
                  <a:lnTo>
                    <a:pt x="4896561" y="81876"/>
                  </a:lnTo>
                  <a:lnTo>
                    <a:pt x="4841341" y="73215"/>
                  </a:lnTo>
                  <a:lnTo>
                    <a:pt x="4777752" y="70104"/>
                  </a:lnTo>
                  <a:lnTo>
                    <a:pt x="4714151" y="73215"/>
                  </a:lnTo>
                  <a:lnTo>
                    <a:pt x="4658931" y="81876"/>
                  </a:lnTo>
                  <a:lnTo>
                    <a:pt x="4615383" y="95072"/>
                  </a:lnTo>
                  <a:lnTo>
                    <a:pt x="4586833" y="111798"/>
                  </a:lnTo>
                  <a:lnTo>
                    <a:pt x="4576584" y="131064"/>
                  </a:lnTo>
                  <a:lnTo>
                    <a:pt x="4586833" y="150342"/>
                  </a:lnTo>
                  <a:lnTo>
                    <a:pt x="4615383" y="167068"/>
                  </a:lnTo>
                  <a:lnTo>
                    <a:pt x="4658931" y="180263"/>
                  </a:lnTo>
                  <a:lnTo>
                    <a:pt x="4714151" y="188925"/>
                  </a:lnTo>
                  <a:lnTo>
                    <a:pt x="4777752" y="192024"/>
                  </a:lnTo>
                  <a:lnTo>
                    <a:pt x="4841341" y="188925"/>
                  </a:lnTo>
                  <a:lnTo>
                    <a:pt x="4896561" y="180263"/>
                  </a:lnTo>
                  <a:lnTo>
                    <a:pt x="4940109" y="167068"/>
                  </a:lnTo>
                  <a:lnTo>
                    <a:pt x="4968659" y="150342"/>
                  </a:lnTo>
                  <a:lnTo>
                    <a:pt x="4978908" y="131064"/>
                  </a:lnTo>
                  <a:close/>
                </a:path>
              </a:pathLst>
            </a:custGeom>
            <a:solidFill>
              <a:srgbClr val="BE78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363724" y="4920995"/>
              <a:ext cx="492759" cy="288290"/>
            </a:xfrm>
            <a:custGeom>
              <a:avLst/>
              <a:gdLst/>
              <a:ahLst/>
              <a:cxnLst/>
              <a:rect l="l" t="t" r="r" b="b"/>
              <a:pathLst>
                <a:path w="492760" h="288289">
                  <a:moveTo>
                    <a:pt x="246125" y="0"/>
                  </a:moveTo>
                  <a:lnTo>
                    <a:pt x="189704" y="3805"/>
                  </a:lnTo>
                  <a:lnTo>
                    <a:pt x="137904" y="14644"/>
                  </a:lnTo>
                  <a:lnTo>
                    <a:pt x="92204" y="31650"/>
                  </a:lnTo>
                  <a:lnTo>
                    <a:pt x="54084" y="53957"/>
                  </a:lnTo>
                  <a:lnTo>
                    <a:pt x="25023" y="80698"/>
                  </a:lnTo>
                  <a:lnTo>
                    <a:pt x="0" y="144017"/>
                  </a:lnTo>
                  <a:lnTo>
                    <a:pt x="6502" y="177028"/>
                  </a:lnTo>
                  <a:lnTo>
                    <a:pt x="54084" y="234078"/>
                  </a:lnTo>
                  <a:lnTo>
                    <a:pt x="92204" y="256385"/>
                  </a:lnTo>
                  <a:lnTo>
                    <a:pt x="137904" y="273391"/>
                  </a:lnTo>
                  <a:lnTo>
                    <a:pt x="189704" y="284230"/>
                  </a:lnTo>
                  <a:lnTo>
                    <a:pt x="246125" y="288035"/>
                  </a:lnTo>
                  <a:lnTo>
                    <a:pt x="302547" y="284230"/>
                  </a:lnTo>
                  <a:lnTo>
                    <a:pt x="354347" y="273391"/>
                  </a:lnTo>
                  <a:lnTo>
                    <a:pt x="400047" y="256385"/>
                  </a:lnTo>
                  <a:lnTo>
                    <a:pt x="438167" y="234078"/>
                  </a:lnTo>
                  <a:lnTo>
                    <a:pt x="467228" y="207337"/>
                  </a:lnTo>
                  <a:lnTo>
                    <a:pt x="492251" y="144017"/>
                  </a:lnTo>
                  <a:lnTo>
                    <a:pt x="485749" y="111007"/>
                  </a:lnTo>
                  <a:lnTo>
                    <a:pt x="438167" y="53957"/>
                  </a:lnTo>
                  <a:lnTo>
                    <a:pt x="400047" y="31650"/>
                  </a:lnTo>
                  <a:lnTo>
                    <a:pt x="354347" y="14644"/>
                  </a:lnTo>
                  <a:lnTo>
                    <a:pt x="302547" y="3805"/>
                  </a:lnTo>
                  <a:lnTo>
                    <a:pt x="2461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363724" y="4920995"/>
              <a:ext cx="492759" cy="288290"/>
            </a:xfrm>
            <a:custGeom>
              <a:avLst/>
              <a:gdLst/>
              <a:ahLst/>
              <a:cxnLst/>
              <a:rect l="l" t="t" r="r" b="b"/>
              <a:pathLst>
                <a:path w="492760" h="288289">
                  <a:moveTo>
                    <a:pt x="0" y="144017"/>
                  </a:moveTo>
                  <a:lnTo>
                    <a:pt x="25023" y="80698"/>
                  </a:lnTo>
                  <a:lnTo>
                    <a:pt x="54084" y="53957"/>
                  </a:lnTo>
                  <a:lnTo>
                    <a:pt x="92204" y="31650"/>
                  </a:lnTo>
                  <a:lnTo>
                    <a:pt x="137904" y="14644"/>
                  </a:lnTo>
                  <a:lnTo>
                    <a:pt x="189704" y="3805"/>
                  </a:lnTo>
                  <a:lnTo>
                    <a:pt x="246125" y="0"/>
                  </a:lnTo>
                  <a:lnTo>
                    <a:pt x="302547" y="3805"/>
                  </a:lnTo>
                  <a:lnTo>
                    <a:pt x="354347" y="14644"/>
                  </a:lnTo>
                  <a:lnTo>
                    <a:pt x="400047" y="31650"/>
                  </a:lnTo>
                  <a:lnTo>
                    <a:pt x="438167" y="53957"/>
                  </a:lnTo>
                  <a:lnTo>
                    <a:pt x="467228" y="80698"/>
                  </a:lnTo>
                  <a:lnTo>
                    <a:pt x="492251" y="144017"/>
                  </a:lnTo>
                  <a:lnTo>
                    <a:pt x="485749" y="177028"/>
                  </a:lnTo>
                  <a:lnTo>
                    <a:pt x="438167" y="234078"/>
                  </a:lnTo>
                  <a:lnTo>
                    <a:pt x="400047" y="256385"/>
                  </a:lnTo>
                  <a:lnTo>
                    <a:pt x="354347" y="273391"/>
                  </a:lnTo>
                  <a:lnTo>
                    <a:pt x="302547" y="284230"/>
                  </a:lnTo>
                  <a:lnTo>
                    <a:pt x="246125" y="288035"/>
                  </a:lnTo>
                  <a:lnTo>
                    <a:pt x="189704" y="284230"/>
                  </a:lnTo>
                  <a:lnTo>
                    <a:pt x="137904" y="273391"/>
                  </a:lnTo>
                  <a:lnTo>
                    <a:pt x="92204" y="256385"/>
                  </a:lnTo>
                  <a:lnTo>
                    <a:pt x="54084" y="234078"/>
                  </a:lnTo>
                  <a:lnTo>
                    <a:pt x="25023" y="207337"/>
                  </a:lnTo>
                  <a:lnTo>
                    <a:pt x="0" y="144017"/>
                  </a:lnTo>
                  <a:close/>
                </a:path>
              </a:pathLst>
            </a:custGeom>
            <a:ln w="152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10027" y="4954523"/>
              <a:ext cx="199643" cy="23164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117597" y="5147309"/>
              <a:ext cx="427990" cy="935990"/>
            </a:xfrm>
            <a:custGeom>
              <a:avLst/>
              <a:gdLst/>
              <a:ahLst/>
              <a:cxnLst/>
              <a:rect l="l" t="t" r="r" b="b"/>
              <a:pathLst>
                <a:path w="427989" h="935989">
                  <a:moveTo>
                    <a:pt x="427735" y="0"/>
                  </a:moveTo>
                  <a:lnTo>
                    <a:pt x="0" y="935723"/>
                  </a:lnTo>
                </a:path>
              </a:pathLst>
            </a:custGeom>
            <a:ln w="25908">
              <a:solidFill>
                <a:srgbClr val="4966AC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438655" y="3729228"/>
            <a:ext cx="487680" cy="58547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93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0"/>
              </a:spcBef>
            </a:pPr>
            <a:r>
              <a:rPr sz="3200" b="1" dirty="0">
                <a:latin typeface="Gothic Uralic"/>
                <a:cs typeface="Gothic Uralic"/>
              </a:rPr>
              <a:t>A</a:t>
            </a:r>
            <a:endParaRPr sz="3200">
              <a:latin typeface="Gothic Uralic"/>
              <a:cs typeface="Gothic Ural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425696" y="3727703"/>
            <a:ext cx="413384" cy="58547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937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10"/>
              </a:spcBef>
            </a:pPr>
            <a:r>
              <a:rPr sz="3200" b="1" dirty="0">
                <a:latin typeface="Gothic Uralic"/>
                <a:cs typeface="Gothic Uralic"/>
              </a:rPr>
              <a:t>B</a:t>
            </a:r>
            <a:endParaRPr sz="3200">
              <a:latin typeface="Gothic Uralic"/>
              <a:cs typeface="Gothic Ural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85800" y="1371600"/>
            <a:ext cx="6230620" cy="2095500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2000" b="1" dirty="0">
                <a:solidFill>
                  <a:srgbClr val="252525"/>
                </a:solidFill>
                <a:latin typeface="Gothic Uralic"/>
                <a:cs typeface="Gothic Uralic"/>
              </a:rPr>
              <a:t>An Automatic </a:t>
            </a:r>
            <a:r>
              <a:rPr sz="2000" b="1" spc="-5" dirty="0">
                <a:solidFill>
                  <a:srgbClr val="252525"/>
                </a:solidFill>
                <a:latin typeface="Gothic Uralic"/>
                <a:cs typeface="Gothic Uralic"/>
              </a:rPr>
              <a:t>Vacuum</a:t>
            </a:r>
            <a:r>
              <a:rPr sz="2000" b="1" spc="-7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b="1" spc="-5" dirty="0">
                <a:solidFill>
                  <a:srgbClr val="252525"/>
                </a:solidFill>
                <a:latin typeface="Gothic Uralic"/>
                <a:cs typeface="Gothic Uralic"/>
              </a:rPr>
              <a:t>Cleaner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Percept sequence {roomLabel,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roomState},</a:t>
            </a:r>
            <a:r>
              <a:rPr sz="2000" spc="-13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170" dirty="0">
                <a:solidFill>
                  <a:srgbClr val="252525"/>
                </a:solidFill>
                <a:latin typeface="Gothic Uralic"/>
                <a:cs typeface="Gothic Uralic"/>
              </a:rPr>
              <a:t>{…}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spc="-10" dirty="0">
                <a:solidFill>
                  <a:srgbClr val="252525"/>
                </a:solidFill>
                <a:latin typeface="Gothic Uralic"/>
                <a:cs typeface="Gothic Uralic"/>
              </a:rPr>
              <a:t>Valid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actions {goLeft, goRight,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cleanUp,</a:t>
            </a:r>
            <a:r>
              <a:rPr sz="2000" spc="-4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noOp}</a:t>
            </a:r>
            <a:endParaRPr sz="2000" dirty="0">
              <a:latin typeface="Gothic Uralic"/>
              <a:cs typeface="Gothic Uralic"/>
            </a:endParaRPr>
          </a:p>
          <a:p>
            <a:pPr marL="355600" marR="2764790" indent="-342900">
              <a:lnSpc>
                <a:spcPct val="100000"/>
              </a:lnSpc>
              <a:spcBef>
                <a:spcPts val="1080"/>
              </a:spcBef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Performance measure: 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Maximise</a:t>
            </a:r>
            <a:r>
              <a:rPr sz="2000" spc="-5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clean-percepts</a:t>
            </a:r>
            <a:endParaRPr sz="2000" dirty="0">
              <a:latin typeface="Gothic Uralic"/>
              <a:cs typeface="Gothic Uralic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922526" y="4336541"/>
            <a:ext cx="622935" cy="658495"/>
          </a:xfrm>
          <a:custGeom>
            <a:avLst/>
            <a:gdLst/>
            <a:ahLst/>
            <a:cxnLst/>
            <a:rect l="l" t="t" r="r" b="b"/>
            <a:pathLst>
              <a:path w="622935" h="658495">
                <a:moveTo>
                  <a:pt x="622935" y="658367"/>
                </a:moveTo>
                <a:lnTo>
                  <a:pt x="0" y="0"/>
                </a:lnTo>
              </a:path>
            </a:pathLst>
          </a:custGeom>
          <a:ln w="25908">
            <a:solidFill>
              <a:srgbClr val="4966A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971801" y="4467555"/>
            <a:ext cx="1409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4966AC"/>
                </a:solidFill>
                <a:latin typeface="Gothic Uralic"/>
                <a:cs typeface="Gothic Uralic"/>
              </a:rPr>
              <a:t>1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042160" y="5534964"/>
            <a:ext cx="140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4966AC"/>
                </a:solidFill>
                <a:latin typeface="Gothic Uralic"/>
                <a:cs typeface="Gothic Uralic"/>
              </a:rPr>
              <a:t>2</a:t>
            </a:r>
            <a:endParaRPr sz="1800">
              <a:latin typeface="Gothic Uralic"/>
              <a:cs typeface="Gothic Uralic"/>
            </a:endParaRPr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7514335" y="1905126"/>
          <a:ext cx="4385945" cy="29667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4795"/>
                <a:gridCol w="1581150"/>
              </a:tblGrid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Percept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Seq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966AC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Action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966A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Gothic Uralic"/>
                          <a:cs typeface="Gothic Uralic"/>
                        </a:rPr>
                        <a:t>{A,</a:t>
                      </a:r>
                      <a:r>
                        <a:rPr sz="1800" spc="-5" dirty="0">
                          <a:latin typeface="Gothic Uralic"/>
                          <a:cs typeface="Gothic Uralic"/>
                        </a:rPr>
                        <a:t> clean}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Gothic Uralic"/>
                          <a:cs typeface="Gothic Uralic"/>
                        </a:rPr>
                        <a:t>goRight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Gothic Uralic"/>
                          <a:cs typeface="Gothic Uralic"/>
                        </a:rPr>
                        <a:t>{A,</a:t>
                      </a:r>
                      <a:r>
                        <a:rPr sz="1800" spc="-10" dirty="0">
                          <a:latin typeface="Gothic Uralic"/>
                          <a:cs typeface="Gothic Uralic"/>
                        </a:rPr>
                        <a:t> </a:t>
                      </a:r>
                      <a:r>
                        <a:rPr sz="1800" spc="-5" dirty="0">
                          <a:latin typeface="Gothic Uralic"/>
                          <a:cs typeface="Gothic Uralic"/>
                        </a:rPr>
                        <a:t>dirty}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10" dirty="0">
                          <a:latin typeface="Gothic Uralic"/>
                          <a:cs typeface="Gothic Uralic"/>
                        </a:rPr>
                        <a:t>cleanUp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5" dirty="0">
                          <a:latin typeface="Gothic Uralic"/>
                          <a:cs typeface="Gothic Uralic"/>
                        </a:rPr>
                        <a:t>{B,</a:t>
                      </a:r>
                      <a:r>
                        <a:rPr sz="1800" spc="10" dirty="0">
                          <a:latin typeface="Gothic Uralic"/>
                          <a:cs typeface="Gothic Uralic"/>
                        </a:rPr>
                        <a:t> </a:t>
                      </a:r>
                      <a:r>
                        <a:rPr sz="1800" spc="-5" dirty="0">
                          <a:latin typeface="Gothic Uralic"/>
                          <a:cs typeface="Gothic Uralic"/>
                        </a:rPr>
                        <a:t>clean}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5" dirty="0">
                          <a:latin typeface="Gothic Uralic"/>
                          <a:cs typeface="Gothic Uralic"/>
                        </a:rPr>
                        <a:t>goLeft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5" dirty="0">
                          <a:latin typeface="Gothic Uralic"/>
                          <a:cs typeface="Gothic Uralic"/>
                        </a:rPr>
                        <a:t>{B,</a:t>
                      </a:r>
                      <a:r>
                        <a:rPr sz="1800" spc="15" dirty="0">
                          <a:latin typeface="Gothic Uralic"/>
                          <a:cs typeface="Gothic Uralic"/>
                        </a:rPr>
                        <a:t> </a:t>
                      </a:r>
                      <a:r>
                        <a:rPr sz="1800" spc="-5" dirty="0">
                          <a:latin typeface="Gothic Uralic"/>
                          <a:cs typeface="Gothic Uralic"/>
                        </a:rPr>
                        <a:t>dirty}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10" dirty="0">
                          <a:latin typeface="Gothic Uralic"/>
                          <a:cs typeface="Gothic Uralic"/>
                        </a:rPr>
                        <a:t>cleanUp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Gothic Uralic"/>
                          <a:cs typeface="Gothic Uralic"/>
                        </a:rPr>
                        <a:t>{A, </a:t>
                      </a:r>
                      <a:r>
                        <a:rPr sz="1800" spc="-10" dirty="0">
                          <a:latin typeface="Gothic Uralic"/>
                          <a:cs typeface="Gothic Uralic"/>
                        </a:rPr>
                        <a:t>clean}, </a:t>
                      </a:r>
                      <a:r>
                        <a:rPr sz="1800" spc="-5" dirty="0">
                          <a:latin typeface="Gothic Uralic"/>
                          <a:cs typeface="Gothic Uralic"/>
                        </a:rPr>
                        <a:t>{B,</a:t>
                      </a:r>
                      <a:r>
                        <a:rPr sz="1800" spc="40" dirty="0">
                          <a:latin typeface="Gothic Uralic"/>
                          <a:cs typeface="Gothic Uralic"/>
                        </a:rPr>
                        <a:t> </a:t>
                      </a:r>
                      <a:r>
                        <a:rPr sz="1800" spc="-5" dirty="0">
                          <a:latin typeface="Gothic Uralic"/>
                          <a:cs typeface="Gothic Uralic"/>
                        </a:rPr>
                        <a:t>clean}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5" dirty="0">
                          <a:latin typeface="Gothic Uralic"/>
                          <a:cs typeface="Gothic Uralic"/>
                        </a:rPr>
                        <a:t>goLeft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Gothic Uralic"/>
                          <a:cs typeface="Gothic Uralic"/>
                        </a:rPr>
                        <a:t>{A, </a:t>
                      </a:r>
                      <a:r>
                        <a:rPr sz="1800" spc="-10" dirty="0">
                          <a:latin typeface="Gothic Uralic"/>
                          <a:cs typeface="Gothic Uralic"/>
                        </a:rPr>
                        <a:t>dirty}, </a:t>
                      </a:r>
                      <a:r>
                        <a:rPr sz="1800" dirty="0">
                          <a:latin typeface="Gothic Uralic"/>
                          <a:cs typeface="Gothic Uralic"/>
                        </a:rPr>
                        <a:t>{A,</a:t>
                      </a:r>
                      <a:r>
                        <a:rPr sz="1800" spc="30" dirty="0">
                          <a:latin typeface="Gothic Uralic"/>
                          <a:cs typeface="Gothic Uralic"/>
                        </a:rPr>
                        <a:t> </a:t>
                      </a:r>
                      <a:r>
                        <a:rPr sz="1800" spc="-5" dirty="0">
                          <a:latin typeface="Gothic Uralic"/>
                          <a:cs typeface="Gothic Uralic"/>
                        </a:rPr>
                        <a:t>clean}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Gothic Uralic"/>
                          <a:cs typeface="Gothic Uralic"/>
                        </a:rPr>
                        <a:t>goRight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Gothic Uralic"/>
                          <a:cs typeface="Gothic Uralic"/>
                        </a:rPr>
                        <a:t>…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Gothic Uralic"/>
                          <a:cs typeface="Gothic Uralic"/>
                        </a:rPr>
                        <a:t>…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</a:tr>
            </a:tbl>
          </a:graphicData>
        </a:graphic>
      </p:graphicFrame>
      <p:sp>
        <p:nvSpPr>
          <p:cNvPr id="28" name="object 28"/>
          <p:cNvSpPr/>
          <p:nvPr/>
        </p:nvSpPr>
        <p:spPr>
          <a:xfrm>
            <a:off x="3626992" y="4777208"/>
            <a:ext cx="1109980" cy="287655"/>
          </a:xfrm>
          <a:custGeom>
            <a:avLst/>
            <a:gdLst/>
            <a:ahLst/>
            <a:cxnLst/>
            <a:rect l="l" t="t" r="r" b="b"/>
            <a:pathLst>
              <a:path w="1109979" h="287654">
                <a:moveTo>
                  <a:pt x="251420" y="0"/>
                </a:moveTo>
                <a:lnTo>
                  <a:pt x="239394" y="4087"/>
                </a:lnTo>
                <a:lnTo>
                  <a:pt x="0" y="143787"/>
                </a:lnTo>
                <a:lnTo>
                  <a:pt x="239394" y="283487"/>
                </a:lnTo>
                <a:lnTo>
                  <a:pt x="251402" y="287575"/>
                </a:lnTo>
                <a:lnTo>
                  <a:pt x="263636" y="286758"/>
                </a:lnTo>
                <a:lnTo>
                  <a:pt x="274702" y="281416"/>
                </a:lnTo>
                <a:lnTo>
                  <a:pt x="283209" y="271930"/>
                </a:lnTo>
                <a:lnTo>
                  <a:pt x="287297" y="259905"/>
                </a:lnTo>
                <a:lnTo>
                  <a:pt x="286480" y="247642"/>
                </a:lnTo>
                <a:lnTo>
                  <a:pt x="281138" y="236569"/>
                </a:lnTo>
                <a:lnTo>
                  <a:pt x="271652" y="228115"/>
                </a:lnTo>
                <a:lnTo>
                  <a:pt x="181954" y="175791"/>
                </a:lnTo>
                <a:lnTo>
                  <a:pt x="63499" y="175791"/>
                </a:lnTo>
                <a:lnTo>
                  <a:pt x="51052" y="173273"/>
                </a:lnTo>
                <a:lnTo>
                  <a:pt x="40878" y="166409"/>
                </a:lnTo>
                <a:lnTo>
                  <a:pt x="34014" y="156235"/>
                </a:lnTo>
                <a:lnTo>
                  <a:pt x="31495" y="143787"/>
                </a:lnTo>
                <a:lnTo>
                  <a:pt x="34014" y="131339"/>
                </a:lnTo>
                <a:lnTo>
                  <a:pt x="40878" y="121165"/>
                </a:lnTo>
                <a:lnTo>
                  <a:pt x="51052" y="114301"/>
                </a:lnTo>
                <a:lnTo>
                  <a:pt x="63499" y="111783"/>
                </a:lnTo>
                <a:lnTo>
                  <a:pt x="181954" y="111783"/>
                </a:lnTo>
                <a:lnTo>
                  <a:pt x="271652" y="59459"/>
                </a:lnTo>
                <a:lnTo>
                  <a:pt x="281138" y="51006"/>
                </a:lnTo>
                <a:lnTo>
                  <a:pt x="286480" y="39933"/>
                </a:lnTo>
                <a:lnTo>
                  <a:pt x="287297" y="27670"/>
                </a:lnTo>
                <a:lnTo>
                  <a:pt x="283209" y="15644"/>
                </a:lnTo>
                <a:lnTo>
                  <a:pt x="274756" y="6159"/>
                </a:lnTo>
                <a:lnTo>
                  <a:pt x="263683" y="817"/>
                </a:lnTo>
                <a:lnTo>
                  <a:pt x="251420" y="0"/>
                </a:lnTo>
                <a:close/>
              </a:path>
              <a:path w="1109979" h="287654">
                <a:moveTo>
                  <a:pt x="982762" y="143787"/>
                </a:moveTo>
                <a:lnTo>
                  <a:pt x="838199" y="228115"/>
                </a:lnTo>
                <a:lnTo>
                  <a:pt x="828714" y="236569"/>
                </a:lnTo>
                <a:lnTo>
                  <a:pt x="823372" y="247642"/>
                </a:lnTo>
                <a:lnTo>
                  <a:pt x="822555" y="259905"/>
                </a:lnTo>
                <a:lnTo>
                  <a:pt x="826642" y="271930"/>
                </a:lnTo>
                <a:lnTo>
                  <a:pt x="835150" y="281416"/>
                </a:lnTo>
                <a:lnTo>
                  <a:pt x="846216" y="286758"/>
                </a:lnTo>
                <a:lnTo>
                  <a:pt x="858450" y="287575"/>
                </a:lnTo>
                <a:lnTo>
                  <a:pt x="870457" y="283487"/>
                </a:lnTo>
                <a:lnTo>
                  <a:pt x="1055009" y="175791"/>
                </a:lnTo>
                <a:lnTo>
                  <a:pt x="1046352" y="175791"/>
                </a:lnTo>
                <a:lnTo>
                  <a:pt x="1058800" y="173273"/>
                </a:lnTo>
                <a:lnTo>
                  <a:pt x="1061468" y="171473"/>
                </a:lnTo>
                <a:lnTo>
                  <a:pt x="1030223" y="171473"/>
                </a:lnTo>
                <a:lnTo>
                  <a:pt x="982762" y="143787"/>
                </a:lnTo>
                <a:close/>
              </a:path>
              <a:path w="1109979" h="287654">
                <a:moveTo>
                  <a:pt x="181954" y="111783"/>
                </a:moveTo>
                <a:lnTo>
                  <a:pt x="63499" y="111783"/>
                </a:lnTo>
                <a:lnTo>
                  <a:pt x="51052" y="114301"/>
                </a:lnTo>
                <a:lnTo>
                  <a:pt x="40878" y="121165"/>
                </a:lnTo>
                <a:lnTo>
                  <a:pt x="34014" y="131339"/>
                </a:lnTo>
                <a:lnTo>
                  <a:pt x="31495" y="143787"/>
                </a:lnTo>
                <a:lnTo>
                  <a:pt x="34014" y="156235"/>
                </a:lnTo>
                <a:lnTo>
                  <a:pt x="40878" y="166409"/>
                </a:lnTo>
                <a:lnTo>
                  <a:pt x="51052" y="173273"/>
                </a:lnTo>
                <a:lnTo>
                  <a:pt x="63499" y="175791"/>
                </a:lnTo>
                <a:lnTo>
                  <a:pt x="181954" y="175791"/>
                </a:lnTo>
                <a:lnTo>
                  <a:pt x="174552" y="171473"/>
                </a:lnTo>
                <a:lnTo>
                  <a:pt x="79628" y="171473"/>
                </a:lnTo>
                <a:lnTo>
                  <a:pt x="79628" y="116101"/>
                </a:lnTo>
                <a:lnTo>
                  <a:pt x="174552" y="116101"/>
                </a:lnTo>
                <a:lnTo>
                  <a:pt x="181954" y="111783"/>
                </a:lnTo>
                <a:close/>
              </a:path>
              <a:path w="1109979" h="287654">
                <a:moveTo>
                  <a:pt x="927898" y="111783"/>
                </a:moveTo>
                <a:lnTo>
                  <a:pt x="181954" y="111783"/>
                </a:lnTo>
                <a:lnTo>
                  <a:pt x="127090" y="143787"/>
                </a:lnTo>
                <a:lnTo>
                  <a:pt x="181954" y="175791"/>
                </a:lnTo>
                <a:lnTo>
                  <a:pt x="927898" y="175791"/>
                </a:lnTo>
                <a:lnTo>
                  <a:pt x="982762" y="143787"/>
                </a:lnTo>
                <a:lnTo>
                  <a:pt x="927898" y="111783"/>
                </a:lnTo>
                <a:close/>
              </a:path>
              <a:path w="1109979" h="287654">
                <a:moveTo>
                  <a:pt x="1055009" y="111783"/>
                </a:moveTo>
                <a:lnTo>
                  <a:pt x="1046352" y="111783"/>
                </a:lnTo>
                <a:lnTo>
                  <a:pt x="1058800" y="114301"/>
                </a:lnTo>
                <a:lnTo>
                  <a:pt x="1068974" y="121165"/>
                </a:lnTo>
                <a:lnTo>
                  <a:pt x="1075838" y="131339"/>
                </a:lnTo>
                <a:lnTo>
                  <a:pt x="1078356" y="143787"/>
                </a:lnTo>
                <a:lnTo>
                  <a:pt x="1075838" y="156235"/>
                </a:lnTo>
                <a:lnTo>
                  <a:pt x="1068974" y="166409"/>
                </a:lnTo>
                <a:lnTo>
                  <a:pt x="1058800" y="173273"/>
                </a:lnTo>
                <a:lnTo>
                  <a:pt x="1046352" y="175791"/>
                </a:lnTo>
                <a:lnTo>
                  <a:pt x="1055009" y="175791"/>
                </a:lnTo>
                <a:lnTo>
                  <a:pt x="1109852" y="143787"/>
                </a:lnTo>
                <a:lnTo>
                  <a:pt x="1055009" y="111783"/>
                </a:lnTo>
                <a:close/>
              </a:path>
              <a:path w="1109979" h="287654">
                <a:moveTo>
                  <a:pt x="79628" y="116101"/>
                </a:moveTo>
                <a:lnTo>
                  <a:pt x="79628" y="171473"/>
                </a:lnTo>
                <a:lnTo>
                  <a:pt x="127090" y="143787"/>
                </a:lnTo>
                <a:lnTo>
                  <a:pt x="79628" y="116101"/>
                </a:lnTo>
                <a:close/>
              </a:path>
              <a:path w="1109979" h="287654">
                <a:moveTo>
                  <a:pt x="127090" y="143787"/>
                </a:moveTo>
                <a:lnTo>
                  <a:pt x="79628" y="171473"/>
                </a:lnTo>
                <a:lnTo>
                  <a:pt x="174552" y="171473"/>
                </a:lnTo>
                <a:lnTo>
                  <a:pt x="127090" y="143787"/>
                </a:lnTo>
                <a:close/>
              </a:path>
              <a:path w="1109979" h="287654">
                <a:moveTo>
                  <a:pt x="1030223" y="116101"/>
                </a:moveTo>
                <a:lnTo>
                  <a:pt x="982762" y="143787"/>
                </a:lnTo>
                <a:lnTo>
                  <a:pt x="1030223" y="171473"/>
                </a:lnTo>
                <a:lnTo>
                  <a:pt x="1030223" y="116101"/>
                </a:lnTo>
                <a:close/>
              </a:path>
              <a:path w="1109979" h="287654">
                <a:moveTo>
                  <a:pt x="1061468" y="116101"/>
                </a:moveTo>
                <a:lnTo>
                  <a:pt x="1030223" y="116101"/>
                </a:lnTo>
                <a:lnTo>
                  <a:pt x="1030223" y="171473"/>
                </a:lnTo>
                <a:lnTo>
                  <a:pt x="1061468" y="171473"/>
                </a:lnTo>
                <a:lnTo>
                  <a:pt x="1068974" y="166409"/>
                </a:lnTo>
                <a:lnTo>
                  <a:pt x="1075838" y="156235"/>
                </a:lnTo>
                <a:lnTo>
                  <a:pt x="1078356" y="143787"/>
                </a:lnTo>
                <a:lnTo>
                  <a:pt x="1075838" y="131339"/>
                </a:lnTo>
                <a:lnTo>
                  <a:pt x="1068974" y="121165"/>
                </a:lnTo>
                <a:lnTo>
                  <a:pt x="1061468" y="116101"/>
                </a:lnTo>
                <a:close/>
              </a:path>
              <a:path w="1109979" h="287654">
                <a:moveTo>
                  <a:pt x="174552" y="116101"/>
                </a:moveTo>
                <a:lnTo>
                  <a:pt x="79628" y="116101"/>
                </a:lnTo>
                <a:lnTo>
                  <a:pt x="127090" y="143787"/>
                </a:lnTo>
                <a:lnTo>
                  <a:pt x="174552" y="116101"/>
                </a:lnTo>
                <a:close/>
              </a:path>
              <a:path w="1109979" h="287654">
                <a:moveTo>
                  <a:pt x="858450" y="0"/>
                </a:moveTo>
                <a:lnTo>
                  <a:pt x="846216" y="817"/>
                </a:lnTo>
                <a:lnTo>
                  <a:pt x="835150" y="6159"/>
                </a:lnTo>
                <a:lnTo>
                  <a:pt x="826642" y="15644"/>
                </a:lnTo>
                <a:lnTo>
                  <a:pt x="822555" y="27670"/>
                </a:lnTo>
                <a:lnTo>
                  <a:pt x="823372" y="39933"/>
                </a:lnTo>
                <a:lnTo>
                  <a:pt x="828714" y="51006"/>
                </a:lnTo>
                <a:lnTo>
                  <a:pt x="838199" y="59459"/>
                </a:lnTo>
                <a:lnTo>
                  <a:pt x="982762" y="143787"/>
                </a:lnTo>
                <a:lnTo>
                  <a:pt x="1030223" y="116101"/>
                </a:lnTo>
                <a:lnTo>
                  <a:pt x="1061468" y="116101"/>
                </a:lnTo>
                <a:lnTo>
                  <a:pt x="1058800" y="114301"/>
                </a:lnTo>
                <a:lnTo>
                  <a:pt x="1046352" y="111783"/>
                </a:lnTo>
                <a:lnTo>
                  <a:pt x="1055009" y="111783"/>
                </a:lnTo>
                <a:lnTo>
                  <a:pt x="870457" y="4087"/>
                </a:lnTo>
                <a:lnTo>
                  <a:pt x="85845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434453" y="6048857"/>
            <a:ext cx="4284345" cy="57277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607060" marR="5080" indent="-594360">
              <a:lnSpc>
                <a:spcPts val="2150"/>
              </a:lnSpc>
              <a:spcBef>
                <a:spcPts val="180"/>
              </a:spcBef>
            </a:pPr>
            <a:r>
              <a:rPr sz="1800" b="1" spc="-5" dirty="0">
                <a:latin typeface="Gothic Uralic"/>
                <a:cs typeface="Gothic Uralic"/>
              </a:rPr>
              <a:t>Depends on </a:t>
            </a:r>
            <a:r>
              <a:rPr sz="1800" b="1" dirty="0">
                <a:latin typeface="Gothic Uralic"/>
                <a:cs typeface="Gothic Uralic"/>
              </a:rPr>
              <a:t>what </a:t>
            </a:r>
            <a:r>
              <a:rPr sz="1800" b="1" spc="-5" dirty="0">
                <a:latin typeface="Gothic Uralic"/>
                <a:cs typeface="Gothic Uralic"/>
              </a:rPr>
              <a:t>has been defined</a:t>
            </a:r>
            <a:r>
              <a:rPr sz="1800" b="1" spc="-150" dirty="0">
                <a:latin typeface="Gothic Uralic"/>
                <a:cs typeface="Gothic Uralic"/>
              </a:rPr>
              <a:t> </a:t>
            </a:r>
            <a:r>
              <a:rPr sz="1800" b="1" spc="-5" dirty="0">
                <a:latin typeface="Gothic Uralic"/>
                <a:cs typeface="Gothic Uralic"/>
              </a:rPr>
              <a:t>as  </a:t>
            </a:r>
            <a:r>
              <a:rPr sz="1800" b="1" dirty="0">
                <a:latin typeface="Gothic Uralic"/>
                <a:cs typeface="Gothic Uralic"/>
              </a:rPr>
              <a:t>rational </a:t>
            </a:r>
            <a:r>
              <a:rPr sz="1800" dirty="0">
                <a:latin typeface="Wingdings" panose="05000000000000000000"/>
                <a:cs typeface="Wingdings" panose="05000000000000000000"/>
              </a:rPr>
              <a:t>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dirty="0">
                <a:latin typeface="Gothic Uralic"/>
                <a:cs typeface="Gothic Uralic"/>
              </a:rPr>
              <a:t>task </a:t>
            </a:r>
            <a:r>
              <a:rPr sz="1800" b="1" spc="-5" dirty="0">
                <a:latin typeface="Gothic Uralic"/>
                <a:cs typeface="Gothic Uralic"/>
              </a:rPr>
              <a:t>environment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309609" y="5115001"/>
            <a:ext cx="23583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Gothic Uralic"/>
                <a:cs typeface="Gothic Uralic"/>
              </a:rPr>
              <a:t>Is this </a:t>
            </a:r>
            <a:r>
              <a:rPr sz="1800" b="1" spc="-5" dirty="0">
                <a:latin typeface="Gothic Uralic"/>
                <a:cs typeface="Gothic Uralic"/>
              </a:rPr>
              <a:t>agent</a:t>
            </a:r>
            <a:r>
              <a:rPr sz="1800" b="1" spc="-100" dirty="0">
                <a:latin typeface="Gothic Uralic"/>
                <a:cs typeface="Gothic Uralic"/>
              </a:rPr>
              <a:t> </a:t>
            </a:r>
            <a:r>
              <a:rPr sz="1800" b="1" spc="-5" dirty="0">
                <a:latin typeface="Gothic Uralic"/>
                <a:cs typeface="Gothic Uralic"/>
              </a:rPr>
              <a:t>rational?</a:t>
            </a:r>
            <a:endParaRPr sz="1800">
              <a:latin typeface="Gothic Uralic"/>
              <a:cs typeface="Gothic Uralic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9372600" y="5561076"/>
            <a:ext cx="251460" cy="386080"/>
            <a:chOff x="9372600" y="5561076"/>
            <a:chExt cx="251460" cy="386080"/>
          </a:xfrm>
        </p:grpSpPr>
        <p:sp>
          <p:nvSpPr>
            <p:cNvPr id="32" name="object 32"/>
            <p:cNvSpPr/>
            <p:nvPr/>
          </p:nvSpPr>
          <p:spPr>
            <a:xfrm>
              <a:off x="9380220" y="5568696"/>
              <a:ext cx="236220" cy="370840"/>
            </a:xfrm>
            <a:custGeom>
              <a:avLst/>
              <a:gdLst/>
              <a:ahLst/>
              <a:cxnLst/>
              <a:rect l="l" t="t" r="r" b="b"/>
              <a:pathLst>
                <a:path w="236220" h="370839">
                  <a:moveTo>
                    <a:pt x="177164" y="0"/>
                  </a:moveTo>
                  <a:lnTo>
                    <a:pt x="59054" y="0"/>
                  </a:lnTo>
                  <a:lnTo>
                    <a:pt x="59054" y="252221"/>
                  </a:lnTo>
                  <a:lnTo>
                    <a:pt x="0" y="252221"/>
                  </a:lnTo>
                  <a:lnTo>
                    <a:pt x="118109" y="370331"/>
                  </a:lnTo>
                  <a:lnTo>
                    <a:pt x="236220" y="252221"/>
                  </a:lnTo>
                  <a:lnTo>
                    <a:pt x="177164" y="252221"/>
                  </a:lnTo>
                  <a:lnTo>
                    <a:pt x="177164" y="0"/>
                  </a:lnTo>
                  <a:close/>
                </a:path>
              </a:pathLst>
            </a:custGeom>
            <a:solidFill>
              <a:srgbClr val="4966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380220" y="5568696"/>
              <a:ext cx="236220" cy="370840"/>
            </a:xfrm>
            <a:custGeom>
              <a:avLst/>
              <a:gdLst/>
              <a:ahLst/>
              <a:cxnLst/>
              <a:rect l="l" t="t" r="r" b="b"/>
              <a:pathLst>
                <a:path w="236220" h="370839">
                  <a:moveTo>
                    <a:pt x="0" y="252221"/>
                  </a:moveTo>
                  <a:lnTo>
                    <a:pt x="59054" y="252221"/>
                  </a:lnTo>
                  <a:lnTo>
                    <a:pt x="59054" y="0"/>
                  </a:lnTo>
                  <a:lnTo>
                    <a:pt x="177164" y="0"/>
                  </a:lnTo>
                  <a:lnTo>
                    <a:pt x="177164" y="252221"/>
                  </a:lnTo>
                  <a:lnTo>
                    <a:pt x="236220" y="252221"/>
                  </a:lnTo>
                  <a:lnTo>
                    <a:pt x="118109" y="370331"/>
                  </a:lnTo>
                  <a:lnTo>
                    <a:pt x="0" y="252221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32852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4572" y="0"/>
            <a:ext cx="12201525" cy="1176655"/>
            <a:chOff x="-4572" y="0"/>
            <a:chExt cx="12201525" cy="117665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11673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1167765"/>
            </a:xfrm>
            <a:custGeom>
              <a:avLst/>
              <a:gdLst/>
              <a:ahLst/>
              <a:cxnLst/>
              <a:rect l="l" t="t" r="r" b="b"/>
              <a:pathLst>
                <a:path w="12192000" h="1167765">
                  <a:moveTo>
                    <a:pt x="12192000" y="0"/>
                  </a:moveTo>
                  <a:lnTo>
                    <a:pt x="0" y="0"/>
                  </a:lnTo>
                  <a:lnTo>
                    <a:pt x="0" y="1007999"/>
                  </a:lnTo>
                  <a:lnTo>
                    <a:pt x="1996058" y="1007999"/>
                  </a:lnTo>
                  <a:lnTo>
                    <a:pt x="2377059" y="1160652"/>
                  </a:lnTo>
                  <a:lnTo>
                    <a:pt x="2385441" y="1162303"/>
                  </a:lnTo>
                  <a:lnTo>
                    <a:pt x="2398141" y="1164844"/>
                  </a:lnTo>
                  <a:lnTo>
                    <a:pt x="2410841" y="1167384"/>
                  </a:lnTo>
                  <a:lnTo>
                    <a:pt x="2421509" y="1167384"/>
                  </a:lnTo>
                  <a:lnTo>
                    <a:pt x="2434209" y="1167384"/>
                  </a:lnTo>
                  <a:lnTo>
                    <a:pt x="2444750" y="1164844"/>
                  </a:lnTo>
                  <a:lnTo>
                    <a:pt x="2457450" y="1162303"/>
                  </a:lnTo>
                  <a:lnTo>
                    <a:pt x="2465959" y="1160652"/>
                  </a:lnTo>
                  <a:lnTo>
                    <a:pt x="2846959" y="1007999"/>
                  </a:lnTo>
                  <a:lnTo>
                    <a:pt x="12192000" y="1007999"/>
                  </a:lnTo>
                  <a:lnTo>
                    <a:pt x="12192000" y="0"/>
                  </a:lnTo>
                  <a:close/>
                </a:path>
              </a:pathLst>
            </a:custGeom>
            <a:ln w="9144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3128772" y="4957571"/>
            <a:ext cx="253365" cy="408940"/>
            <a:chOff x="3128772" y="4957571"/>
            <a:chExt cx="253365" cy="408940"/>
          </a:xfrm>
        </p:grpSpPr>
        <p:sp>
          <p:nvSpPr>
            <p:cNvPr id="7" name="object 7"/>
            <p:cNvSpPr/>
            <p:nvPr/>
          </p:nvSpPr>
          <p:spPr>
            <a:xfrm>
              <a:off x="3136392" y="4965191"/>
              <a:ext cx="238125" cy="393700"/>
            </a:xfrm>
            <a:custGeom>
              <a:avLst/>
              <a:gdLst/>
              <a:ahLst/>
              <a:cxnLst/>
              <a:rect l="l" t="t" r="r" b="b"/>
              <a:pathLst>
                <a:path w="238125" h="393700">
                  <a:moveTo>
                    <a:pt x="198119" y="0"/>
                  </a:moveTo>
                  <a:lnTo>
                    <a:pt x="39624" y="0"/>
                  </a:lnTo>
                  <a:lnTo>
                    <a:pt x="24217" y="15448"/>
                  </a:lnTo>
                  <a:lnTo>
                    <a:pt x="11620" y="57578"/>
                  </a:lnTo>
                  <a:lnTo>
                    <a:pt x="3119" y="120068"/>
                  </a:lnTo>
                  <a:lnTo>
                    <a:pt x="0" y="196595"/>
                  </a:lnTo>
                  <a:lnTo>
                    <a:pt x="3119" y="273123"/>
                  </a:lnTo>
                  <a:lnTo>
                    <a:pt x="11620" y="335613"/>
                  </a:lnTo>
                  <a:lnTo>
                    <a:pt x="24217" y="377743"/>
                  </a:lnTo>
                  <a:lnTo>
                    <a:pt x="39624" y="393191"/>
                  </a:lnTo>
                  <a:lnTo>
                    <a:pt x="198119" y="393191"/>
                  </a:lnTo>
                  <a:lnTo>
                    <a:pt x="213526" y="377743"/>
                  </a:lnTo>
                  <a:lnTo>
                    <a:pt x="226123" y="335613"/>
                  </a:lnTo>
                  <a:lnTo>
                    <a:pt x="234624" y="273123"/>
                  </a:lnTo>
                  <a:lnTo>
                    <a:pt x="237744" y="196595"/>
                  </a:lnTo>
                  <a:lnTo>
                    <a:pt x="234624" y="120068"/>
                  </a:lnTo>
                  <a:lnTo>
                    <a:pt x="226123" y="57578"/>
                  </a:lnTo>
                  <a:lnTo>
                    <a:pt x="213526" y="15448"/>
                  </a:lnTo>
                  <a:lnTo>
                    <a:pt x="19811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36392" y="4965191"/>
              <a:ext cx="238125" cy="393700"/>
            </a:xfrm>
            <a:custGeom>
              <a:avLst/>
              <a:gdLst/>
              <a:ahLst/>
              <a:cxnLst/>
              <a:rect l="l" t="t" r="r" b="b"/>
              <a:pathLst>
                <a:path w="238125" h="393700">
                  <a:moveTo>
                    <a:pt x="39624" y="0"/>
                  </a:moveTo>
                  <a:lnTo>
                    <a:pt x="55030" y="15448"/>
                  </a:lnTo>
                  <a:lnTo>
                    <a:pt x="67627" y="57578"/>
                  </a:lnTo>
                  <a:lnTo>
                    <a:pt x="76128" y="120068"/>
                  </a:lnTo>
                  <a:lnTo>
                    <a:pt x="79247" y="196595"/>
                  </a:lnTo>
                  <a:lnTo>
                    <a:pt x="76128" y="273123"/>
                  </a:lnTo>
                  <a:lnTo>
                    <a:pt x="67627" y="335613"/>
                  </a:lnTo>
                  <a:lnTo>
                    <a:pt x="55030" y="377743"/>
                  </a:lnTo>
                  <a:lnTo>
                    <a:pt x="39624" y="393191"/>
                  </a:lnTo>
                </a:path>
                <a:path w="238125" h="393700">
                  <a:moveTo>
                    <a:pt x="39624" y="393191"/>
                  </a:moveTo>
                  <a:lnTo>
                    <a:pt x="24217" y="377743"/>
                  </a:lnTo>
                  <a:lnTo>
                    <a:pt x="11620" y="335613"/>
                  </a:lnTo>
                  <a:lnTo>
                    <a:pt x="3119" y="273123"/>
                  </a:lnTo>
                  <a:lnTo>
                    <a:pt x="0" y="196595"/>
                  </a:lnTo>
                  <a:lnTo>
                    <a:pt x="3119" y="120068"/>
                  </a:lnTo>
                  <a:lnTo>
                    <a:pt x="11620" y="57578"/>
                  </a:lnTo>
                  <a:lnTo>
                    <a:pt x="24217" y="15448"/>
                  </a:lnTo>
                  <a:lnTo>
                    <a:pt x="39624" y="0"/>
                  </a:lnTo>
                  <a:lnTo>
                    <a:pt x="198119" y="0"/>
                  </a:lnTo>
                  <a:lnTo>
                    <a:pt x="213526" y="15448"/>
                  </a:lnTo>
                  <a:lnTo>
                    <a:pt x="226123" y="57578"/>
                  </a:lnTo>
                  <a:lnTo>
                    <a:pt x="234624" y="120068"/>
                  </a:lnTo>
                  <a:lnTo>
                    <a:pt x="237744" y="196595"/>
                  </a:lnTo>
                  <a:lnTo>
                    <a:pt x="234624" y="273123"/>
                  </a:lnTo>
                  <a:lnTo>
                    <a:pt x="226123" y="335613"/>
                  </a:lnTo>
                  <a:lnTo>
                    <a:pt x="213526" y="377743"/>
                  </a:lnTo>
                  <a:lnTo>
                    <a:pt x="198119" y="393191"/>
                  </a:lnTo>
                  <a:lnTo>
                    <a:pt x="39624" y="393191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886711" y="4632959"/>
            <a:ext cx="1274445" cy="805180"/>
            <a:chOff x="1886711" y="4632959"/>
            <a:chExt cx="1274445" cy="805180"/>
          </a:xfrm>
        </p:grpSpPr>
        <p:sp>
          <p:nvSpPr>
            <p:cNvPr id="10" name="object 10"/>
            <p:cNvSpPr/>
            <p:nvPr/>
          </p:nvSpPr>
          <p:spPr>
            <a:xfrm>
              <a:off x="1894331" y="4965191"/>
              <a:ext cx="238125" cy="393700"/>
            </a:xfrm>
            <a:custGeom>
              <a:avLst/>
              <a:gdLst/>
              <a:ahLst/>
              <a:cxnLst/>
              <a:rect l="l" t="t" r="r" b="b"/>
              <a:pathLst>
                <a:path w="238125" h="393700">
                  <a:moveTo>
                    <a:pt x="198119" y="0"/>
                  </a:moveTo>
                  <a:lnTo>
                    <a:pt x="39624" y="0"/>
                  </a:lnTo>
                  <a:lnTo>
                    <a:pt x="24217" y="15448"/>
                  </a:lnTo>
                  <a:lnTo>
                    <a:pt x="11620" y="57578"/>
                  </a:lnTo>
                  <a:lnTo>
                    <a:pt x="3119" y="120068"/>
                  </a:lnTo>
                  <a:lnTo>
                    <a:pt x="0" y="196595"/>
                  </a:lnTo>
                  <a:lnTo>
                    <a:pt x="3119" y="273123"/>
                  </a:lnTo>
                  <a:lnTo>
                    <a:pt x="11620" y="335613"/>
                  </a:lnTo>
                  <a:lnTo>
                    <a:pt x="24217" y="377743"/>
                  </a:lnTo>
                  <a:lnTo>
                    <a:pt x="39624" y="393191"/>
                  </a:lnTo>
                  <a:lnTo>
                    <a:pt x="198119" y="393191"/>
                  </a:lnTo>
                  <a:lnTo>
                    <a:pt x="213526" y="377743"/>
                  </a:lnTo>
                  <a:lnTo>
                    <a:pt x="226123" y="335613"/>
                  </a:lnTo>
                  <a:lnTo>
                    <a:pt x="234624" y="273123"/>
                  </a:lnTo>
                  <a:lnTo>
                    <a:pt x="237744" y="196595"/>
                  </a:lnTo>
                  <a:lnTo>
                    <a:pt x="234624" y="120068"/>
                  </a:lnTo>
                  <a:lnTo>
                    <a:pt x="226123" y="57578"/>
                  </a:lnTo>
                  <a:lnTo>
                    <a:pt x="213526" y="15448"/>
                  </a:lnTo>
                  <a:lnTo>
                    <a:pt x="19811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94331" y="4965191"/>
              <a:ext cx="238125" cy="393700"/>
            </a:xfrm>
            <a:custGeom>
              <a:avLst/>
              <a:gdLst/>
              <a:ahLst/>
              <a:cxnLst/>
              <a:rect l="l" t="t" r="r" b="b"/>
              <a:pathLst>
                <a:path w="238125" h="393700">
                  <a:moveTo>
                    <a:pt x="39624" y="0"/>
                  </a:moveTo>
                  <a:lnTo>
                    <a:pt x="55030" y="15448"/>
                  </a:lnTo>
                  <a:lnTo>
                    <a:pt x="67627" y="57578"/>
                  </a:lnTo>
                  <a:lnTo>
                    <a:pt x="76128" y="120068"/>
                  </a:lnTo>
                  <a:lnTo>
                    <a:pt x="79248" y="196595"/>
                  </a:lnTo>
                  <a:lnTo>
                    <a:pt x="76128" y="273123"/>
                  </a:lnTo>
                  <a:lnTo>
                    <a:pt x="67627" y="335613"/>
                  </a:lnTo>
                  <a:lnTo>
                    <a:pt x="55030" y="377743"/>
                  </a:lnTo>
                  <a:lnTo>
                    <a:pt x="39624" y="393191"/>
                  </a:lnTo>
                </a:path>
                <a:path w="238125" h="393700">
                  <a:moveTo>
                    <a:pt x="39624" y="393191"/>
                  </a:moveTo>
                  <a:lnTo>
                    <a:pt x="24217" y="377743"/>
                  </a:lnTo>
                  <a:lnTo>
                    <a:pt x="11620" y="335613"/>
                  </a:lnTo>
                  <a:lnTo>
                    <a:pt x="3119" y="273123"/>
                  </a:lnTo>
                  <a:lnTo>
                    <a:pt x="0" y="196595"/>
                  </a:lnTo>
                  <a:lnTo>
                    <a:pt x="3119" y="120068"/>
                  </a:lnTo>
                  <a:lnTo>
                    <a:pt x="11620" y="57578"/>
                  </a:lnTo>
                  <a:lnTo>
                    <a:pt x="24217" y="15448"/>
                  </a:lnTo>
                  <a:lnTo>
                    <a:pt x="39624" y="0"/>
                  </a:lnTo>
                  <a:lnTo>
                    <a:pt x="198119" y="0"/>
                  </a:lnTo>
                  <a:lnTo>
                    <a:pt x="213526" y="15448"/>
                  </a:lnTo>
                  <a:lnTo>
                    <a:pt x="226123" y="57578"/>
                  </a:lnTo>
                  <a:lnTo>
                    <a:pt x="234624" y="120068"/>
                  </a:lnTo>
                  <a:lnTo>
                    <a:pt x="237744" y="196595"/>
                  </a:lnTo>
                  <a:lnTo>
                    <a:pt x="234624" y="273123"/>
                  </a:lnTo>
                  <a:lnTo>
                    <a:pt x="226123" y="335613"/>
                  </a:lnTo>
                  <a:lnTo>
                    <a:pt x="213526" y="377743"/>
                  </a:lnTo>
                  <a:lnTo>
                    <a:pt x="198119" y="393191"/>
                  </a:lnTo>
                  <a:lnTo>
                    <a:pt x="39624" y="393191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16835" y="4739258"/>
              <a:ext cx="1036319" cy="690880"/>
            </a:xfrm>
            <a:custGeom>
              <a:avLst/>
              <a:gdLst/>
              <a:ahLst/>
              <a:cxnLst/>
              <a:rect l="l" t="t" r="r" b="b"/>
              <a:pathLst>
                <a:path w="1036319" h="690879">
                  <a:moveTo>
                    <a:pt x="1036319" y="0"/>
                  </a:moveTo>
                  <a:lnTo>
                    <a:pt x="988154" y="41593"/>
                  </a:lnTo>
                  <a:lnTo>
                    <a:pt x="909210" y="64734"/>
                  </a:lnTo>
                  <a:lnTo>
                    <a:pt x="858094" y="74469"/>
                  </a:lnTo>
                  <a:lnTo>
                    <a:pt x="800285" y="82777"/>
                  </a:lnTo>
                  <a:lnTo>
                    <a:pt x="736585" y="89504"/>
                  </a:lnTo>
                  <a:lnTo>
                    <a:pt x="667796" y="94499"/>
                  </a:lnTo>
                  <a:lnTo>
                    <a:pt x="594720" y="97608"/>
                  </a:lnTo>
                  <a:lnTo>
                    <a:pt x="518159" y="98679"/>
                  </a:lnTo>
                  <a:lnTo>
                    <a:pt x="441599" y="97608"/>
                  </a:lnTo>
                  <a:lnTo>
                    <a:pt x="368523" y="94499"/>
                  </a:lnTo>
                  <a:lnTo>
                    <a:pt x="299734" y="89504"/>
                  </a:lnTo>
                  <a:lnTo>
                    <a:pt x="236034" y="82777"/>
                  </a:lnTo>
                  <a:lnTo>
                    <a:pt x="178225" y="74469"/>
                  </a:lnTo>
                  <a:lnTo>
                    <a:pt x="127109" y="64734"/>
                  </a:lnTo>
                  <a:lnTo>
                    <a:pt x="83489" y="53724"/>
                  </a:lnTo>
                  <a:lnTo>
                    <a:pt x="21941" y="28493"/>
                  </a:lnTo>
                  <a:lnTo>
                    <a:pt x="0" y="0"/>
                  </a:lnTo>
                  <a:lnTo>
                    <a:pt x="0" y="592074"/>
                  </a:lnTo>
                  <a:lnTo>
                    <a:pt x="48165" y="633667"/>
                  </a:lnTo>
                  <a:lnTo>
                    <a:pt x="127109" y="656808"/>
                  </a:lnTo>
                  <a:lnTo>
                    <a:pt x="178225" y="666543"/>
                  </a:lnTo>
                  <a:lnTo>
                    <a:pt x="236034" y="674851"/>
                  </a:lnTo>
                  <a:lnTo>
                    <a:pt x="299734" y="681578"/>
                  </a:lnTo>
                  <a:lnTo>
                    <a:pt x="368523" y="686573"/>
                  </a:lnTo>
                  <a:lnTo>
                    <a:pt x="441599" y="689682"/>
                  </a:lnTo>
                  <a:lnTo>
                    <a:pt x="518159" y="690753"/>
                  </a:lnTo>
                  <a:lnTo>
                    <a:pt x="594720" y="689682"/>
                  </a:lnTo>
                  <a:lnTo>
                    <a:pt x="667796" y="686573"/>
                  </a:lnTo>
                  <a:lnTo>
                    <a:pt x="736585" y="681578"/>
                  </a:lnTo>
                  <a:lnTo>
                    <a:pt x="800285" y="674851"/>
                  </a:lnTo>
                  <a:lnTo>
                    <a:pt x="858094" y="666543"/>
                  </a:lnTo>
                  <a:lnTo>
                    <a:pt x="909210" y="656808"/>
                  </a:lnTo>
                  <a:lnTo>
                    <a:pt x="952830" y="645798"/>
                  </a:lnTo>
                  <a:lnTo>
                    <a:pt x="1014378" y="620567"/>
                  </a:lnTo>
                  <a:lnTo>
                    <a:pt x="1036319" y="592074"/>
                  </a:lnTo>
                  <a:lnTo>
                    <a:pt x="10363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116835" y="4640579"/>
              <a:ext cx="1036319" cy="197485"/>
            </a:xfrm>
            <a:custGeom>
              <a:avLst/>
              <a:gdLst/>
              <a:ahLst/>
              <a:cxnLst/>
              <a:rect l="l" t="t" r="r" b="b"/>
              <a:pathLst>
                <a:path w="1036319" h="197485">
                  <a:moveTo>
                    <a:pt x="518159" y="0"/>
                  </a:moveTo>
                  <a:lnTo>
                    <a:pt x="441599" y="1070"/>
                  </a:lnTo>
                  <a:lnTo>
                    <a:pt x="368523" y="4179"/>
                  </a:lnTo>
                  <a:lnTo>
                    <a:pt x="299734" y="9174"/>
                  </a:lnTo>
                  <a:lnTo>
                    <a:pt x="236034" y="15901"/>
                  </a:lnTo>
                  <a:lnTo>
                    <a:pt x="178225" y="24209"/>
                  </a:lnTo>
                  <a:lnTo>
                    <a:pt x="127109" y="33944"/>
                  </a:lnTo>
                  <a:lnTo>
                    <a:pt x="83489" y="44954"/>
                  </a:lnTo>
                  <a:lnTo>
                    <a:pt x="21941" y="70185"/>
                  </a:lnTo>
                  <a:lnTo>
                    <a:pt x="0" y="98679"/>
                  </a:lnTo>
                  <a:lnTo>
                    <a:pt x="5619" y="113257"/>
                  </a:lnTo>
                  <a:lnTo>
                    <a:pt x="48165" y="140272"/>
                  </a:lnTo>
                  <a:lnTo>
                    <a:pt x="127109" y="163413"/>
                  </a:lnTo>
                  <a:lnTo>
                    <a:pt x="178225" y="173148"/>
                  </a:lnTo>
                  <a:lnTo>
                    <a:pt x="236034" y="181456"/>
                  </a:lnTo>
                  <a:lnTo>
                    <a:pt x="299734" y="188183"/>
                  </a:lnTo>
                  <a:lnTo>
                    <a:pt x="368523" y="193178"/>
                  </a:lnTo>
                  <a:lnTo>
                    <a:pt x="441599" y="196287"/>
                  </a:lnTo>
                  <a:lnTo>
                    <a:pt x="518159" y="197358"/>
                  </a:lnTo>
                  <a:lnTo>
                    <a:pt x="594720" y="196287"/>
                  </a:lnTo>
                  <a:lnTo>
                    <a:pt x="667796" y="193178"/>
                  </a:lnTo>
                  <a:lnTo>
                    <a:pt x="736585" y="188183"/>
                  </a:lnTo>
                  <a:lnTo>
                    <a:pt x="800285" y="181456"/>
                  </a:lnTo>
                  <a:lnTo>
                    <a:pt x="858094" y="173148"/>
                  </a:lnTo>
                  <a:lnTo>
                    <a:pt x="909210" y="163413"/>
                  </a:lnTo>
                  <a:lnTo>
                    <a:pt x="952830" y="152403"/>
                  </a:lnTo>
                  <a:lnTo>
                    <a:pt x="1014378" y="127172"/>
                  </a:lnTo>
                  <a:lnTo>
                    <a:pt x="1036319" y="98679"/>
                  </a:lnTo>
                  <a:lnTo>
                    <a:pt x="1030700" y="84100"/>
                  </a:lnTo>
                  <a:lnTo>
                    <a:pt x="988154" y="57085"/>
                  </a:lnTo>
                  <a:lnTo>
                    <a:pt x="909210" y="33944"/>
                  </a:lnTo>
                  <a:lnTo>
                    <a:pt x="858094" y="24209"/>
                  </a:lnTo>
                  <a:lnTo>
                    <a:pt x="800285" y="15901"/>
                  </a:lnTo>
                  <a:lnTo>
                    <a:pt x="736585" y="9174"/>
                  </a:lnTo>
                  <a:lnTo>
                    <a:pt x="667796" y="4179"/>
                  </a:lnTo>
                  <a:lnTo>
                    <a:pt x="594720" y="1070"/>
                  </a:lnTo>
                  <a:lnTo>
                    <a:pt x="518159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116835" y="4640579"/>
              <a:ext cx="1036319" cy="789940"/>
            </a:xfrm>
            <a:custGeom>
              <a:avLst/>
              <a:gdLst/>
              <a:ahLst/>
              <a:cxnLst/>
              <a:rect l="l" t="t" r="r" b="b"/>
              <a:pathLst>
                <a:path w="1036319" h="789939">
                  <a:moveTo>
                    <a:pt x="1036319" y="98679"/>
                  </a:moveTo>
                  <a:lnTo>
                    <a:pt x="988154" y="140272"/>
                  </a:lnTo>
                  <a:lnTo>
                    <a:pt x="909210" y="163413"/>
                  </a:lnTo>
                  <a:lnTo>
                    <a:pt x="858094" y="173148"/>
                  </a:lnTo>
                  <a:lnTo>
                    <a:pt x="800285" y="181456"/>
                  </a:lnTo>
                  <a:lnTo>
                    <a:pt x="736585" y="188183"/>
                  </a:lnTo>
                  <a:lnTo>
                    <a:pt x="667796" y="193178"/>
                  </a:lnTo>
                  <a:lnTo>
                    <a:pt x="594720" y="196287"/>
                  </a:lnTo>
                  <a:lnTo>
                    <a:pt x="518159" y="197358"/>
                  </a:lnTo>
                  <a:lnTo>
                    <a:pt x="441599" y="196287"/>
                  </a:lnTo>
                  <a:lnTo>
                    <a:pt x="368523" y="193178"/>
                  </a:lnTo>
                  <a:lnTo>
                    <a:pt x="299734" y="188183"/>
                  </a:lnTo>
                  <a:lnTo>
                    <a:pt x="236034" y="181456"/>
                  </a:lnTo>
                  <a:lnTo>
                    <a:pt x="178225" y="173148"/>
                  </a:lnTo>
                  <a:lnTo>
                    <a:pt x="127109" y="163413"/>
                  </a:lnTo>
                  <a:lnTo>
                    <a:pt x="83489" y="152403"/>
                  </a:lnTo>
                  <a:lnTo>
                    <a:pt x="21941" y="127172"/>
                  </a:lnTo>
                  <a:lnTo>
                    <a:pt x="0" y="98679"/>
                  </a:lnTo>
                  <a:lnTo>
                    <a:pt x="5619" y="84100"/>
                  </a:lnTo>
                  <a:lnTo>
                    <a:pt x="48165" y="57085"/>
                  </a:lnTo>
                  <a:lnTo>
                    <a:pt x="127109" y="33944"/>
                  </a:lnTo>
                  <a:lnTo>
                    <a:pt x="178225" y="24209"/>
                  </a:lnTo>
                  <a:lnTo>
                    <a:pt x="236034" y="15901"/>
                  </a:lnTo>
                  <a:lnTo>
                    <a:pt x="299734" y="9174"/>
                  </a:lnTo>
                  <a:lnTo>
                    <a:pt x="368523" y="4179"/>
                  </a:lnTo>
                  <a:lnTo>
                    <a:pt x="441599" y="1070"/>
                  </a:lnTo>
                  <a:lnTo>
                    <a:pt x="518159" y="0"/>
                  </a:lnTo>
                  <a:lnTo>
                    <a:pt x="594720" y="1070"/>
                  </a:lnTo>
                  <a:lnTo>
                    <a:pt x="667796" y="4179"/>
                  </a:lnTo>
                  <a:lnTo>
                    <a:pt x="736585" y="9174"/>
                  </a:lnTo>
                  <a:lnTo>
                    <a:pt x="800285" y="15901"/>
                  </a:lnTo>
                  <a:lnTo>
                    <a:pt x="858094" y="24209"/>
                  </a:lnTo>
                  <a:lnTo>
                    <a:pt x="909210" y="33944"/>
                  </a:lnTo>
                  <a:lnTo>
                    <a:pt x="952830" y="44954"/>
                  </a:lnTo>
                  <a:lnTo>
                    <a:pt x="1014378" y="70185"/>
                  </a:lnTo>
                  <a:lnTo>
                    <a:pt x="1036319" y="98679"/>
                  </a:lnTo>
                  <a:close/>
                </a:path>
                <a:path w="1036319" h="789939">
                  <a:moveTo>
                    <a:pt x="1036319" y="98679"/>
                  </a:moveTo>
                  <a:lnTo>
                    <a:pt x="1036319" y="690753"/>
                  </a:lnTo>
                  <a:lnTo>
                    <a:pt x="1030700" y="705331"/>
                  </a:lnTo>
                  <a:lnTo>
                    <a:pt x="988154" y="732346"/>
                  </a:lnTo>
                  <a:lnTo>
                    <a:pt x="909210" y="755487"/>
                  </a:lnTo>
                  <a:lnTo>
                    <a:pt x="858094" y="765222"/>
                  </a:lnTo>
                  <a:lnTo>
                    <a:pt x="800285" y="773530"/>
                  </a:lnTo>
                  <a:lnTo>
                    <a:pt x="736585" y="780257"/>
                  </a:lnTo>
                  <a:lnTo>
                    <a:pt x="667796" y="785252"/>
                  </a:lnTo>
                  <a:lnTo>
                    <a:pt x="594720" y="788361"/>
                  </a:lnTo>
                  <a:lnTo>
                    <a:pt x="518159" y="789432"/>
                  </a:lnTo>
                  <a:lnTo>
                    <a:pt x="441599" y="788361"/>
                  </a:lnTo>
                  <a:lnTo>
                    <a:pt x="368523" y="785252"/>
                  </a:lnTo>
                  <a:lnTo>
                    <a:pt x="299734" y="780257"/>
                  </a:lnTo>
                  <a:lnTo>
                    <a:pt x="236034" y="773530"/>
                  </a:lnTo>
                  <a:lnTo>
                    <a:pt x="178225" y="765222"/>
                  </a:lnTo>
                  <a:lnTo>
                    <a:pt x="127109" y="755487"/>
                  </a:lnTo>
                  <a:lnTo>
                    <a:pt x="83489" y="744477"/>
                  </a:lnTo>
                  <a:lnTo>
                    <a:pt x="21941" y="719246"/>
                  </a:lnTo>
                  <a:lnTo>
                    <a:pt x="0" y="690753"/>
                  </a:lnTo>
                  <a:lnTo>
                    <a:pt x="0" y="98679"/>
                  </a:lnTo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542544" y="0"/>
            <a:ext cx="4980432" cy="11490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42957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Intelligent</a:t>
            </a:r>
            <a:r>
              <a:rPr spc="-15" dirty="0"/>
              <a:t> </a:t>
            </a:r>
            <a:r>
              <a:rPr spc="-5" dirty="0"/>
              <a:t>Agents</a:t>
            </a:r>
          </a:p>
        </p:txBody>
      </p:sp>
      <p:grpSp>
        <p:nvGrpSpPr>
          <p:cNvPr id="17" name="object 17"/>
          <p:cNvGrpSpPr/>
          <p:nvPr/>
        </p:nvGrpSpPr>
        <p:grpSpPr>
          <a:xfrm>
            <a:off x="1235963" y="3535679"/>
            <a:ext cx="5931535" cy="2853055"/>
            <a:chOff x="1235963" y="3535679"/>
            <a:chExt cx="5931535" cy="2853055"/>
          </a:xfrm>
        </p:grpSpPr>
        <p:sp>
          <p:nvSpPr>
            <p:cNvPr id="18" name="object 18"/>
            <p:cNvSpPr/>
            <p:nvPr/>
          </p:nvSpPr>
          <p:spPr>
            <a:xfrm>
              <a:off x="1243583" y="3543299"/>
              <a:ext cx="5916295" cy="2837815"/>
            </a:xfrm>
            <a:custGeom>
              <a:avLst/>
              <a:gdLst/>
              <a:ahLst/>
              <a:cxnLst/>
              <a:rect l="l" t="t" r="r" b="b"/>
              <a:pathLst>
                <a:path w="5916295" h="2837815">
                  <a:moveTo>
                    <a:pt x="0" y="2837688"/>
                  </a:moveTo>
                  <a:lnTo>
                    <a:pt x="2958083" y="2837688"/>
                  </a:lnTo>
                  <a:lnTo>
                    <a:pt x="2958083" y="1524"/>
                  </a:lnTo>
                  <a:lnTo>
                    <a:pt x="0" y="1524"/>
                  </a:lnTo>
                  <a:lnTo>
                    <a:pt x="0" y="2837688"/>
                  </a:lnTo>
                  <a:close/>
                </a:path>
                <a:path w="5916295" h="2837815">
                  <a:moveTo>
                    <a:pt x="2956560" y="2834640"/>
                  </a:moveTo>
                  <a:lnTo>
                    <a:pt x="5916168" y="2834640"/>
                  </a:lnTo>
                  <a:lnTo>
                    <a:pt x="5916168" y="0"/>
                  </a:lnTo>
                  <a:lnTo>
                    <a:pt x="2956560" y="0"/>
                  </a:lnTo>
                  <a:lnTo>
                    <a:pt x="2956560" y="2834640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633715" y="5957315"/>
              <a:ext cx="4979035" cy="318770"/>
            </a:xfrm>
            <a:custGeom>
              <a:avLst/>
              <a:gdLst/>
              <a:ahLst/>
              <a:cxnLst/>
              <a:rect l="l" t="t" r="r" b="b"/>
              <a:pathLst>
                <a:path w="4979034" h="318770">
                  <a:moveTo>
                    <a:pt x="329196" y="94488"/>
                  </a:moveTo>
                  <a:lnTo>
                    <a:pt x="316255" y="66611"/>
                  </a:lnTo>
                  <a:lnTo>
                    <a:pt x="281000" y="43840"/>
                  </a:lnTo>
                  <a:lnTo>
                    <a:pt x="228676" y="28498"/>
                  </a:lnTo>
                  <a:lnTo>
                    <a:pt x="164604" y="22860"/>
                  </a:lnTo>
                  <a:lnTo>
                    <a:pt x="100520" y="28498"/>
                  </a:lnTo>
                  <a:lnTo>
                    <a:pt x="48196" y="43840"/>
                  </a:lnTo>
                  <a:lnTo>
                    <a:pt x="12941" y="66611"/>
                  </a:lnTo>
                  <a:lnTo>
                    <a:pt x="0" y="94488"/>
                  </a:lnTo>
                  <a:lnTo>
                    <a:pt x="12941" y="122377"/>
                  </a:lnTo>
                  <a:lnTo>
                    <a:pt x="48209" y="145148"/>
                  </a:lnTo>
                  <a:lnTo>
                    <a:pt x="100520" y="160489"/>
                  </a:lnTo>
                  <a:lnTo>
                    <a:pt x="164604" y="166116"/>
                  </a:lnTo>
                  <a:lnTo>
                    <a:pt x="228676" y="160489"/>
                  </a:lnTo>
                  <a:lnTo>
                    <a:pt x="281000" y="145148"/>
                  </a:lnTo>
                  <a:lnTo>
                    <a:pt x="316255" y="122377"/>
                  </a:lnTo>
                  <a:lnTo>
                    <a:pt x="329196" y="94488"/>
                  </a:lnTo>
                  <a:close/>
                </a:path>
                <a:path w="4979034" h="318770">
                  <a:moveTo>
                    <a:pt x="554748" y="257556"/>
                  </a:moveTo>
                  <a:lnTo>
                    <a:pt x="515937" y="221564"/>
                  </a:lnTo>
                  <a:lnTo>
                    <a:pt x="472389" y="208368"/>
                  </a:lnTo>
                  <a:lnTo>
                    <a:pt x="417169" y="199707"/>
                  </a:lnTo>
                  <a:lnTo>
                    <a:pt x="353580" y="196596"/>
                  </a:lnTo>
                  <a:lnTo>
                    <a:pt x="289979" y="199707"/>
                  </a:lnTo>
                  <a:lnTo>
                    <a:pt x="234759" y="208368"/>
                  </a:lnTo>
                  <a:lnTo>
                    <a:pt x="191211" y="221564"/>
                  </a:lnTo>
                  <a:lnTo>
                    <a:pt x="162661" y="238290"/>
                  </a:lnTo>
                  <a:lnTo>
                    <a:pt x="152412" y="257556"/>
                  </a:lnTo>
                  <a:lnTo>
                    <a:pt x="162661" y="276834"/>
                  </a:lnTo>
                  <a:lnTo>
                    <a:pt x="191211" y="293560"/>
                  </a:lnTo>
                  <a:lnTo>
                    <a:pt x="234759" y="306755"/>
                  </a:lnTo>
                  <a:lnTo>
                    <a:pt x="289979" y="315417"/>
                  </a:lnTo>
                  <a:lnTo>
                    <a:pt x="353580" y="318516"/>
                  </a:lnTo>
                  <a:lnTo>
                    <a:pt x="417169" y="315417"/>
                  </a:lnTo>
                  <a:lnTo>
                    <a:pt x="472389" y="306755"/>
                  </a:lnTo>
                  <a:lnTo>
                    <a:pt x="515937" y="293560"/>
                  </a:lnTo>
                  <a:lnTo>
                    <a:pt x="544487" y="276834"/>
                  </a:lnTo>
                  <a:lnTo>
                    <a:pt x="554748" y="257556"/>
                  </a:lnTo>
                  <a:close/>
                </a:path>
                <a:path w="4979034" h="318770">
                  <a:moveTo>
                    <a:pt x="851928" y="200406"/>
                  </a:moveTo>
                  <a:lnTo>
                    <a:pt x="839279" y="169862"/>
                  </a:lnTo>
                  <a:lnTo>
                    <a:pt x="804824" y="144919"/>
                  </a:lnTo>
                  <a:lnTo>
                    <a:pt x="753719" y="128092"/>
                  </a:lnTo>
                  <a:lnTo>
                    <a:pt x="691146" y="121920"/>
                  </a:lnTo>
                  <a:lnTo>
                    <a:pt x="628561" y="128092"/>
                  </a:lnTo>
                  <a:lnTo>
                    <a:pt x="577456" y="144919"/>
                  </a:lnTo>
                  <a:lnTo>
                    <a:pt x="543001" y="169862"/>
                  </a:lnTo>
                  <a:lnTo>
                    <a:pt x="530364" y="200406"/>
                  </a:lnTo>
                  <a:lnTo>
                    <a:pt x="543001" y="230962"/>
                  </a:lnTo>
                  <a:lnTo>
                    <a:pt x="577456" y="255905"/>
                  </a:lnTo>
                  <a:lnTo>
                    <a:pt x="628561" y="272732"/>
                  </a:lnTo>
                  <a:lnTo>
                    <a:pt x="691146" y="278892"/>
                  </a:lnTo>
                  <a:lnTo>
                    <a:pt x="753719" y="272732"/>
                  </a:lnTo>
                  <a:lnTo>
                    <a:pt x="804824" y="255905"/>
                  </a:lnTo>
                  <a:lnTo>
                    <a:pt x="839279" y="230962"/>
                  </a:lnTo>
                  <a:lnTo>
                    <a:pt x="851928" y="200406"/>
                  </a:lnTo>
                  <a:close/>
                </a:path>
                <a:path w="4979034" h="318770">
                  <a:moveTo>
                    <a:pt x="1354848" y="218694"/>
                  </a:moveTo>
                  <a:lnTo>
                    <a:pt x="1342161" y="188150"/>
                  </a:lnTo>
                  <a:lnTo>
                    <a:pt x="1307553" y="163207"/>
                  </a:lnTo>
                  <a:lnTo>
                    <a:pt x="1256207" y="146380"/>
                  </a:lnTo>
                  <a:lnTo>
                    <a:pt x="1193304" y="140208"/>
                  </a:lnTo>
                  <a:lnTo>
                    <a:pt x="1130388" y="146380"/>
                  </a:lnTo>
                  <a:lnTo>
                    <a:pt x="1079042" y="163207"/>
                  </a:lnTo>
                  <a:lnTo>
                    <a:pt x="1044435" y="188150"/>
                  </a:lnTo>
                  <a:lnTo>
                    <a:pt x="1031760" y="218694"/>
                  </a:lnTo>
                  <a:lnTo>
                    <a:pt x="1044435" y="249250"/>
                  </a:lnTo>
                  <a:lnTo>
                    <a:pt x="1079042" y="274193"/>
                  </a:lnTo>
                  <a:lnTo>
                    <a:pt x="1130388" y="291020"/>
                  </a:lnTo>
                  <a:lnTo>
                    <a:pt x="1193304" y="297180"/>
                  </a:lnTo>
                  <a:lnTo>
                    <a:pt x="1256207" y="291020"/>
                  </a:lnTo>
                  <a:lnTo>
                    <a:pt x="1307553" y="274193"/>
                  </a:lnTo>
                  <a:lnTo>
                    <a:pt x="1342161" y="249250"/>
                  </a:lnTo>
                  <a:lnTo>
                    <a:pt x="1354848" y="218694"/>
                  </a:lnTo>
                  <a:close/>
                </a:path>
                <a:path w="4979034" h="318770">
                  <a:moveTo>
                    <a:pt x="1723656" y="153162"/>
                  </a:moveTo>
                  <a:lnTo>
                    <a:pt x="1684845" y="117614"/>
                  </a:lnTo>
                  <a:lnTo>
                    <a:pt x="1641297" y="104584"/>
                  </a:lnTo>
                  <a:lnTo>
                    <a:pt x="1586077" y="96037"/>
                  </a:lnTo>
                  <a:lnTo>
                    <a:pt x="1522488" y="92964"/>
                  </a:lnTo>
                  <a:lnTo>
                    <a:pt x="1458887" y="96037"/>
                  </a:lnTo>
                  <a:lnTo>
                    <a:pt x="1403667" y="104584"/>
                  </a:lnTo>
                  <a:lnTo>
                    <a:pt x="1360119" y="117614"/>
                  </a:lnTo>
                  <a:lnTo>
                    <a:pt x="1331569" y="134137"/>
                  </a:lnTo>
                  <a:lnTo>
                    <a:pt x="1321320" y="153162"/>
                  </a:lnTo>
                  <a:lnTo>
                    <a:pt x="1331569" y="172199"/>
                  </a:lnTo>
                  <a:lnTo>
                    <a:pt x="1360119" y="188722"/>
                  </a:lnTo>
                  <a:lnTo>
                    <a:pt x="1403667" y="201752"/>
                  </a:lnTo>
                  <a:lnTo>
                    <a:pt x="1458887" y="210299"/>
                  </a:lnTo>
                  <a:lnTo>
                    <a:pt x="1522488" y="213360"/>
                  </a:lnTo>
                  <a:lnTo>
                    <a:pt x="1586077" y="210299"/>
                  </a:lnTo>
                  <a:lnTo>
                    <a:pt x="1641297" y="201752"/>
                  </a:lnTo>
                  <a:lnTo>
                    <a:pt x="1684845" y="188722"/>
                  </a:lnTo>
                  <a:lnTo>
                    <a:pt x="1713395" y="172199"/>
                  </a:lnTo>
                  <a:lnTo>
                    <a:pt x="1723656" y="153162"/>
                  </a:lnTo>
                  <a:close/>
                </a:path>
                <a:path w="4979034" h="318770">
                  <a:moveTo>
                    <a:pt x="3584460" y="71628"/>
                  </a:moveTo>
                  <a:lnTo>
                    <a:pt x="3571519" y="43751"/>
                  </a:lnTo>
                  <a:lnTo>
                    <a:pt x="3536264" y="20980"/>
                  </a:lnTo>
                  <a:lnTo>
                    <a:pt x="3483940" y="5638"/>
                  </a:lnTo>
                  <a:lnTo>
                    <a:pt x="3419868" y="0"/>
                  </a:lnTo>
                  <a:lnTo>
                    <a:pt x="3355784" y="5638"/>
                  </a:lnTo>
                  <a:lnTo>
                    <a:pt x="3303473" y="20980"/>
                  </a:lnTo>
                  <a:lnTo>
                    <a:pt x="3268205" y="43751"/>
                  </a:lnTo>
                  <a:lnTo>
                    <a:pt x="3255276" y="71628"/>
                  </a:lnTo>
                  <a:lnTo>
                    <a:pt x="3268205" y="99517"/>
                  </a:lnTo>
                  <a:lnTo>
                    <a:pt x="3303473" y="122288"/>
                  </a:lnTo>
                  <a:lnTo>
                    <a:pt x="3355784" y="137629"/>
                  </a:lnTo>
                  <a:lnTo>
                    <a:pt x="3419868" y="143256"/>
                  </a:lnTo>
                  <a:lnTo>
                    <a:pt x="3483940" y="137629"/>
                  </a:lnTo>
                  <a:lnTo>
                    <a:pt x="3536264" y="122288"/>
                  </a:lnTo>
                  <a:lnTo>
                    <a:pt x="3571519" y="99517"/>
                  </a:lnTo>
                  <a:lnTo>
                    <a:pt x="3584460" y="71628"/>
                  </a:lnTo>
                  <a:close/>
                </a:path>
                <a:path w="4979034" h="318770">
                  <a:moveTo>
                    <a:pt x="3810012" y="235458"/>
                  </a:moveTo>
                  <a:lnTo>
                    <a:pt x="3771201" y="199910"/>
                  </a:lnTo>
                  <a:lnTo>
                    <a:pt x="3727653" y="186880"/>
                  </a:lnTo>
                  <a:lnTo>
                    <a:pt x="3672433" y="178333"/>
                  </a:lnTo>
                  <a:lnTo>
                    <a:pt x="3608844" y="175260"/>
                  </a:lnTo>
                  <a:lnTo>
                    <a:pt x="3545243" y="178333"/>
                  </a:lnTo>
                  <a:lnTo>
                    <a:pt x="3490023" y="186880"/>
                  </a:lnTo>
                  <a:lnTo>
                    <a:pt x="3446475" y="199910"/>
                  </a:lnTo>
                  <a:lnTo>
                    <a:pt x="3417925" y="216433"/>
                  </a:lnTo>
                  <a:lnTo>
                    <a:pt x="3407676" y="235458"/>
                  </a:lnTo>
                  <a:lnTo>
                    <a:pt x="3417925" y="254495"/>
                  </a:lnTo>
                  <a:lnTo>
                    <a:pt x="3446475" y="271018"/>
                  </a:lnTo>
                  <a:lnTo>
                    <a:pt x="3490023" y="284048"/>
                  </a:lnTo>
                  <a:lnTo>
                    <a:pt x="3545243" y="292595"/>
                  </a:lnTo>
                  <a:lnTo>
                    <a:pt x="3608844" y="295656"/>
                  </a:lnTo>
                  <a:lnTo>
                    <a:pt x="3672433" y="292595"/>
                  </a:lnTo>
                  <a:lnTo>
                    <a:pt x="3727653" y="284048"/>
                  </a:lnTo>
                  <a:lnTo>
                    <a:pt x="3771201" y="271018"/>
                  </a:lnTo>
                  <a:lnTo>
                    <a:pt x="3799751" y="254495"/>
                  </a:lnTo>
                  <a:lnTo>
                    <a:pt x="3810012" y="235458"/>
                  </a:lnTo>
                  <a:close/>
                </a:path>
                <a:path w="4979034" h="318770">
                  <a:moveTo>
                    <a:pt x="4107192" y="178308"/>
                  </a:moveTo>
                  <a:lnTo>
                    <a:pt x="4094543" y="147472"/>
                  </a:lnTo>
                  <a:lnTo>
                    <a:pt x="4060088" y="122275"/>
                  </a:lnTo>
                  <a:lnTo>
                    <a:pt x="4008983" y="105295"/>
                  </a:lnTo>
                  <a:lnTo>
                    <a:pt x="3946410" y="99060"/>
                  </a:lnTo>
                  <a:lnTo>
                    <a:pt x="3883825" y="105295"/>
                  </a:lnTo>
                  <a:lnTo>
                    <a:pt x="3832720" y="122275"/>
                  </a:lnTo>
                  <a:lnTo>
                    <a:pt x="3798265" y="147472"/>
                  </a:lnTo>
                  <a:lnTo>
                    <a:pt x="3785628" y="178308"/>
                  </a:lnTo>
                  <a:lnTo>
                    <a:pt x="3798265" y="209156"/>
                  </a:lnTo>
                  <a:lnTo>
                    <a:pt x="3832720" y="234353"/>
                  </a:lnTo>
                  <a:lnTo>
                    <a:pt x="3883825" y="251333"/>
                  </a:lnTo>
                  <a:lnTo>
                    <a:pt x="3946410" y="257556"/>
                  </a:lnTo>
                  <a:lnTo>
                    <a:pt x="4008983" y="251333"/>
                  </a:lnTo>
                  <a:lnTo>
                    <a:pt x="4060088" y="234353"/>
                  </a:lnTo>
                  <a:lnTo>
                    <a:pt x="4094543" y="209156"/>
                  </a:lnTo>
                  <a:lnTo>
                    <a:pt x="4107192" y="178308"/>
                  </a:lnTo>
                  <a:close/>
                </a:path>
                <a:path w="4979034" h="318770">
                  <a:moveTo>
                    <a:pt x="4610112" y="197358"/>
                  </a:moveTo>
                  <a:lnTo>
                    <a:pt x="4597425" y="166814"/>
                  </a:lnTo>
                  <a:lnTo>
                    <a:pt x="4562818" y="141871"/>
                  </a:lnTo>
                  <a:lnTo>
                    <a:pt x="4511472" y="125044"/>
                  </a:lnTo>
                  <a:lnTo>
                    <a:pt x="4448568" y="118872"/>
                  </a:lnTo>
                  <a:lnTo>
                    <a:pt x="4385653" y="125044"/>
                  </a:lnTo>
                  <a:lnTo>
                    <a:pt x="4334307" y="141871"/>
                  </a:lnTo>
                  <a:lnTo>
                    <a:pt x="4299699" y="166814"/>
                  </a:lnTo>
                  <a:lnTo>
                    <a:pt x="4287024" y="197358"/>
                  </a:lnTo>
                  <a:lnTo>
                    <a:pt x="4299699" y="227914"/>
                  </a:lnTo>
                  <a:lnTo>
                    <a:pt x="4334307" y="252857"/>
                  </a:lnTo>
                  <a:lnTo>
                    <a:pt x="4385653" y="269684"/>
                  </a:lnTo>
                  <a:lnTo>
                    <a:pt x="4448568" y="275844"/>
                  </a:lnTo>
                  <a:lnTo>
                    <a:pt x="4511472" y="269684"/>
                  </a:lnTo>
                  <a:lnTo>
                    <a:pt x="4562818" y="252857"/>
                  </a:lnTo>
                  <a:lnTo>
                    <a:pt x="4597425" y="227914"/>
                  </a:lnTo>
                  <a:lnTo>
                    <a:pt x="4610112" y="197358"/>
                  </a:lnTo>
                  <a:close/>
                </a:path>
                <a:path w="4979034" h="318770">
                  <a:moveTo>
                    <a:pt x="4978908" y="131064"/>
                  </a:moveTo>
                  <a:lnTo>
                    <a:pt x="4940109" y="95072"/>
                  </a:lnTo>
                  <a:lnTo>
                    <a:pt x="4896561" y="81876"/>
                  </a:lnTo>
                  <a:lnTo>
                    <a:pt x="4841341" y="73215"/>
                  </a:lnTo>
                  <a:lnTo>
                    <a:pt x="4777752" y="70104"/>
                  </a:lnTo>
                  <a:lnTo>
                    <a:pt x="4714151" y="73215"/>
                  </a:lnTo>
                  <a:lnTo>
                    <a:pt x="4658931" y="81876"/>
                  </a:lnTo>
                  <a:lnTo>
                    <a:pt x="4615383" y="95072"/>
                  </a:lnTo>
                  <a:lnTo>
                    <a:pt x="4586833" y="111798"/>
                  </a:lnTo>
                  <a:lnTo>
                    <a:pt x="4576584" y="131064"/>
                  </a:lnTo>
                  <a:lnTo>
                    <a:pt x="4586833" y="150342"/>
                  </a:lnTo>
                  <a:lnTo>
                    <a:pt x="4615383" y="167068"/>
                  </a:lnTo>
                  <a:lnTo>
                    <a:pt x="4658931" y="180263"/>
                  </a:lnTo>
                  <a:lnTo>
                    <a:pt x="4714151" y="188925"/>
                  </a:lnTo>
                  <a:lnTo>
                    <a:pt x="4777752" y="192024"/>
                  </a:lnTo>
                  <a:lnTo>
                    <a:pt x="4841341" y="188925"/>
                  </a:lnTo>
                  <a:lnTo>
                    <a:pt x="4896561" y="180263"/>
                  </a:lnTo>
                  <a:lnTo>
                    <a:pt x="4940109" y="167068"/>
                  </a:lnTo>
                  <a:lnTo>
                    <a:pt x="4968659" y="150342"/>
                  </a:lnTo>
                  <a:lnTo>
                    <a:pt x="4978908" y="131064"/>
                  </a:lnTo>
                  <a:close/>
                </a:path>
              </a:pathLst>
            </a:custGeom>
            <a:solidFill>
              <a:srgbClr val="BE78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363724" y="4920995"/>
              <a:ext cx="492759" cy="288290"/>
            </a:xfrm>
            <a:custGeom>
              <a:avLst/>
              <a:gdLst/>
              <a:ahLst/>
              <a:cxnLst/>
              <a:rect l="l" t="t" r="r" b="b"/>
              <a:pathLst>
                <a:path w="492760" h="288289">
                  <a:moveTo>
                    <a:pt x="246125" y="0"/>
                  </a:moveTo>
                  <a:lnTo>
                    <a:pt x="189704" y="3805"/>
                  </a:lnTo>
                  <a:lnTo>
                    <a:pt x="137904" y="14644"/>
                  </a:lnTo>
                  <a:lnTo>
                    <a:pt x="92204" y="31650"/>
                  </a:lnTo>
                  <a:lnTo>
                    <a:pt x="54084" y="53957"/>
                  </a:lnTo>
                  <a:lnTo>
                    <a:pt x="25023" y="80698"/>
                  </a:lnTo>
                  <a:lnTo>
                    <a:pt x="0" y="144017"/>
                  </a:lnTo>
                  <a:lnTo>
                    <a:pt x="6502" y="177028"/>
                  </a:lnTo>
                  <a:lnTo>
                    <a:pt x="54084" y="234078"/>
                  </a:lnTo>
                  <a:lnTo>
                    <a:pt x="92204" y="256385"/>
                  </a:lnTo>
                  <a:lnTo>
                    <a:pt x="137904" y="273391"/>
                  </a:lnTo>
                  <a:lnTo>
                    <a:pt x="189704" y="284230"/>
                  </a:lnTo>
                  <a:lnTo>
                    <a:pt x="246125" y="288035"/>
                  </a:lnTo>
                  <a:lnTo>
                    <a:pt x="302547" y="284230"/>
                  </a:lnTo>
                  <a:lnTo>
                    <a:pt x="354347" y="273391"/>
                  </a:lnTo>
                  <a:lnTo>
                    <a:pt x="400047" y="256385"/>
                  </a:lnTo>
                  <a:lnTo>
                    <a:pt x="438167" y="234078"/>
                  </a:lnTo>
                  <a:lnTo>
                    <a:pt x="467228" y="207337"/>
                  </a:lnTo>
                  <a:lnTo>
                    <a:pt x="492251" y="144017"/>
                  </a:lnTo>
                  <a:lnTo>
                    <a:pt x="485749" y="111007"/>
                  </a:lnTo>
                  <a:lnTo>
                    <a:pt x="438167" y="53957"/>
                  </a:lnTo>
                  <a:lnTo>
                    <a:pt x="400047" y="31650"/>
                  </a:lnTo>
                  <a:lnTo>
                    <a:pt x="354347" y="14644"/>
                  </a:lnTo>
                  <a:lnTo>
                    <a:pt x="302547" y="3805"/>
                  </a:lnTo>
                  <a:lnTo>
                    <a:pt x="2461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63724" y="4920995"/>
              <a:ext cx="492759" cy="288290"/>
            </a:xfrm>
            <a:custGeom>
              <a:avLst/>
              <a:gdLst/>
              <a:ahLst/>
              <a:cxnLst/>
              <a:rect l="l" t="t" r="r" b="b"/>
              <a:pathLst>
                <a:path w="492760" h="288289">
                  <a:moveTo>
                    <a:pt x="0" y="144017"/>
                  </a:moveTo>
                  <a:lnTo>
                    <a:pt x="25023" y="80698"/>
                  </a:lnTo>
                  <a:lnTo>
                    <a:pt x="54084" y="53957"/>
                  </a:lnTo>
                  <a:lnTo>
                    <a:pt x="92204" y="31650"/>
                  </a:lnTo>
                  <a:lnTo>
                    <a:pt x="137904" y="14644"/>
                  </a:lnTo>
                  <a:lnTo>
                    <a:pt x="189704" y="3805"/>
                  </a:lnTo>
                  <a:lnTo>
                    <a:pt x="246125" y="0"/>
                  </a:lnTo>
                  <a:lnTo>
                    <a:pt x="302547" y="3805"/>
                  </a:lnTo>
                  <a:lnTo>
                    <a:pt x="354347" y="14644"/>
                  </a:lnTo>
                  <a:lnTo>
                    <a:pt x="400047" y="31650"/>
                  </a:lnTo>
                  <a:lnTo>
                    <a:pt x="438167" y="53957"/>
                  </a:lnTo>
                  <a:lnTo>
                    <a:pt x="467228" y="80698"/>
                  </a:lnTo>
                  <a:lnTo>
                    <a:pt x="492251" y="144017"/>
                  </a:lnTo>
                  <a:lnTo>
                    <a:pt x="485749" y="177028"/>
                  </a:lnTo>
                  <a:lnTo>
                    <a:pt x="438167" y="234078"/>
                  </a:lnTo>
                  <a:lnTo>
                    <a:pt x="400047" y="256385"/>
                  </a:lnTo>
                  <a:lnTo>
                    <a:pt x="354347" y="273391"/>
                  </a:lnTo>
                  <a:lnTo>
                    <a:pt x="302547" y="284230"/>
                  </a:lnTo>
                  <a:lnTo>
                    <a:pt x="246125" y="288035"/>
                  </a:lnTo>
                  <a:lnTo>
                    <a:pt x="189704" y="284230"/>
                  </a:lnTo>
                  <a:lnTo>
                    <a:pt x="137904" y="273391"/>
                  </a:lnTo>
                  <a:lnTo>
                    <a:pt x="92204" y="256385"/>
                  </a:lnTo>
                  <a:lnTo>
                    <a:pt x="54084" y="234078"/>
                  </a:lnTo>
                  <a:lnTo>
                    <a:pt x="25023" y="207337"/>
                  </a:lnTo>
                  <a:lnTo>
                    <a:pt x="0" y="144017"/>
                  </a:lnTo>
                  <a:close/>
                </a:path>
              </a:pathLst>
            </a:custGeom>
            <a:ln w="152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510027" y="4954523"/>
              <a:ext cx="199643" cy="23164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117597" y="5147309"/>
              <a:ext cx="427990" cy="935990"/>
            </a:xfrm>
            <a:custGeom>
              <a:avLst/>
              <a:gdLst/>
              <a:ahLst/>
              <a:cxnLst/>
              <a:rect l="l" t="t" r="r" b="b"/>
              <a:pathLst>
                <a:path w="427989" h="935989">
                  <a:moveTo>
                    <a:pt x="427735" y="0"/>
                  </a:moveTo>
                  <a:lnTo>
                    <a:pt x="0" y="935723"/>
                  </a:lnTo>
                </a:path>
              </a:pathLst>
            </a:custGeom>
            <a:ln w="25908">
              <a:solidFill>
                <a:srgbClr val="4966AC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438655" y="3729228"/>
            <a:ext cx="487680" cy="58547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93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0"/>
              </a:spcBef>
            </a:pPr>
            <a:r>
              <a:rPr sz="3200" b="1" dirty="0">
                <a:latin typeface="Gothic Uralic"/>
                <a:cs typeface="Gothic Uralic"/>
              </a:rPr>
              <a:t>A</a:t>
            </a:r>
            <a:endParaRPr sz="3200">
              <a:latin typeface="Gothic Uralic"/>
              <a:cs typeface="Gothic Ural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425696" y="3727703"/>
            <a:ext cx="413384" cy="58547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937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10"/>
              </a:spcBef>
            </a:pPr>
            <a:r>
              <a:rPr sz="3200" b="1" dirty="0">
                <a:latin typeface="Gothic Uralic"/>
                <a:cs typeface="Gothic Uralic"/>
              </a:rPr>
              <a:t>B</a:t>
            </a:r>
            <a:endParaRPr sz="3200">
              <a:latin typeface="Gothic Uralic"/>
              <a:cs typeface="Gothic Uralic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85800" y="1295400"/>
            <a:ext cx="6230620" cy="2095500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2000" b="1" dirty="0">
                <a:solidFill>
                  <a:srgbClr val="252525"/>
                </a:solidFill>
                <a:latin typeface="Gothic Uralic"/>
                <a:cs typeface="Gothic Uralic"/>
              </a:rPr>
              <a:t>An Automatic </a:t>
            </a:r>
            <a:r>
              <a:rPr sz="2000" b="1" spc="-5" dirty="0">
                <a:solidFill>
                  <a:srgbClr val="252525"/>
                </a:solidFill>
                <a:latin typeface="Gothic Uralic"/>
                <a:cs typeface="Gothic Uralic"/>
              </a:rPr>
              <a:t>Vacuum</a:t>
            </a:r>
            <a:r>
              <a:rPr sz="2000" b="1" spc="-7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b="1" spc="-5" dirty="0">
                <a:solidFill>
                  <a:srgbClr val="252525"/>
                </a:solidFill>
                <a:latin typeface="Gothic Uralic"/>
                <a:cs typeface="Gothic Uralic"/>
              </a:rPr>
              <a:t>Cleaner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Percept sequence {roomLabel,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roomState},</a:t>
            </a:r>
            <a:r>
              <a:rPr sz="2000" spc="-13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170" dirty="0">
                <a:solidFill>
                  <a:srgbClr val="252525"/>
                </a:solidFill>
                <a:latin typeface="Gothic Uralic"/>
                <a:cs typeface="Gothic Uralic"/>
              </a:rPr>
              <a:t>{…}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spc="-10" dirty="0">
                <a:solidFill>
                  <a:srgbClr val="252525"/>
                </a:solidFill>
                <a:latin typeface="Gothic Uralic"/>
                <a:cs typeface="Gothic Uralic"/>
              </a:rPr>
              <a:t>Valid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actions {goLeft, goRight,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cleanUp,</a:t>
            </a:r>
            <a:r>
              <a:rPr sz="2000" spc="-4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noOp}</a:t>
            </a:r>
            <a:endParaRPr sz="2000" dirty="0">
              <a:latin typeface="Gothic Uralic"/>
              <a:cs typeface="Gothic Uralic"/>
            </a:endParaRPr>
          </a:p>
          <a:p>
            <a:pPr marL="355600" marR="624840" indent="-342900">
              <a:lnSpc>
                <a:spcPct val="100000"/>
              </a:lnSpc>
              <a:spcBef>
                <a:spcPts val="1080"/>
              </a:spcBef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Performance measure </a:t>
            </a:r>
            <a:r>
              <a:rPr sz="2000" i="1" dirty="0">
                <a:solidFill>
                  <a:srgbClr val="252525"/>
                </a:solidFill>
                <a:latin typeface="TeXGyreAdventor"/>
                <a:cs typeface="TeXGyreAdventor"/>
              </a:rPr>
              <a:t>with limited</a:t>
            </a:r>
            <a:r>
              <a:rPr sz="2000" i="1" spc="-150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000" i="1" spc="-65" dirty="0">
                <a:solidFill>
                  <a:srgbClr val="252525"/>
                </a:solidFill>
                <a:latin typeface="TeXGyreAdventor"/>
                <a:cs typeface="TeXGyreAdventor"/>
              </a:rPr>
              <a:t>lifetime</a:t>
            </a:r>
            <a:r>
              <a:rPr sz="2000" spc="-65" dirty="0">
                <a:solidFill>
                  <a:srgbClr val="252525"/>
                </a:solidFill>
                <a:latin typeface="Gothic Uralic"/>
                <a:cs typeface="Gothic Uralic"/>
              </a:rPr>
              <a:t>: 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Maximise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clean-percepts,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limit</a:t>
            </a:r>
            <a:r>
              <a:rPr sz="2000" spc="-10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movement</a:t>
            </a:r>
            <a:endParaRPr sz="2000" dirty="0">
              <a:latin typeface="Gothic Uralic"/>
              <a:cs typeface="Gothic Uralic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922526" y="4336541"/>
            <a:ext cx="622935" cy="658495"/>
          </a:xfrm>
          <a:custGeom>
            <a:avLst/>
            <a:gdLst/>
            <a:ahLst/>
            <a:cxnLst/>
            <a:rect l="l" t="t" r="r" b="b"/>
            <a:pathLst>
              <a:path w="622935" h="658495">
                <a:moveTo>
                  <a:pt x="622935" y="658367"/>
                </a:moveTo>
                <a:lnTo>
                  <a:pt x="0" y="0"/>
                </a:lnTo>
              </a:path>
            </a:pathLst>
          </a:custGeom>
          <a:ln w="25908">
            <a:solidFill>
              <a:srgbClr val="4966A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971801" y="4467555"/>
            <a:ext cx="1409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4966AC"/>
                </a:solidFill>
                <a:latin typeface="Gothic Uralic"/>
                <a:cs typeface="Gothic Uralic"/>
              </a:rPr>
              <a:t>1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042160" y="5534964"/>
            <a:ext cx="140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4966AC"/>
                </a:solidFill>
                <a:latin typeface="Gothic Uralic"/>
                <a:cs typeface="Gothic Uralic"/>
              </a:rPr>
              <a:t>2</a:t>
            </a:r>
            <a:endParaRPr sz="1800">
              <a:latin typeface="Gothic Uralic"/>
              <a:cs typeface="Gothic Uralic"/>
            </a:endParaRPr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7514335" y="1905126"/>
          <a:ext cx="4385945" cy="29667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4795"/>
                <a:gridCol w="1581150"/>
              </a:tblGrid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Percept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Seq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966AC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Action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966A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Gothic Uralic"/>
                          <a:cs typeface="Gothic Uralic"/>
                        </a:rPr>
                        <a:t>{A,</a:t>
                      </a:r>
                      <a:r>
                        <a:rPr sz="1800" spc="-5" dirty="0">
                          <a:latin typeface="Gothic Uralic"/>
                          <a:cs typeface="Gothic Uralic"/>
                        </a:rPr>
                        <a:t> clean}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Gothic Uralic"/>
                          <a:cs typeface="Gothic Uralic"/>
                        </a:rPr>
                        <a:t>goRight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Gothic Uralic"/>
                          <a:cs typeface="Gothic Uralic"/>
                        </a:rPr>
                        <a:t>{A,</a:t>
                      </a:r>
                      <a:r>
                        <a:rPr sz="1800" spc="-10" dirty="0">
                          <a:latin typeface="Gothic Uralic"/>
                          <a:cs typeface="Gothic Uralic"/>
                        </a:rPr>
                        <a:t> </a:t>
                      </a:r>
                      <a:r>
                        <a:rPr sz="1800" spc="-5" dirty="0">
                          <a:latin typeface="Gothic Uralic"/>
                          <a:cs typeface="Gothic Uralic"/>
                        </a:rPr>
                        <a:t>dirty}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10" dirty="0">
                          <a:latin typeface="Gothic Uralic"/>
                          <a:cs typeface="Gothic Uralic"/>
                        </a:rPr>
                        <a:t>cleanUp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5" dirty="0">
                          <a:latin typeface="Gothic Uralic"/>
                          <a:cs typeface="Gothic Uralic"/>
                        </a:rPr>
                        <a:t>{B,</a:t>
                      </a:r>
                      <a:r>
                        <a:rPr sz="1800" spc="10" dirty="0">
                          <a:latin typeface="Gothic Uralic"/>
                          <a:cs typeface="Gothic Uralic"/>
                        </a:rPr>
                        <a:t> </a:t>
                      </a:r>
                      <a:r>
                        <a:rPr sz="1800" spc="-5" dirty="0">
                          <a:latin typeface="Gothic Uralic"/>
                          <a:cs typeface="Gothic Uralic"/>
                        </a:rPr>
                        <a:t>clean}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5" dirty="0">
                          <a:latin typeface="Gothic Uralic"/>
                          <a:cs typeface="Gothic Uralic"/>
                        </a:rPr>
                        <a:t>goLeft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5" dirty="0">
                          <a:latin typeface="Gothic Uralic"/>
                          <a:cs typeface="Gothic Uralic"/>
                        </a:rPr>
                        <a:t>{B,</a:t>
                      </a:r>
                      <a:r>
                        <a:rPr sz="1800" spc="15" dirty="0">
                          <a:latin typeface="Gothic Uralic"/>
                          <a:cs typeface="Gothic Uralic"/>
                        </a:rPr>
                        <a:t> </a:t>
                      </a:r>
                      <a:r>
                        <a:rPr sz="1800" spc="-5" dirty="0">
                          <a:latin typeface="Gothic Uralic"/>
                          <a:cs typeface="Gothic Uralic"/>
                        </a:rPr>
                        <a:t>dirty}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10" dirty="0">
                          <a:latin typeface="Gothic Uralic"/>
                          <a:cs typeface="Gothic Uralic"/>
                        </a:rPr>
                        <a:t>cleanUp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Gothic Uralic"/>
                          <a:cs typeface="Gothic Uralic"/>
                        </a:rPr>
                        <a:t>{A, </a:t>
                      </a:r>
                      <a:r>
                        <a:rPr sz="1800" spc="-10" dirty="0">
                          <a:latin typeface="Gothic Uralic"/>
                          <a:cs typeface="Gothic Uralic"/>
                        </a:rPr>
                        <a:t>clean}, </a:t>
                      </a:r>
                      <a:r>
                        <a:rPr sz="1800" spc="-5" dirty="0">
                          <a:latin typeface="Gothic Uralic"/>
                          <a:cs typeface="Gothic Uralic"/>
                        </a:rPr>
                        <a:t>{B,</a:t>
                      </a:r>
                      <a:r>
                        <a:rPr sz="1800" spc="40" dirty="0">
                          <a:latin typeface="Gothic Uralic"/>
                          <a:cs typeface="Gothic Uralic"/>
                        </a:rPr>
                        <a:t> </a:t>
                      </a:r>
                      <a:r>
                        <a:rPr sz="1800" spc="-5" dirty="0">
                          <a:latin typeface="Gothic Uralic"/>
                          <a:cs typeface="Gothic Uralic"/>
                        </a:rPr>
                        <a:t>clean}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5" dirty="0">
                          <a:latin typeface="Gothic Uralic"/>
                          <a:cs typeface="Gothic Uralic"/>
                        </a:rPr>
                        <a:t>goLeft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Gothic Uralic"/>
                          <a:cs typeface="Gothic Uralic"/>
                        </a:rPr>
                        <a:t>{A, </a:t>
                      </a:r>
                      <a:r>
                        <a:rPr sz="1800" spc="-10" dirty="0">
                          <a:latin typeface="Gothic Uralic"/>
                          <a:cs typeface="Gothic Uralic"/>
                        </a:rPr>
                        <a:t>dirty}, </a:t>
                      </a:r>
                      <a:r>
                        <a:rPr sz="1800" dirty="0">
                          <a:latin typeface="Gothic Uralic"/>
                          <a:cs typeface="Gothic Uralic"/>
                        </a:rPr>
                        <a:t>{A,</a:t>
                      </a:r>
                      <a:r>
                        <a:rPr sz="1800" spc="30" dirty="0">
                          <a:latin typeface="Gothic Uralic"/>
                          <a:cs typeface="Gothic Uralic"/>
                        </a:rPr>
                        <a:t> </a:t>
                      </a:r>
                      <a:r>
                        <a:rPr sz="1800" spc="-5" dirty="0">
                          <a:latin typeface="Gothic Uralic"/>
                          <a:cs typeface="Gothic Uralic"/>
                        </a:rPr>
                        <a:t>clean}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Gothic Uralic"/>
                          <a:cs typeface="Gothic Uralic"/>
                        </a:rPr>
                        <a:t>goRight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Gothic Uralic"/>
                          <a:cs typeface="Gothic Uralic"/>
                        </a:rPr>
                        <a:t>…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Gothic Uralic"/>
                          <a:cs typeface="Gothic Uralic"/>
                        </a:rPr>
                        <a:t>…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</a:tr>
            </a:tbl>
          </a:graphicData>
        </a:graphic>
      </p:graphicFrame>
      <p:sp>
        <p:nvSpPr>
          <p:cNvPr id="32" name="object 32"/>
          <p:cNvSpPr/>
          <p:nvPr/>
        </p:nvSpPr>
        <p:spPr>
          <a:xfrm>
            <a:off x="3626992" y="4777208"/>
            <a:ext cx="1109980" cy="287655"/>
          </a:xfrm>
          <a:custGeom>
            <a:avLst/>
            <a:gdLst/>
            <a:ahLst/>
            <a:cxnLst/>
            <a:rect l="l" t="t" r="r" b="b"/>
            <a:pathLst>
              <a:path w="1109979" h="287654">
                <a:moveTo>
                  <a:pt x="251420" y="0"/>
                </a:moveTo>
                <a:lnTo>
                  <a:pt x="239394" y="4087"/>
                </a:lnTo>
                <a:lnTo>
                  <a:pt x="0" y="143787"/>
                </a:lnTo>
                <a:lnTo>
                  <a:pt x="239394" y="283487"/>
                </a:lnTo>
                <a:lnTo>
                  <a:pt x="251402" y="287575"/>
                </a:lnTo>
                <a:lnTo>
                  <a:pt x="263636" y="286758"/>
                </a:lnTo>
                <a:lnTo>
                  <a:pt x="274702" y="281416"/>
                </a:lnTo>
                <a:lnTo>
                  <a:pt x="283209" y="271930"/>
                </a:lnTo>
                <a:lnTo>
                  <a:pt x="287297" y="259905"/>
                </a:lnTo>
                <a:lnTo>
                  <a:pt x="286480" y="247642"/>
                </a:lnTo>
                <a:lnTo>
                  <a:pt x="281138" y="236569"/>
                </a:lnTo>
                <a:lnTo>
                  <a:pt x="271652" y="228115"/>
                </a:lnTo>
                <a:lnTo>
                  <a:pt x="181954" y="175791"/>
                </a:lnTo>
                <a:lnTo>
                  <a:pt x="63499" y="175791"/>
                </a:lnTo>
                <a:lnTo>
                  <a:pt x="51052" y="173273"/>
                </a:lnTo>
                <a:lnTo>
                  <a:pt x="40878" y="166409"/>
                </a:lnTo>
                <a:lnTo>
                  <a:pt x="34014" y="156235"/>
                </a:lnTo>
                <a:lnTo>
                  <a:pt x="31495" y="143787"/>
                </a:lnTo>
                <a:lnTo>
                  <a:pt x="34014" y="131339"/>
                </a:lnTo>
                <a:lnTo>
                  <a:pt x="40878" y="121165"/>
                </a:lnTo>
                <a:lnTo>
                  <a:pt x="51052" y="114301"/>
                </a:lnTo>
                <a:lnTo>
                  <a:pt x="63499" y="111783"/>
                </a:lnTo>
                <a:lnTo>
                  <a:pt x="181954" y="111783"/>
                </a:lnTo>
                <a:lnTo>
                  <a:pt x="271652" y="59459"/>
                </a:lnTo>
                <a:lnTo>
                  <a:pt x="281138" y="51006"/>
                </a:lnTo>
                <a:lnTo>
                  <a:pt x="286480" y="39933"/>
                </a:lnTo>
                <a:lnTo>
                  <a:pt x="287297" y="27670"/>
                </a:lnTo>
                <a:lnTo>
                  <a:pt x="283209" y="15644"/>
                </a:lnTo>
                <a:lnTo>
                  <a:pt x="274756" y="6159"/>
                </a:lnTo>
                <a:lnTo>
                  <a:pt x="263683" y="817"/>
                </a:lnTo>
                <a:lnTo>
                  <a:pt x="251420" y="0"/>
                </a:lnTo>
                <a:close/>
              </a:path>
              <a:path w="1109979" h="287654">
                <a:moveTo>
                  <a:pt x="982762" y="143787"/>
                </a:moveTo>
                <a:lnTo>
                  <a:pt x="838199" y="228115"/>
                </a:lnTo>
                <a:lnTo>
                  <a:pt x="828714" y="236569"/>
                </a:lnTo>
                <a:lnTo>
                  <a:pt x="823372" y="247642"/>
                </a:lnTo>
                <a:lnTo>
                  <a:pt x="822555" y="259905"/>
                </a:lnTo>
                <a:lnTo>
                  <a:pt x="826642" y="271930"/>
                </a:lnTo>
                <a:lnTo>
                  <a:pt x="835150" y="281416"/>
                </a:lnTo>
                <a:lnTo>
                  <a:pt x="846216" y="286758"/>
                </a:lnTo>
                <a:lnTo>
                  <a:pt x="858450" y="287575"/>
                </a:lnTo>
                <a:lnTo>
                  <a:pt x="870457" y="283487"/>
                </a:lnTo>
                <a:lnTo>
                  <a:pt x="1055009" y="175791"/>
                </a:lnTo>
                <a:lnTo>
                  <a:pt x="1046352" y="175791"/>
                </a:lnTo>
                <a:lnTo>
                  <a:pt x="1058800" y="173273"/>
                </a:lnTo>
                <a:lnTo>
                  <a:pt x="1061468" y="171473"/>
                </a:lnTo>
                <a:lnTo>
                  <a:pt x="1030223" y="171473"/>
                </a:lnTo>
                <a:lnTo>
                  <a:pt x="982762" y="143787"/>
                </a:lnTo>
                <a:close/>
              </a:path>
              <a:path w="1109979" h="287654">
                <a:moveTo>
                  <a:pt x="181954" y="111783"/>
                </a:moveTo>
                <a:lnTo>
                  <a:pt x="63499" y="111783"/>
                </a:lnTo>
                <a:lnTo>
                  <a:pt x="51052" y="114301"/>
                </a:lnTo>
                <a:lnTo>
                  <a:pt x="40878" y="121165"/>
                </a:lnTo>
                <a:lnTo>
                  <a:pt x="34014" y="131339"/>
                </a:lnTo>
                <a:lnTo>
                  <a:pt x="31495" y="143787"/>
                </a:lnTo>
                <a:lnTo>
                  <a:pt x="34014" y="156235"/>
                </a:lnTo>
                <a:lnTo>
                  <a:pt x="40878" y="166409"/>
                </a:lnTo>
                <a:lnTo>
                  <a:pt x="51052" y="173273"/>
                </a:lnTo>
                <a:lnTo>
                  <a:pt x="63499" y="175791"/>
                </a:lnTo>
                <a:lnTo>
                  <a:pt x="181954" y="175791"/>
                </a:lnTo>
                <a:lnTo>
                  <a:pt x="174552" y="171473"/>
                </a:lnTo>
                <a:lnTo>
                  <a:pt x="79628" y="171473"/>
                </a:lnTo>
                <a:lnTo>
                  <a:pt x="79628" y="116101"/>
                </a:lnTo>
                <a:lnTo>
                  <a:pt x="174552" y="116101"/>
                </a:lnTo>
                <a:lnTo>
                  <a:pt x="181954" y="111783"/>
                </a:lnTo>
                <a:close/>
              </a:path>
              <a:path w="1109979" h="287654">
                <a:moveTo>
                  <a:pt x="927898" y="111783"/>
                </a:moveTo>
                <a:lnTo>
                  <a:pt x="181954" y="111783"/>
                </a:lnTo>
                <a:lnTo>
                  <a:pt x="127090" y="143787"/>
                </a:lnTo>
                <a:lnTo>
                  <a:pt x="181954" y="175791"/>
                </a:lnTo>
                <a:lnTo>
                  <a:pt x="927898" y="175791"/>
                </a:lnTo>
                <a:lnTo>
                  <a:pt x="982762" y="143787"/>
                </a:lnTo>
                <a:lnTo>
                  <a:pt x="927898" y="111783"/>
                </a:lnTo>
                <a:close/>
              </a:path>
              <a:path w="1109979" h="287654">
                <a:moveTo>
                  <a:pt x="1055009" y="111783"/>
                </a:moveTo>
                <a:lnTo>
                  <a:pt x="1046352" y="111783"/>
                </a:lnTo>
                <a:lnTo>
                  <a:pt x="1058800" y="114301"/>
                </a:lnTo>
                <a:lnTo>
                  <a:pt x="1068974" y="121165"/>
                </a:lnTo>
                <a:lnTo>
                  <a:pt x="1075838" y="131339"/>
                </a:lnTo>
                <a:lnTo>
                  <a:pt x="1078356" y="143787"/>
                </a:lnTo>
                <a:lnTo>
                  <a:pt x="1075838" y="156235"/>
                </a:lnTo>
                <a:lnTo>
                  <a:pt x="1068974" y="166409"/>
                </a:lnTo>
                <a:lnTo>
                  <a:pt x="1058800" y="173273"/>
                </a:lnTo>
                <a:lnTo>
                  <a:pt x="1046352" y="175791"/>
                </a:lnTo>
                <a:lnTo>
                  <a:pt x="1055009" y="175791"/>
                </a:lnTo>
                <a:lnTo>
                  <a:pt x="1109852" y="143787"/>
                </a:lnTo>
                <a:lnTo>
                  <a:pt x="1055009" y="111783"/>
                </a:lnTo>
                <a:close/>
              </a:path>
              <a:path w="1109979" h="287654">
                <a:moveTo>
                  <a:pt x="79628" y="116101"/>
                </a:moveTo>
                <a:lnTo>
                  <a:pt x="79628" y="171473"/>
                </a:lnTo>
                <a:lnTo>
                  <a:pt x="127090" y="143787"/>
                </a:lnTo>
                <a:lnTo>
                  <a:pt x="79628" y="116101"/>
                </a:lnTo>
                <a:close/>
              </a:path>
              <a:path w="1109979" h="287654">
                <a:moveTo>
                  <a:pt x="127090" y="143787"/>
                </a:moveTo>
                <a:lnTo>
                  <a:pt x="79628" y="171473"/>
                </a:lnTo>
                <a:lnTo>
                  <a:pt x="174552" y="171473"/>
                </a:lnTo>
                <a:lnTo>
                  <a:pt x="127090" y="143787"/>
                </a:lnTo>
                <a:close/>
              </a:path>
              <a:path w="1109979" h="287654">
                <a:moveTo>
                  <a:pt x="1030223" y="116101"/>
                </a:moveTo>
                <a:lnTo>
                  <a:pt x="982762" y="143787"/>
                </a:lnTo>
                <a:lnTo>
                  <a:pt x="1030223" y="171473"/>
                </a:lnTo>
                <a:lnTo>
                  <a:pt x="1030223" y="116101"/>
                </a:lnTo>
                <a:close/>
              </a:path>
              <a:path w="1109979" h="287654">
                <a:moveTo>
                  <a:pt x="1061468" y="116101"/>
                </a:moveTo>
                <a:lnTo>
                  <a:pt x="1030223" y="116101"/>
                </a:lnTo>
                <a:lnTo>
                  <a:pt x="1030223" y="171473"/>
                </a:lnTo>
                <a:lnTo>
                  <a:pt x="1061468" y="171473"/>
                </a:lnTo>
                <a:lnTo>
                  <a:pt x="1068974" y="166409"/>
                </a:lnTo>
                <a:lnTo>
                  <a:pt x="1075838" y="156235"/>
                </a:lnTo>
                <a:lnTo>
                  <a:pt x="1078356" y="143787"/>
                </a:lnTo>
                <a:lnTo>
                  <a:pt x="1075838" y="131339"/>
                </a:lnTo>
                <a:lnTo>
                  <a:pt x="1068974" y="121165"/>
                </a:lnTo>
                <a:lnTo>
                  <a:pt x="1061468" y="116101"/>
                </a:lnTo>
                <a:close/>
              </a:path>
              <a:path w="1109979" h="287654">
                <a:moveTo>
                  <a:pt x="174552" y="116101"/>
                </a:moveTo>
                <a:lnTo>
                  <a:pt x="79628" y="116101"/>
                </a:lnTo>
                <a:lnTo>
                  <a:pt x="127090" y="143787"/>
                </a:lnTo>
                <a:lnTo>
                  <a:pt x="174552" y="116101"/>
                </a:lnTo>
                <a:close/>
              </a:path>
              <a:path w="1109979" h="287654">
                <a:moveTo>
                  <a:pt x="858450" y="0"/>
                </a:moveTo>
                <a:lnTo>
                  <a:pt x="846216" y="817"/>
                </a:lnTo>
                <a:lnTo>
                  <a:pt x="835150" y="6159"/>
                </a:lnTo>
                <a:lnTo>
                  <a:pt x="826642" y="15644"/>
                </a:lnTo>
                <a:lnTo>
                  <a:pt x="822555" y="27670"/>
                </a:lnTo>
                <a:lnTo>
                  <a:pt x="823372" y="39933"/>
                </a:lnTo>
                <a:lnTo>
                  <a:pt x="828714" y="51006"/>
                </a:lnTo>
                <a:lnTo>
                  <a:pt x="838199" y="59459"/>
                </a:lnTo>
                <a:lnTo>
                  <a:pt x="982762" y="143787"/>
                </a:lnTo>
                <a:lnTo>
                  <a:pt x="1030223" y="116101"/>
                </a:lnTo>
                <a:lnTo>
                  <a:pt x="1061468" y="116101"/>
                </a:lnTo>
                <a:lnTo>
                  <a:pt x="1058800" y="114301"/>
                </a:lnTo>
                <a:lnTo>
                  <a:pt x="1046352" y="111783"/>
                </a:lnTo>
                <a:lnTo>
                  <a:pt x="1055009" y="111783"/>
                </a:lnTo>
                <a:lnTo>
                  <a:pt x="870457" y="4087"/>
                </a:lnTo>
                <a:lnTo>
                  <a:pt x="85845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7434453" y="6048857"/>
            <a:ext cx="4284345" cy="57277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607060" marR="5080" indent="-594360">
              <a:lnSpc>
                <a:spcPts val="2150"/>
              </a:lnSpc>
              <a:spcBef>
                <a:spcPts val="180"/>
              </a:spcBef>
            </a:pPr>
            <a:r>
              <a:rPr sz="1800" b="1" spc="-5" dirty="0">
                <a:latin typeface="Gothic Uralic"/>
                <a:cs typeface="Gothic Uralic"/>
              </a:rPr>
              <a:t>Depends on </a:t>
            </a:r>
            <a:r>
              <a:rPr sz="1800" b="1" dirty="0">
                <a:latin typeface="Gothic Uralic"/>
                <a:cs typeface="Gothic Uralic"/>
              </a:rPr>
              <a:t>what </a:t>
            </a:r>
            <a:r>
              <a:rPr sz="1800" b="1" spc="-5" dirty="0">
                <a:latin typeface="Gothic Uralic"/>
                <a:cs typeface="Gothic Uralic"/>
              </a:rPr>
              <a:t>has been defined</a:t>
            </a:r>
            <a:r>
              <a:rPr sz="1800" b="1" spc="-150" dirty="0">
                <a:latin typeface="Gothic Uralic"/>
                <a:cs typeface="Gothic Uralic"/>
              </a:rPr>
              <a:t> </a:t>
            </a:r>
            <a:r>
              <a:rPr sz="1800" b="1" spc="-5" dirty="0">
                <a:latin typeface="Gothic Uralic"/>
                <a:cs typeface="Gothic Uralic"/>
              </a:rPr>
              <a:t>as  </a:t>
            </a:r>
            <a:r>
              <a:rPr sz="1800" b="1" dirty="0">
                <a:latin typeface="Gothic Uralic"/>
                <a:cs typeface="Gothic Uralic"/>
              </a:rPr>
              <a:t>rational </a:t>
            </a:r>
            <a:r>
              <a:rPr sz="1800" dirty="0">
                <a:latin typeface="Wingdings" panose="05000000000000000000"/>
                <a:cs typeface="Wingdings" panose="05000000000000000000"/>
              </a:rPr>
              <a:t>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dirty="0">
                <a:latin typeface="Gothic Uralic"/>
                <a:cs typeface="Gothic Uralic"/>
              </a:rPr>
              <a:t>task </a:t>
            </a:r>
            <a:r>
              <a:rPr sz="1800" b="1" spc="-5" dirty="0">
                <a:latin typeface="Gothic Uralic"/>
                <a:cs typeface="Gothic Uralic"/>
              </a:rPr>
              <a:t>environment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309609" y="5115001"/>
            <a:ext cx="23583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Gothic Uralic"/>
                <a:cs typeface="Gothic Uralic"/>
              </a:rPr>
              <a:t>Is this </a:t>
            </a:r>
            <a:r>
              <a:rPr sz="1800" b="1" spc="-5" dirty="0">
                <a:latin typeface="Gothic Uralic"/>
                <a:cs typeface="Gothic Uralic"/>
              </a:rPr>
              <a:t>agent</a:t>
            </a:r>
            <a:r>
              <a:rPr sz="1800" b="1" spc="-100" dirty="0">
                <a:latin typeface="Gothic Uralic"/>
                <a:cs typeface="Gothic Uralic"/>
              </a:rPr>
              <a:t> </a:t>
            </a:r>
            <a:r>
              <a:rPr sz="1800" b="1" spc="-5" dirty="0">
                <a:latin typeface="Gothic Uralic"/>
                <a:cs typeface="Gothic Uralic"/>
              </a:rPr>
              <a:t>rational?</a:t>
            </a:r>
            <a:endParaRPr sz="1800">
              <a:latin typeface="Gothic Uralic"/>
              <a:cs typeface="Gothic Uralic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9372600" y="5561076"/>
            <a:ext cx="251460" cy="386080"/>
            <a:chOff x="9372600" y="5561076"/>
            <a:chExt cx="251460" cy="386080"/>
          </a:xfrm>
        </p:grpSpPr>
        <p:sp>
          <p:nvSpPr>
            <p:cNvPr id="36" name="object 36"/>
            <p:cNvSpPr/>
            <p:nvPr/>
          </p:nvSpPr>
          <p:spPr>
            <a:xfrm>
              <a:off x="9380220" y="5568696"/>
              <a:ext cx="236220" cy="370840"/>
            </a:xfrm>
            <a:custGeom>
              <a:avLst/>
              <a:gdLst/>
              <a:ahLst/>
              <a:cxnLst/>
              <a:rect l="l" t="t" r="r" b="b"/>
              <a:pathLst>
                <a:path w="236220" h="370839">
                  <a:moveTo>
                    <a:pt x="177164" y="0"/>
                  </a:moveTo>
                  <a:lnTo>
                    <a:pt x="59054" y="0"/>
                  </a:lnTo>
                  <a:lnTo>
                    <a:pt x="59054" y="252221"/>
                  </a:lnTo>
                  <a:lnTo>
                    <a:pt x="0" y="252221"/>
                  </a:lnTo>
                  <a:lnTo>
                    <a:pt x="118109" y="370331"/>
                  </a:lnTo>
                  <a:lnTo>
                    <a:pt x="236220" y="252221"/>
                  </a:lnTo>
                  <a:lnTo>
                    <a:pt x="177164" y="252221"/>
                  </a:lnTo>
                  <a:lnTo>
                    <a:pt x="177164" y="0"/>
                  </a:lnTo>
                  <a:close/>
                </a:path>
              </a:pathLst>
            </a:custGeom>
            <a:solidFill>
              <a:srgbClr val="4966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380220" y="5568696"/>
              <a:ext cx="236220" cy="370840"/>
            </a:xfrm>
            <a:custGeom>
              <a:avLst/>
              <a:gdLst/>
              <a:ahLst/>
              <a:cxnLst/>
              <a:rect l="l" t="t" r="r" b="b"/>
              <a:pathLst>
                <a:path w="236220" h="370839">
                  <a:moveTo>
                    <a:pt x="0" y="252221"/>
                  </a:moveTo>
                  <a:lnTo>
                    <a:pt x="59054" y="252221"/>
                  </a:lnTo>
                  <a:lnTo>
                    <a:pt x="59054" y="0"/>
                  </a:lnTo>
                  <a:lnTo>
                    <a:pt x="177164" y="0"/>
                  </a:lnTo>
                  <a:lnTo>
                    <a:pt x="177164" y="252221"/>
                  </a:lnTo>
                  <a:lnTo>
                    <a:pt x="236220" y="252221"/>
                  </a:lnTo>
                  <a:lnTo>
                    <a:pt x="118109" y="370331"/>
                  </a:lnTo>
                  <a:lnTo>
                    <a:pt x="0" y="252221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0"/>
            <a:ext cx="4980432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42957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Intelligent</a:t>
            </a:r>
            <a:r>
              <a:rPr spc="-15" dirty="0"/>
              <a:t> </a:t>
            </a:r>
            <a:r>
              <a:rPr spc="-5" dirty="0"/>
              <a:t>Agents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5800" y="1371600"/>
            <a:ext cx="5260975" cy="1718310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2000" b="1" dirty="0">
                <a:solidFill>
                  <a:srgbClr val="252525"/>
                </a:solidFill>
                <a:latin typeface="Gothic Uralic"/>
                <a:cs typeface="Gothic Uralic"/>
              </a:rPr>
              <a:t>Types </a:t>
            </a:r>
            <a:r>
              <a:rPr sz="2000" b="1" spc="-5" dirty="0">
                <a:solidFill>
                  <a:srgbClr val="252525"/>
                </a:solidFill>
                <a:latin typeface="Gothic Uralic"/>
                <a:cs typeface="Gothic Uralic"/>
              </a:rPr>
              <a:t>of</a:t>
            </a:r>
            <a:r>
              <a:rPr sz="2000" b="1" spc="-2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b="1" dirty="0">
                <a:solidFill>
                  <a:srgbClr val="252525"/>
                </a:solidFill>
                <a:latin typeface="Gothic Uralic"/>
                <a:cs typeface="Gothic Uralic"/>
              </a:rPr>
              <a:t>Agents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Simple Reflex</a:t>
            </a:r>
            <a:r>
              <a:rPr sz="2000" spc="-9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Agent</a:t>
            </a:r>
            <a:endParaRPr sz="2000" dirty="0">
              <a:latin typeface="Gothic Uralic"/>
              <a:cs typeface="Gothic Uralic"/>
            </a:endParaRPr>
          </a:p>
          <a:p>
            <a:pPr marL="469900">
              <a:lnSpc>
                <a:spcPct val="100000"/>
              </a:lnSpc>
              <a:spcBef>
                <a:spcPts val="1040"/>
              </a:spcBef>
            </a:pPr>
            <a:r>
              <a:rPr sz="1800" spc="34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Simple reactive</a:t>
            </a:r>
            <a:r>
              <a:rPr sz="1800" spc="-24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dynamic</a:t>
            </a:r>
            <a:endParaRPr sz="1800" dirty="0">
              <a:latin typeface="Gothic Uralic"/>
              <a:cs typeface="Gothic Uralic"/>
            </a:endParaRPr>
          </a:p>
          <a:p>
            <a:pPr marL="469900">
              <a:lnSpc>
                <a:spcPct val="100000"/>
              </a:lnSpc>
              <a:spcBef>
                <a:spcPts val="1035"/>
              </a:spcBef>
            </a:pPr>
            <a:r>
              <a:rPr sz="1800" spc="33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Selects action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based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on current</a:t>
            </a:r>
            <a:r>
              <a:rPr sz="1800" spc="-10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spc="-70" dirty="0">
                <a:solidFill>
                  <a:srgbClr val="252525"/>
                </a:solidFill>
                <a:latin typeface="Gothic Uralic"/>
                <a:cs typeface="Gothic Uralic"/>
              </a:rPr>
              <a:t>percept</a:t>
            </a:r>
            <a:endParaRPr sz="1800" dirty="0">
              <a:latin typeface="Gothic Uralic"/>
              <a:cs typeface="Gothic Uralic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365747" y="1653539"/>
            <a:ext cx="4706620" cy="4974590"/>
            <a:chOff x="6365747" y="1653539"/>
            <a:chExt cx="4706620" cy="4974590"/>
          </a:xfrm>
        </p:grpSpPr>
        <p:sp>
          <p:nvSpPr>
            <p:cNvPr id="7" name="object 7"/>
            <p:cNvSpPr/>
            <p:nvPr/>
          </p:nvSpPr>
          <p:spPr>
            <a:xfrm>
              <a:off x="6854951" y="3308604"/>
              <a:ext cx="1458595" cy="1487805"/>
            </a:xfrm>
            <a:custGeom>
              <a:avLst/>
              <a:gdLst/>
              <a:ahLst/>
              <a:cxnLst/>
              <a:rect l="l" t="t" r="r" b="b"/>
              <a:pathLst>
                <a:path w="1458595" h="1487804">
                  <a:moveTo>
                    <a:pt x="1215390" y="0"/>
                  </a:moveTo>
                  <a:lnTo>
                    <a:pt x="243077" y="0"/>
                  </a:lnTo>
                  <a:lnTo>
                    <a:pt x="194091" y="4938"/>
                  </a:lnTo>
                  <a:lnTo>
                    <a:pt x="148464" y="19103"/>
                  </a:lnTo>
                  <a:lnTo>
                    <a:pt x="107174" y="41516"/>
                  </a:lnTo>
                  <a:lnTo>
                    <a:pt x="71199" y="71199"/>
                  </a:lnTo>
                  <a:lnTo>
                    <a:pt x="41516" y="107174"/>
                  </a:lnTo>
                  <a:lnTo>
                    <a:pt x="19103" y="148464"/>
                  </a:lnTo>
                  <a:lnTo>
                    <a:pt x="4938" y="194091"/>
                  </a:lnTo>
                  <a:lnTo>
                    <a:pt x="0" y="243078"/>
                  </a:lnTo>
                  <a:lnTo>
                    <a:pt x="0" y="1244346"/>
                  </a:lnTo>
                  <a:lnTo>
                    <a:pt x="4938" y="1293332"/>
                  </a:lnTo>
                  <a:lnTo>
                    <a:pt x="19103" y="1338959"/>
                  </a:lnTo>
                  <a:lnTo>
                    <a:pt x="41516" y="1380249"/>
                  </a:lnTo>
                  <a:lnTo>
                    <a:pt x="71199" y="1416224"/>
                  </a:lnTo>
                  <a:lnTo>
                    <a:pt x="107174" y="1445907"/>
                  </a:lnTo>
                  <a:lnTo>
                    <a:pt x="148464" y="1468320"/>
                  </a:lnTo>
                  <a:lnTo>
                    <a:pt x="194091" y="1482485"/>
                  </a:lnTo>
                  <a:lnTo>
                    <a:pt x="243077" y="1487424"/>
                  </a:lnTo>
                  <a:lnTo>
                    <a:pt x="1215390" y="1487424"/>
                  </a:lnTo>
                  <a:lnTo>
                    <a:pt x="1264376" y="1482485"/>
                  </a:lnTo>
                  <a:lnTo>
                    <a:pt x="1310003" y="1468320"/>
                  </a:lnTo>
                  <a:lnTo>
                    <a:pt x="1351293" y="1445907"/>
                  </a:lnTo>
                  <a:lnTo>
                    <a:pt x="1387268" y="1416224"/>
                  </a:lnTo>
                  <a:lnTo>
                    <a:pt x="1416951" y="1380249"/>
                  </a:lnTo>
                  <a:lnTo>
                    <a:pt x="1439364" y="1338959"/>
                  </a:lnTo>
                  <a:lnTo>
                    <a:pt x="1453529" y="1293332"/>
                  </a:lnTo>
                  <a:lnTo>
                    <a:pt x="1458468" y="1244346"/>
                  </a:lnTo>
                  <a:lnTo>
                    <a:pt x="1458468" y="243078"/>
                  </a:lnTo>
                  <a:lnTo>
                    <a:pt x="1453529" y="194091"/>
                  </a:lnTo>
                  <a:lnTo>
                    <a:pt x="1439364" y="148464"/>
                  </a:lnTo>
                  <a:lnTo>
                    <a:pt x="1416951" y="107174"/>
                  </a:lnTo>
                  <a:lnTo>
                    <a:pt x="1387268" y="71199"/>
                  </a:lnTo>
                  <a:lnTo>
                    <a:pt x="1351293" y="41516"/>
                  </a:lnTo>
                  <a:lnTo>
                    <a:pt x="1310003" y="19103"/>
                  </a:lnTo>
                  <a:lnTo>
                    <a:pt x="1264376" y="4938"/>
                  </a:lnTo>
                  <a:lnTo>
                    <a:pt x="1215390" y="0"/>
                  </a:lnTo>
                  <a:close/>
                </a:path>
              </a:pathLst>
            </a:custGeom>
            <a:solidFill>
              <a:srgbClr val="4966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854951" y="3308604"/>
              <a:ext cx="1458595" cy="1487805"/>
            </a:xfrm>
            <a:custGeom>
              <a:avLst/>
              <a:gdLst/>
              <a:ahLst/>
              <a:cxnLst/>
              <a:rect l="l" t="t" r="r" b="b"/>
              <a:pathLst>
                <a:path w="1458595" h="1487804">
                  <a:moveTo>
                    <a:pt x="0" y="243078"/>
                  </a:moveTo>
                  <a:lnTo>
                    <a:pt x="4938" y="194091"/>
                  </a:lnTo>
                  <a:lnTo>
                    <a:pt x="19103" y="148464"/>
                  </a:lnTo>
                  <a:lnTo>
                    <a:pt x="41516" y="107174"/>
                  </a:lnTo>
                  <a:lnTo>
                    <a:pt x="71199" y="71199"/>
                  </a:lnTo>
                  <a:lnTo>
                    <a:pt x="107174" y="41516"/>
                  </a:lnTo>
                  <a:lnTo>
                    <a:pt x="148464" y="19103"/>
                  </a:lnTo>
                  <a:lnTo>
                    <a:pt x="194091" y="4938"/>
                  </a:lnTo>
                  <a:lnTo>
                    <a:pt x="243077" y="0"/>
                  </a:lnTo>
                  <a:lnTo>
                    <a:pt x="1215390" y="0"/>
                  </a:lnTo>
                  <a:lnTo>
                    <a:pt x="1264376" y="4938"/>
                  </a:lnTo>
                  <a:lnTo>
                    <a:pt x="1310003" y="19103"/>
                  </a:lnTo>
                  <a:lnTo>
                    <a:pt x="1351293" y="41516"/>
                  </a:lnTo>
                  <a:lnTo>
                    <a:pt x="1387268" y="71199"/>
                  </a:lnTo>
                  <a:lnTo>
                    <a:pt x="1416951" y="107174"/>
                  </a:lnTo>
                  <a:lnTo>
                    <a:pt x="1439364" y="148464"/>
                  </a:lnTo>
                  <a:lnTo>
                    <a:pt x="1453529" y="194091"/>
                  </a:lnTo>
                  <a:lnTo>
                    <a:pt x="1458468" y="243078"/>
                  </a:lnTo>
                  <a:lnTo>
                    <a:pt x="1458468" y="1244346"/>
                  </a:lnTo>
                  <a:lnTo>
                    <a:pt x="1453529" y="1293332"/>
                  </a:lnTo>
                  <a:lnTo>
                    <a:pt x="1439364" y="1338959"/>
                  </a:lnTo>
                  <a:lnTo>
                    <a:pt x="1416951" y="1380249"/>
                  </a:lnTo>
                  <a:lnTo>
                    <a:pt x="1387268" y="1416224"/>
                  </a:lnTo>
                  <a:lnTo>
                    <a:pt x="1351293" y="1445907"/>
                  </a:lnTo>
                  <a:lnTo>
                    <a:pt x="1310003" y="1468320"/>
                  </a:lnTo>
                  <a:lnTo>
                    <a:pt x="1264376" y="1482485"/>
                  </a:lnTo>
                  <a:lnTo>
                    <a:pt x="1215390" y="1487424"/>
                  </a:lnTo>
                  <a:lnTo>
                    <a:pt x="243077" y="1487424"/>
                  </a:lnTo>
                  <a:lnTo>
                    <a:pt x="194091" y="1482485"/>
                  </a:lnTo>
                  <a:lnTo>
                    <a:pt x="148464" y="1468320"/>
                  </a:lnTo>
                  <a:lnTo>
                    <a:pt x="107174" y="1445907"/>
                  </a:lnTo>
                  <a:lnTo>
                    <a:pt x="71199" y="1416224"/>
                  </a:lnTo>
                  <a:lnTo>
                    <a:pt x="41516" y="1380249"/>
                  </a:lnTo>
                  <a:lnTo>
                    <a:pt x="19103" y="1338959"/>
                  </a:lnTo>
                  <a:lnTo>
                    <a:pt x="4938" y="1293332"/>
                  </a:lnTo>
                  <a:lnTo>
                    <a:pt x="0" y="1244346"/>
                  </a:lnTo>
                  <a:lnTo>
                    <a:pt x="0" y="243078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200643" y="3558539"/>
              <a:ext cx="225551" cy="22555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200643" y="4267200"/>
              <a:ext cx="225551" cy="22555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53349" y="4796027"/>
              <a:ext cx="577215" cy="372745"/>
            </a:xfrm>
            <a:custGeom>
              <a:avLst/>
              <a:gdLst/>
              <a:ahLst/>
              <a:cxnLst/>
              <a:rect l="l" t="t" r="r" b="b"/>
              <a:pathLst>
                <a:path w="577215" h="372745">
                  <a:moveTo>
                    <a:pt x="576833" y="372618"/>
                  </a:moveTo>
                  <a:lnTo>
                    <a:pt x="517866" y="370693"/>
                  </a:lnTo>
                  <a:lnTo>
                    <a:pt x="460599" y="365045"/>
                  </a:lnTo>
                  <a:lnTo>
                    <a:pt x="405323" y="355861"/>
                  </a:lnTo>
                  <a:lnTo>
                    <a:pt x="352329" y="343328"/>
                  </a:lnTo>
                  <a:lnTo>
                    <a:pt x="301907" y="327634"/>
                  </a:lnTo>
                  <a:lnTo>
                    <a:pt x="254347" y="308967"/>
                  </a:lnTo>
                  <a:lnTo>
                    <a:pt x="209939" y="287513"/>
                  </a:lnTo>
                  <a:lnTo>
                    <a:pt x="168973" y="263461"/>
                  </a:lnTo>
                  <a:lnTo>
                    <a:pt x="131740" y="236998"/>
                  </a:lnTo>
                  <a:lnTo>
                    <a:pt x="98530" y="208311"/>
                  </a:lnTo>
                  <a:lnTo>
                    <a:pt x="69632" y="177589"/>
                  </a:lnTo>
                  <a:lnTo>
                    <a:pt x="45338" y="145018"/>
                  </a:lnTo>
                  <a:lnTo>
                    <a:pt x="25938" y="110786"/>
                  </a:lnTo>
                  <a:lnTo>
                    <a:pt x="11721" y="75080"/>
                  </a:lnTo>
                  <a:lnTo>
                    <a:pt x="2978" y="38089"/>
                  </a:lnTo>
                  <a:lnTo>
                    <a:pt x="0" y="0"/>
                  </a:lnTo>
                </a:path>
              </a:pathLst>
            </a:custGeom>
            <a:ln w="28956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160257" y="5002530"/>
              <a:ext cx="282575" cy="292100"/>
            </a:xfrm>
            <a:custGeom>
              <a:avLst/>
              <a:gdLst/>
              <a:ahLst/>
              <a:cxnLst/>
              <a:rect l="l" t="t" r="r" b="b"/>
              <a:pathLst>
                <a:path w="282575" h="292100">
                  <a:moveTo>
                    <a:pt x="24384" y="138811"/>
                  </a:moveTo>
                  <a:lnTo>
                    <a:pt x="282321" y="0"/>
                  </a:lnTo>
                </a:path>
                <a:path w="282575" h="292100">
                  <a:moveTo>
                    <a:pt x="0" y="155448"/>
                  </a:moveTo>
                  <a:lnTo>
                    <a:pt x="257937" y="155448"/>
                  </a:lnTo>
                </a:path>
                <a:path w="282575" h="292100">
                  <a:moveTo>
                    <a:pt x="0" y="155448"/>
                  </a:moveTo>
                  <a:lnTo>
                    <a:pt x="257937" y="292100"/>
                  </a:lnTo>
                </a:path>
              </a:pathLst>
            </a:custGeom>
            <a:ln w="38100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373367" y="1661159"/>
              <a:ext cx="4691380" cy="4959350"/>
            </a:xfrm>
            <a:custGeom>
              <a:avLst/>
              <a:gdLst/>
              <a:ahLst/>
              <a:cxnLst/>
              <a:rect l="l" t="t" r="r" b="b"/>
              <a:pathLst>
                <a:path w="4691380" h="4959350">
                  <a:moveTo>
                    <a:pt x="0" y="4959096"/>
                  </a:moveTo>
                  <a:lnTo>
                    <a:pt x="4690872" y="4959096"/>
                  </a:lnTo>
                  <a:lnTo>
                    <a:pt x="4690872" y="0"/>
                  </a:lnTo>
                  <a:lnTo>
                    <a:pt x="0" y="0"/>
                  </a:lnTo>
                  <a:lnTo>
                    <a:pt x="0" y="4959096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622535" y="3874007"/>
              <a:ext cx="1075944" cy="10759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223759" y="3671316"/>
              <a:ext cx="635635" cy="708660"/>
            </a:xfrm>
            <a:custGeom>
              <a:avLst/>
              <a:gdLst/>
              <a:ahLst/>
              <a:cxnLst/>
              <a:rect l="l" t="t" r="r" b="b"/>
              <a:pathLst>
                <a:path w="635634" h="708660">
                  <a:moveTo>
                    <a:pt x="635507" y="0"/>
                  </a:moveTo>
                  <a:lnTo>
                    <a:pt x="0" y="0"/>
                  </a:lnTo>
                  <a:lnTo>
                    <a:pt x="0" y="708660"/>
                  </a:lnTo>
                  <a:lnTo>
                    <a:pt x="635507" y="708660"/>
                  </a:lnTo>
                  <a:lnTo>
                    <a:pt x="6355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223759" y="3671316"/>
              <a:ext cx="635635" cy="708660"/>
            </a:xfrm>
            <a:custGeom>
              <a:avLst/>
              <a:gdLst/>
              <a:ahLst/>
              <a:cxnLst/>
              <a:rect l="l" t="t" r="r" b="b"/>
              <a:pathLst>
                <a:path w="635634" h="708660">
                  <a:moveTo>
                    <a:pt x="0" y="708660"/>
                  </a:moveTo>
                  <a:lnTo>
                    <a:pt x="635507" y="708660"/>
                  </a:lnTo>
                  <a:lnTo>
                    <a:pt x="635507" y="0"/>
                  </a:lnTo>
                  <a:lnTo>
                    <a:pt x="0" y="0"/>
                  </a:lnTo>
                  <a:lnTo>
                    <a:pt x="0" y="708660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421879" y="3823716"/>
              <a:ext cx="291465" cy="355600"/>
            </a:xfrm>
            <a:custGeom>
              <a:avLst/>
              <a:gdLst/>
              <a:ahLst/>
              <a:cxnLst/>
              <a:rect l="l" t="t" r="r" b="b"/>
              <a:pathLst>
                <a:path w="291465" h="355600">
                  <a:moveTo>
                    <a:pt x="114173" y="0"/>
                  </a:moveTo>
                  <a:lnTo>
                    <a:pt x="0" y="64007"/>
                  </a:lnTo>
                  <a:lnTo>
                    <a:pt x="102489" y="137794"/>
                  </a:lnTo>
                  <a:lnTo>
                    <a:pt x="67691" y="159511"/>
                  </a:lnTo>
                  <a:lnTo>
                    <a:pt x="164719" y="229996"/>
                  </a:lnTo>
                  <a:lnTo>
                    <a:pt x="134874" y="245236"/>
                  </a:lnTo>
                  <a:lnTo>
                    <a:pt x="291084" y="355091"/>
                  </a:lnTo>
                  <a:lnTo>
                    <a:pt x="199009" y="211708"/>
                  </a:lnTo>
                  <a:lnTo>
                    <a:pt x="223393" y="197357"/>
                  </a:lnTo>
                  <a:lnTo>
                    <a:pt x="148971" y="111759"/>
                  </a:lnTo>
                  <a:lnTo>
                    <a:pt x="173354" y="99948"/>
                  </a:lnTo>
                  <a:lnTo>
                    <a:pt x="11417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421879" y="3823716"/>
              <a:ext cx="291465" cy="355600"/>
            </a:xfrm>
            <a:custGeom>
              <a:avLst/>
              <a:gdLst/>
              <a:ahLst/>
              <a:cxnLst/>
              <a:rect l="l" t="t" r="r" b="b"/>
              <a:pathLst>
                <a:path w="291465" h="355600">
                  <a:moveTo>
                    <a:pt x="114173" y="0"/>
                  </a:moveTo>
                  <a:lnTo>
                    <a:pt x="173354" y="99948"/>
                  </a:lnTo>
                  <a:lnTo>
                    <a:pt x="148971" y="111759"/>
                  </a:lnTo>
                  <a:lnTo>
                    <a:pt x="223393" y="197357"/>
                  </a:lnTo>
                  <a:lnTo>
                    <a:pt x="199009" y="211708"/>
                  </a:lnTo>
                  <a:lnTo>
                    <a:pt x="291084" y="355091"/>
                  </a:lnTo>
                  <a:lnTo>
                    <a:pt x="134874" y="245236"/>
                  </a:lnTo>
                  <a:lnTo>
                    <a:pt x="164719" y="229996"/>
                  </a:lnTo>
                  <a:lnTo>
                    <a:pt x="67691" y="159511"/>
                  </a:lnTo>
                  <a:lnTo>
                    <a:pt x="102489" y="137794"/>
                  </a:lnTo>
                  <a:lnTo>
                    <a:pt x="0" y="64007"/>
                  </a:lnTo>
                  <a:lnTo>
                    <a:pt x="114173" y="0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859267" y="3671316"/>
              <a:ext cx="349250" cy="354330"/>
            </a:xfrm>
            <a:custGeom>
              <a:avLst/>
              <a:gdLst/>
              <a:ahLst/>
              <a:cxnLst/>
              <a:rect l="l" t="t" r="r" b="b"/>
              <a:pathLst>
                <a:path w="349250" h="354329">
                  <a:moveTo>
                    <a:pt x="348996" y="0"/>
                  </a:moveTo>
                  <a:lnTo>
                    <a:pt x="348996" y="354202"/>
                  </a:lnTo>
                  <a:lnTo>
                    <a:pt x="0" y="354202"/>
                  </a:lnTo>
                </a:path>
              </a:pathLst>
            </a:custGeom>
            <a:ln w="9144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859267" y="3671316"/>
              <a:ext cx="349250" cy="708660"/>
            </a:xfrm>
            <a:custGeom>
              <a:avLst/>
              <a:gdLst/>
              <a:ahLst/>
              <a:cxnLst/>
              <a:rect l="l" t="t" r="r" b="b"/>
              <a:pathLst>
                <a:path w="349250" h="708660">
                  <a:moveTo>
                    <a:pt x="0" y="354202"/>
                  </a:moveTo>
                  <a:lnTo>
                    <a:pt x="174498" y="354202"/>
                  </a:lnTo>
                  <a:lnTo>
                    <a:pt x="174498" y="0"/>
                  </a:lnTo>
                  <a:lnTo>
                    <a:pt x="348996" y="0"/>
                  </a:lnTo>
                </a:path>
                <a:path w="349250" h="708660">
                  <a:moveTo>
                    <a:pt x="0" y="490727"/>
                  </a:moveTo>
                  <a:lnTo>
                    <a:pt x="174498" y="490727"/>
                  </a:lnTo>
                  <a:lnTo>
                    <a:pt x="174498" y="708151"/>
                  </a:lnTo>
                  <a:lnTo>
                    <a:pt x="348996" y="708151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542275" y="4379975"/>
              <a:ext cx="210185" cy="400050"/>
            </a:xfrm>
            <a:custGeom>
              <a:avLst/>
              <a:gdLst/>
              <a:ahLst/>
              <a:cxnLst/>
              <a:rect l="l" t="t" r="r" b="b"/>
              <a:pathLst>
                <a:path w="210184" h="400050">
                  <a:moveTo>
                    <a:pt x="0" y="0"/>
                  </a:moveTo>
                  <a:lnTo>
                    <a:pt x="0" y="199898"/>
                  </a:lnTo>
                  <a:lnTo>
                    <a:pt x="210184" y="199898"/>
                  </a:lnTo>
                  <a:lnTo>
                    <a:pt x="210184" y="399669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897494" y="2341626"/>
            <a:ext cx="1636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othic Uralic"/>
                <a:cs typeface="Gothic Uralic"/>
              </a:rPr>
              <a:t>ENVIRONMENT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419338" y="3670553"/>
            <a:ext cx="1276985" cy="753745"/>
          </a:xfrm>
          <a:custGeom>
            <a:avLst/>
            <a:gdLst/>
            <a:ahLst/>
            <a:cxnLst/>
            <a:rect l="l" t="t" r="r" b="b"/>
            <a:pathLst>
              <a:path w="1276984" h="753745">
                <a:moveTo>
                  <a:pt x="118745" y="707009"/>
                </a:moveTo>
                <a:lnTo>
                  <a:pt x="113665" y="701802"/>
                </a:lnTo>
                <a:lnTo>
                  <a:pt x="107442" y="701548"/>
                </a:lnTo>
                <a:lnTo>
                  <a:pt x="76504" y="700747"/>
                </a:lnTo>
                <a:lnTo>
                  <a:pt x="76517" y="700278"/>
                </a:lnTo>
                <a:lnTo>
                  <a:pt x="77216" y="674116"/>
                </a:lnTo>
                <a:lnTo>
                  <a:pt x="0" y="710184"/>
                </a:lnTo>
                <a:lnTo>
                  <a:pt x="75184" y="750316"/>
                </a:lnTo>
                <a:lnTo>
                  <a:pt x="75895" y="723607"/>
                </a:lnTo>
                <a:lnTo>
                  <a:pt x="106807" y="724408"/>
                </a:lnTo>
                <a:lnTo>
                  <a:pt x="113157" y="724662"/>
                </a:lnTo>
                <a:lnTo>
                  <a:pt x="118364" y="719582"/>
                </a:lnTo>
                <a:lnTo>
                  <a:pt x="118491" y="713359"/>
                </a:lnTo>
                <a:lnTo>
                  <a:pt x="118745" y="707009"/>
                </a:lnTo>
                <a:close/>
              </a:path>
              <a:path w="1276984" h="753745">
                <a:moveTo>
                  <a:pt x="121285" y="52451"/>
                </a:moveTo>
                <a:lnTo>
                  <a:pt x="118872" y="45720"/>
                </a:lnTo>
                <a:lnTo>
                  <a:pt x="113284" y="42926"/>
                </a:lnTo>
                <a:lnTo>
                  <a:pt x="73698" y="24053"/>
                </a:lnTo>
                <a:lnTo>
                  <a:pt x="75361" y="20574"/>
                </a:lnTo>
                <a:lnTo>
                  <a:pt x="85217" y="0"/>
                </a:lnTo>
                <a:lnTo>
                  <a:pt x="0" y="1524"/>
                </a:lnTo>
                <a:lnTo>
                  <a:pt x="52324" y="68707"/>
                </a:lnTo>
                <a:lnTo>
                  <a:pt x="63830" y="44653"/>
                </a:lnTo>
                <a:lnTo>
                  <a:pt x="103378" y="63627"/>
                </a:lnTo>
                <a:lnTo>
                  <a:pt x="109093" y="66294"/>
                </a:lnTo>
                <a:lnTo>
                  <a:pt x="115951" y="63881"/>
                </a:lnTo>
                <a:lnTo>
                  <a:pt x="121285" y="52451"/>
                </a:lnTo>
                <a:close/>
              </a:path>
              <a:path w="1276984" h="753745">
                <a:moveTo>
                  <a:pt x="203835" y="91948"/>
                </a:moveTo>
                <a:lnTo>
                  <a:pt x="201422" y="85090"/>
                </a:lnTo>
                <a:lnTo>
                  <a:pt x="195707" y="82423"/>
                </a:lnTo>
                <a:lnTo>
                  <a:pt x="148844" y="59944"/>
                </a:lnTo>
                <a:lnTo>
                  <a:pt x="141986" y="62357"/>
                </a:lnTo>
                <a:lnTo>
                  <a:pt x="139192" y="68072"/>
                </a:lnTo>
                <a:lnTo>
                  <a:pt x="136525" y="73787"/>
                </a:lnTo>
                <a:lnTo>
                  <a:pt x="138938" y="80518"/>
                </a:lnTo>
                <a:lnTo>
                  <a:pt x="144653" y="83312"/>
                </a:lnTo>
                <a:lnTo>
                  <a:pt x="191516" y="105664"/>
                </a:lnTo>
                <a:lnTo>
                  <a:pt x="198374" y="103251"/>
                </a:lnTo>
                <a:lnTo>
                  <a:pt x="201168" y="97663"/>
                </a:lnTo>
                <a:lnTo>
                  <a:pt x="203835" y="91948"/>
                </a:lnTo>
                <a:close/>
              </a:path>
              <a:path w="1276984" h="753745">
                <a:moveTo>
                  <a:pt x="210058" y="709422"/>
                </a:moveTo>
                <a:lnTo>
                  <a:pt x="205105" y="704215"/>
                </a:lnTo>
                <a:lnTo>
                  <a:pt x="146812" y="702691"/>
                </a:lnTo>
                <a:lnTo>
                  <a:pt x="141605" y="707644"/>
                </a:lnTo>
                <a:lnTo>
                  <a:pt x="141351" y="713994"/>
                </a:lnTo>
                <a:lnTo>
                  <a:pt x="141224" y="720217"/>
                </a:lnTo>
                <a:lnTo>
                  <a:pt x="146177" y="725551"/>
                </a:lnTo>
                <a:lnTo>
                  <a:pt x="198247" y="726821"/>
                </a:lnTo>
                <a:lnTo>
                  <a:pt x="204470" y="727075"/>
                </a:lnTo>
                <a:lnTo>
                  <a:pt x="209804" y="722122"/>
                </a:lnTo>
                <a:lnTo>
                  <a:pt x="210058" y="709422"/>
                </a:lnTo>
                <a:close/>
              </a:path>
              <a:path w="1276984" h="753745">
                <a:moveTo>
                  <a:pt x="286385" y="131318"/>
                </a:moveTo>
                <a:lnTo>
                  <a:pt x="283972" y="124460"/>
                </a:lnTo>
                <a:lnTo>
                  <a:pt x="278257" y="121793"/>
                </a:lnTo>
                <a:lnTo>
                  <a:pt x="236982" y="102108"/>
                </a:lnTo>
                <a:lnTo>
                  <a:pt x="231267" y="99314"/>
                </a:lnTo>
                <a:lnTo>
                  <a:pt x="224409" y="101727"/>
                </a:lnTo>
                <a:lnTo>
                  <a:pt x="219075" y="113157"/>
                </a:lnTo>
                <a:lnTo>
                  <a:pt x="221488" y="120015"/>
                </a:lnTo>
                <a:lnTo>
                  <a:pt x="268351" y="142367"/>
                </a:lnTo>
                <a:lnTo>
                  <a:pt x="274066" y="145161"/>
                </a:lnTo>
                <a:lnTo>
                  <a:pt x="280924" y="142748"/>
                </a:lnTo>
                <a:lnTo>
                  <a:pt x="283591" y="137033"/>
                </a:lnTo>
                <a:lnTo>
                  <a:pt x="286385" y="131318"/>
                </a:lnTo>
                <a:close/>
              </a:path>
              <a:path w="1276984" h="753745">
                <a:moveTo>
                  <a:pt x="301498" y="711835"/>
                </a:moveTo>
                <a:lnTo>
                  <a:pt x="296545" y="706628"/>
                </a:lnTo>
                <a:lnTo>
                  <a:pt x="238252" y="705104"/>
                </a:lnTo>
                <a:lnTo>
                  <a:pt x="232918" y="710057"/>
                </a:lnTo>
                <a:lnTo>
                  <a:pt x="232664" y="722630"/>
                </a:lnTo>
                <a:lnTo>
                  <a:pt x="237617" y="727964"/>
                </a:lnTo>
                <a:lnTo>
                  <a:pt x="295910" y="729488"/>
                </a:lnTo>
                <a:lnTo>
                  <a:pt x="301244" y="724535"/>
                </a:lnTo>
                <a:lnTo>
                  <a:pt x="301498" y="711835"/>
                </a:lnTo>
                <a:close/>
              </a:path>
              <a:path w="1276984" h="753745">
                <a:moveTo>
                  <a:pt x="368808" y="170815"/>
                </a:moveTo>
                <a:lnTo>
                  <a:pt x="366395" y="163957"/>
                </a:lnTo>
                <a:lnTo>
                  <a:pt x="360807" y="161163"/>
                </a:lnTo>
                <a:lnTo>
                  <a:pt x="319532" y="141478"/>
                </a:lnTo>
                <a:lnTo>
                  <a:pt x="313817" y="138811"/>
                </a:lnTo>
                <a:lnTo>
                  <a:pt x="306959" y="141224"/>
                </a:lnTo>
                <a:lnTo>
                  <a:pt x="304292" y="146939"/>
                </a:lnTo>
                <a:lnTo>
                  <a:pt x="301498" y="152527"/>
                </a:lnTo>
                <a:lnTo>
                  <a:pt x="303911" y="159385"/>
                </a:lnTo>
                <a:lnTo>
                  <a:pt x="309626" y="162179"/>
                </a:lnTo>
                <a:lnTo>
                  <a:pt x="350901" y="181864"/>
                </a:lnTo>
                <a:lnTo>
                  <a:pt x="356616" y="184531"/>
                </a:lnTo>
                <a:lnTo>
                  <a:pt x="363474" y="182118"/>
                </a:lnTo>
                <a:lnTo>
                  <a:pt x="366141" y="176403"/>
                </a:lnTo>
                <a:lnTo>
                  <a:pt x="368808" y="170815"/>
                </a:lnTo>
                <a:close/>
              </a:path>
              <a:path w="1276984" h="753745">
                <a:moveTo>
                  <a:pt x="392938" y="714248"/>
                </a:moveTo>
                <a:lnTo>
                  <a:pt x="387985" y="709041"/>
                </a:lnTo>
                <a:lnTo>
                  <a:pt x="329565" y="707517"/>
                </a:lnTo>
                <a:lnTo>
                  <a:pt x="324358" y="712470"/>
                </a:lnTo>
                <a:lnTo>
                  <a:pt x="324231" y="718820"/>
                </a:lnTo>
                <a:lnTo>
                  <a:pt x="323977" y="725170"/>
                </a:lnTo>
                <a:lnTo>
                  <a:pt x="329057" y="730377"/>
                </a:lnTo>
                <a:lnTo>
                  <a:pt x="387350" y="731901"/>
                </a:lnTo>
                <a:lnTo>
                  <a:pt x="392557" y="726948"/>
                </a:lnTo>
                <a:lnTo>
                  <a:pt x="392811" y="720598"/>
                </a:lnTo>
                <a:lnTo>
                  <a:pt x="392938" y="714248"/>
                </a:lnTo>
                <a:close/>
              </a:path>
              <a:path w="1276984" h="753745">
                <a:moveTo>
                  <a:pt x="451358" y="210185"/>
                </a:moveTo>
                <a:lnTo>
                  <a:pt x="448945" y="203327"/>
                </a:lnTo>
                <a:lnTo>
                  <a:pt x="443230" y="200660"/>
                </a:lnTo>
                <a:lnTo>
                  <a:pt x="401955" y="180975"/>
                </a:lnTo>
                <a:lnTo>
                  <a:pt x="396367" y="178181"/>
                </a:lnTo>
                <a:lnTo>
                  <a:pt x="389509" y="180594"/>
                </a:lnTo>
                <a:lnTo>
                  <a:pt x="386715" y="186309"/>
                </a:lnTo>
                <a:lnTo>
                  <a:pt x="384048" y="192024"/>
                </a:lnTo>
                <a:lnTo>
                  <a:pt x="386461" y="198882"/>
                </a:lnTo>
                <a:lnTo>
                  <a:pt x="392176" y="201549"/>
                </a:lnTo>
                <a:lnTo>
                  <a:pt x="433451" y="221234"/>
                </a:lnTo>
                <a:lnTo>
                  <a:pt x="439039" y="224028"/>
                </a:lnTo>
                <a:lnTo>
                  <a:pt x="445897" y="221615"/>
                </a:lnTo>
                <a:lnTo>
                  <a:pt x="448691" y="215900"/>
                </a:lnTo>
                <a:lnTo>
                  <a:pt x="451358" y="210185"/>
                </a:lnTo>
                <a:close/>
              </a:path>
              <a:path w="1276984" h="753745">
                <a:moveTo>
                  <a:pt x="484378" y="716788"/>
                </a:moveTo>
                <a:lnTo>
                  <a:pt x="479298" y="711454"/>
                </a:lnTo>
                <a:lnTo>
                  <a:pt x="421005" y="709930"/>
                </a:lnTo>
                <a:lnTo>
                  <a:pt x="415798" y="714883"/>
                </a:lnTo>
                <a:lnTo>
                  <a:pt x="415671" y="721233"/>
                </a:lnTo>
                <a:lnTo>
                  <a:pt x="415417" y="727583"/>
                </a:lnTo>
                <a:lnTo>
                  <a:pt x="420370" y="732790"/>
                </a:lnTo>
                <a:lnTo>
                  <a:pt x="478790" y="734314"/>
                </a:lnTo>
                <a:lnTo>
                  <a:pt x="483997" y="729361"/>
                </a:lnTo>
                <a:lnTo>
                  <a:pt x="484124" y="723011"/>
                </a:lnTo>
                <a:lnTo>
                  <a:pt x="484378" y="716788"/>
                </a:lnTo>
                <a:close/>
              </a:path>
              <a:path w="1276984" h="753745">
                <a:moveTo>
                  <a:pt x="533908" y="249555"/>
                </a:moveTo>
                <a:lnTo>
                  <a:pt x="531495" y="242824"/>
                </a:lnTo>
                <a:lnTo>
                  <a:pt x="525780" y="240030"/>
                </a:lnTo>
                <a:lnTo>
                  <a:pt x="484505" y="220345"/>
                </a:lnTo>
                <a:lnTo>
                  <a:pt x="478790" y="217551"/>
                </a:lnTo>
                <a:lnTo>
                  <a:pt x="471932" y="219964"/>
                </a:lnTo>
                <a:lnTo>
                  <a:pt x="466598" y="231394"/>
                </a:lnTo>
                <a:lnTo>
                  <a:pt x="469011" y="238252"/>
                </a:lnTo>
                <a:lnTo>
                  <a:pt x="515874" y="260731"/>
                </a:lnTo>
                <a:lnTo>
                  <a:pt x="521589" y="263398"/>
                </a:lnTo>
                <a:lnTo>
                  <a:pt x="528447" y="260985"/>
                </a:lnTo>
                <a:lnTo>
                  <a:pt x="531114" y="255270"/>
                </a:lnTo>
                <a:lnTo>
                  <a:pt x="533908" y="249555"/>
                </a:lnTo>
                <a:close/>
              </a:path>
              <a:path w="1276984" h="753745">
                <a:moveTo>
                  <a:pt x="575691" y="719201"/>
                </a:moveTo>
                <a:lnTo>
                  <a:pt x="570738" y="713867"/>
                </a:lnTo>
                <a:lnTo>
                  <a:pt x="512445" y="712343"/>
                </a:lnTo>
                <a:lnTo>
                  <a:pt x="507238" y="717296"/>
                </a:lnTo>
                <a:lnTo>
                  <a:pt x="506984" y="723646"/>
                </a:lnTo>
                <a:lnTo>
                  <a:pt x="506857" y="729996"/>
                </a:lnTo>
                <a:lnTo>
                  <a:pt x="511810" y="735203"/>
                </a:lnTo>
                <a:lnTo>
                  <a:pt x="570103" y="736727"/>
                </a:lnTo>
                <a:lnTo>
                  <a:pt x="575437" y="731774"/>
                </a:lnTo>
                <a:lnTo>
                  <a:pt x="575691" y="719201"/>
                </a:lnTo>
                <a:close/>
              </a:path>
              <a:path w="1276984" h="753745">
                <a:moveTo>
                  <a:pt x="616331" y="289052"/>
                </a:moveTo>
                <a:lnTo>
                  <a:pt x="613918" y="282194"/>
                </a:lnTo>
                <a:lnTo>
                  <a:pt x="608330" y="279400"/>
                </a:lnTo>
                <a:lnTo>
                  <a:pt x="567055" y="259715"/>
                </a:lnTo>
                <a:lnTo>
                  <a:pt x="561340" y="257048"/>
                </a:lnTo>
                <a:lnTo>
                  <a:pt x="554482" y="259461"/>
                </a:lnTo>
                <a:lnTo>
                  <a:pt x="551815" y="265176"/>
                </a:lnTo>
                <a:lnTo>
                  <a:pt x="549021" y="270891"/>
                </a:lnTo>
                <a:lnTo>
                  <a:pt x="551434" y="277622"/>
                </a:lnTo>
                <a:lnTo>
                  <a:pt x="557149" y="280416"/>
                </a:lnTo>
                <a:lnTo>
                  <a:pt x="598424" y="300101"/>
                </a:lnTo>
                <a:lnTo>
                  <a:pt x="604139" y="302768"/>
                </a:lnTo>
                <a:lnTo>
                  <a:pt x="610997" y="300355"/>
                </a:lnTo>
                <a:lnTo>
                  <a:pt x="613664" y="294640"/>
                </a:lnTo>
                <a:lnTo>
                  <a:pt x="616331" y="289052"/>
                </a:lnTo>
                <a:close/>
              </a:path>
              <a:path w="1276984" h="753745">
                <a:moveTo>
                  <a:pt x="667131" y="721614"/>
                </a:moveTo>
                <a:lnTo>
                  <a:pt x="662178" y="716407"/>
                </a:lnTo>
                <a:lnTo>
                  <a:pt x="655828" y="716153"/>
                </a:lnTo>
                <a:lnTo>
                  <a:pt x="610108" y="715010"/>
                </a:lnTo>
                <a:lnTo>
                  <a:pt x="603885" y="714756"/>
                </a:lnTo>
                <a:lnTo>
                  <a:pt x="598551" y="719836"/>
                </a:lnTo>
                <a:lnTo>
                  <a:pt x="598297" y="732409"/>
                </a:lnTo>
                <a:lnTo>
                  <a:pt x="603250" y="737616"/>
                </a:lnTo>
                <a:lnTo>
                  <a:pt x="609600" y="737870"/>
                </a:lnTo>
                <a:lnTo>
                  <a:pt x="661543" y="739140"/>
                </a:lnTo>
                <a:lnTo>
                  <a:pt x="666877" y="734187"/>
                </a:lnTo>
                <a:lnTo>
                  <a:pt x="667131" y="721614"/>
                </a:lnTo>
                <a:close/>
              </a:path>
              <a:path w="1276984" h="753745">
                <a:moveTo>
                  <a:pt x="698881" y="328422"/>
                </a:moveTo>
                <a:lnTo>
                  <a:pt x="696468" y="321564"/>
                </a:lnTo>
                <a:lnTo>
                  <a:pt x="690753" y="318897"/>
                </a:lnTo>
                <a:lnTo>
                  <a:pt x="649478" y="299212"/>
                </a:lnTo>
                <a:lnTo>
                  <a:pt x="643890" y="296418"/>
                </a:lnTo>
                <a:lnTo>
                  <a:pt x="637032" y="298831"/>
                </a:lnTo>
                <a:lnTo>
                  <a:pt x="634238" y="304546"/>
                </a:lnTo>
                <a:lnTo>
                  <a:pt x="631571" y="310261"/>
                </a:lnTo>
                <a:lnTo>
                  <a:pt x="633984" y="317119"/>
                </a:lnTo>
                <a:lnTo>
                  <a:pt x="639699" y="319786"/>
                </a:lnTo>
                <a:lnTo>
                  <a:pt x="680974" y="339471"/>
                </a:lnTo>
                <a:lnTo>
                  <a:pt x="686562" y="342265"/>
                </a:lnTo>
                <a:lnTo>
                  <a:pt x="693420" y="339852"/>
                </a:lnTo>
                <a:lnTo>
                  <a:pt x="696214" y="334137"/>
                </a:lnTo>
                <a:lnTo>
                  <a:pt x="698881" y="328422"/>
                </a:lnTo>
                <a:close/>
              </a:path>
              <a:path w="1276984" h="753745">
                <a:moveTo>
                  <a:pt x="758571" y="724027"/>
                </a:moveTo>
                <a:lnTo>
                  <a:pt x="753618" y="718820"/>
                </a:lnTo>
                <a:lnTo>
                  <a:pt x="747268" y="718566"/>
                </a:lnTo>
                <a:lnTo>
                  <a:pt x="701548" y="717423"/>
                </a:lnTo>
                <a:lnTo>
                  <a:pt x="695198" y="717169"/>
                </a:lnTo>
                <a:lnTo>
                  <a:pt x="689991" y="722249"/>
                </a:lnTo>
                <a:lnTo>
                  <a:pt x="689864" y="728472"/>
                </a:lnTo>
                <a:lnTo>
                  <a:pt x="689610" y="734822"/>
                </a:lnTo>
                <a:lnTo>
                  <a:pt x="694690" y="740029"/>
                </a:lnTo>
                <a:lnTo>
                  <a:pt x="700913" y="740283"/>
                </a:lnTo>
                <a:lnTo>
                  <a:pt x="746633" y="741426"/>
                </a:lnTo>
                <a:lnTo>
                  <a:pt x="752983" y="741680"/>
                </a:lnTo>
                <a:lnTo>
                  <a:pt x="758190" y="736600"/>
                </a:lnTo>
                <a:lnTo>
                  <a:pt x="758444" y="730377"/>
                </a:lnTo>
                <a:lnTo>
                  <a:pt x="758571" y="724027"/>
                </a:lnTo>
                <a:close/>
              </a:path>
              <a:path w="1276984" h="753745">
                <a:moveTo>
                  <a:pt x="781431" y="367792"/>
                </a:moveTo>
                <a:lnTo>
                  <a:pt x="779018" y="361061"/>
                </a:lnTo>
                <a:lnTo>
                  <a:pt x="773303" y="358267"/>
                </a:lnTo>
                <a:lnTo>
                  <a:pt x="732028" y="338582"/>
                </a:lnTo>
                <a:lnTo>
                  <a:pt x="726313" y="335915"/>
                </a:lnTo>
                <a:lnTo>
                  <a:pt x="719455" y="338328"/>
                </a:lnTo>
                <a:lnTo>
                  <a:pt x="716788" y="343916"/>
                </a:lnTo>
                <a:lnTo>
                  <a:pt x="714121" y="349631"/>
                </a:lnTo>
                <a:lnTo>
                  <a:pt x="716534" y="356489"/>
                </a:lnTo>
                <a:lnTo>
                  <a:pt x="763397" y="378968"/>
                </a:lnTo>
                <a:lnTo>
                  <a:pt x="769112" y="381635"/>
                </a:lnTo>
                <a:lnTo>
                  <a:pt x="775970" y="379222"/>
                </a:lnTo>
                <a:lnTo>
                  <a:pt x="778637" y="373507"/>
                </a:lnTo>
                <a:lnTo>
                  <a:pt x="781431" y="367792"/>
                </a:lnTo>
                <a:close/>
              </a:path>
              <a:path w="1276984" h="753745">
                <a:moveTo>
                  <a:pt x="850011" y="726440"/>
                </a:moveTo>
                <a:lnTo>
                  <a:pt x="844931" y="721233"/>
                </a:lnTo>
                <a:lnTo>
                  <a:pt x="838708" y="720979"/>
                </a:lnTo>
                <a:lnTo>
                  <a:pt x="786638" y="719709"/>
                </a:lnTo>
                <a:lnTo>
                  <a:pt x="781431" y="724662"/>
                </a:lnTo>
                <a:lnTo>
                  <a:pt x="781304" y="730885"/>
                </a:lnTo>
                <a:lnTo>
                  <a:pt x="781050" y="737235"/>
                </a:lnTo>
                <a:lnTo>
                  <a:pt x="786003" y="742442"/>
                </a:lnTo>
                <a:lnTo>
                  <a:pt x="792353" y="742696"/>
                </a:lnTo>
                <a:lnTo>
                  <a:pt x="838073" y="743839"/>
                </a:lnTo>
                <a:lnTo>
                  <a:pt x="844423" y="744093"/>
                </a:lnTo>
                <a:lnTo>
                  <a:pt x="849630" y="739013"/>
                </a:lnTo>
                <a:lnTo>
                  <a:pt x="849757" y="732790"/>
                </a:lnTo>
                <a:lnTo>
                  <a:pt x="850011" y="726440"/>
                </a:lnTo>
                <a:close/>
              </a:path>
              <a:path w="1276984" h="753745">
                <a:moveTo>
                  <a:pt x="863854" y="407289"/>
                </a:moveTo>
                <a:lnTo>
                  <a:pt x="861441" y="400431"/>
                </a:lnTo>
                <a:lnTo>
                  <a:pt x="814578" y="377952"/>
                </a:lnTo>
                <a:lnTo>
                  <a:pt x="808863" y="375285"/>
                </a:lnTo>
                <a:lnTo>
                  <a:pt x="802005" y="377698"/>
                </a:lnTo>
                <a:lnTo>
                  <a:pt x="799338" y="383413"/>
                </a:lnTo>
                <a:lnTo>
                  <a:pt x="796544" y="389128"/>
                </a:lnTo>
                <a:lnTo>
                  <a:pt x="798957" y="395859"/>
                </a:lnTo>
                <a:lnTo>
                  <a:pt x="804672" y="398653"/>
                </a:lnTo>
                <a:lnTo>
                  <a:pt x="845947" y="418338"/>
                </a:lnTo>
                <a:lnTo>
                  <a:pt x="851662" y="421005"/>
                </a:lnTo>
                <a:lnTo>
                  <a:pt x="858520" y="418592"/>
                </a:lnTo>
                <a:lnTo>
                  <a:pt x="861187" y="413004"/>
                </a:lnTo>
                <a:lnTo>
                  <a:pt x="863854" y="407289"/>
                </a:lnTo>
                <a:close/>
              </a:path>
              <a:path w="1276984" h="753745">
                <a:moveTo>
                  <a:pt x="941324" y="728853"/>
                </a:moveTo>
                <a:lnTo>
                  <a:pt x="936371" y="723646"/>
                </a:lnTo>
                <a:lnTo>
                  <a:pt x="878078" y="722122"/>
                </a:lnTo>
                <a:lnTo>
                  <a:pt x="872871" y="727075"/>
                </a:lnTo>
                <a:lnTo>
                  <a:pt x="872617" y="733425"/>
                </a:lnTo>
                <a:lnTo>
                  <a:pt x="872490" y="739648"/>
                </a:lnTo>
                <a:lnTo>
                  <a:pt x="877443" y="744982"/>
                </a:lnTo>
                <a:lnTo>
                  <a:pt x="929513" y="746252"/>
                </a:lnTo>
                <a:lnTo>
                  <a:pt x="935736" y="746506"/>
                </a:lnTo>
                <a:lnTo>
                  <a:pt x="941070" y="741553"/>
                </a:lnTo>
                <a:lnTo>
                  <a:pt x="941324" y="728853"/>
                </a:lnTo>
                <a:close/>
              </a:path>
              <a:path w="1276984" h="753745">
                <a:moveTo>
                  <a:pt x="946404" y="446659"/>
                </a:moveTo>
                <a:lnTo>
                  <a:pt x="943991" y="439801"/>
                </a:lnTo>
                <a:lnTo>
                  <a:pt x="938276" y="437134"/>
                </a:lnTo>
                <a:lnTo>
                  <a:pt x="897001" y="417449"/>
                </a:lnTo>
                <a:lnTo>
                  <a:pt x="891413" y="414655"/>
                </a:lnTo>
                <a:lnTo>
                  <a:pt x="884555" y="417068"/>
                </a:lnTo>
                <a:lnTo>
                  <a:pt x="881761" y="422783"/>
                </a:lnTo>
                <a:lnTo>
                  <a:pt x="879094" y="428498"/>
                </a:lnTo>
                <a:lnTo>
                  <a:pt x="881507" y="435356"/>
                </a:lnTo>
                <a:lnTo>
                  <a:pt x="887222" y="438023"/>
                </a:lnTo>
                <a:lnTo>
                  <a:pt x="928497" y="457708"/>
                </a:lnTo>
                <a:lnTo>
                  <a:pt x="934085" y="460502"/>
                </a:lnTo>
                <a:lnTo>
                  <a:pt x="940943" y="458089"/>
                </a:lnTo>
                <a:lnTo>
                  <a:pt x="943737" y="452374"/>
                </a:lnTo>
                <a:lnTo>
                  <a:pt x="946404" y="446659"/>
                </a:lnTo>
                <a:close/>
              </a:path>
              <a:path w="1276984" h="753745">
                <a:moveTo>
                  <a:pt x="1028954" y="486156"/>
                </a:moveTo>
                <a:lnTo>
                  <a:pt x="1026541" y="479298"/>
                </a:lnTo>
                <a:lnTo>
                  <a:pt x="1020826" y="476504"/>
                </a:lnTo>
                <a:lnTo>
                  <a:pt x="979551" y="456819"/>
                </a:lnTo>
                <a:lnTo>
                  <a:pt x="973836" y="454152"/>
                </a:lnTo>
                <a:lnTo>
                  <a:pt x="966978" y="456565"/>
                </a:lnTo>
                <a:lnTo>
                  <a:pt x="964311" y="462280"/>
                </a:lnTo>
                <a:lnTo>
                  <a:pt x="961644" y="467868"/>
                </a:lnTo>
                <a:lnTo>
                  <a:pt x="964057" y="474726"/>
                </a:lnTo>
                <a:lnTo>
                  <a:pt x="969645" y="477520"/>
                </a:lnTo>
                <a:lnTo>
                  <a:pt x="1010920" y="497205"/>
                </a:lnTo>
                <a:lnTo>
                  <a:pt x="1016635" y="499872"/>
                </a:lnTo>
                <a:lnTo>
                  <a:pt x="1023493" y="497459"/>
                </a:lnTo>
                <a:lnTo>
                  <a:pt x="1026160" y="491744"/>
                </a:lnTo>
                <a:lnTo>
                  <a:pt x="1028954" y="486156"/>
                </a:lnTo>
                <a:close/>
              </a:path>
              <a:path w="1276984" h="753745">
                <a:moveTo>
                  <a:pt x="1032764" y="731266"/>
                </a:moveTo>
                <a:lnTo>
                  <a:pt x="1027811" y="726059"/>
                </a:lnTo>
                <a:lnTo>
                  <a:pt x="969518" y="724535"/>
                </a:lnTo>
                <a:lnTo>
                  <a:pt x="964184" y="729488"/>
                </a:lnTo>
                <a:lnTo>
                  <a:pt x="963930" y="742061"/>
                </a:lnTo>
                <a:lnTo>
                  <a:pt x="968883" y="747395"/>
                </a:lnTo>
                <a:lnTo>
                  <a:pt x="1027176" y="748919"/>
                </a:lnTo>
                <a:lnTo>
                  <a:pt x="1032510" y="743966"/>
                </a:lnTo>
                <a:lnTo>
                  <a:pt x="1032764" y="731266"/>
                </a:lnTo>
                <a:close/>
              </a:path>
              <a:path w="1276984" h="753745">
                <a:moveTo>
                  <a:pt x="1111377" y="525526"/>
                </a:moveTo>
                <a:lnTo>
                  <a:pt x="1108964" y="518668"/>
                </a:lnTo>
                <a:lnTo>
                  <a:pt x="1062101" y="496316"/>
                </a:lnTo>
                <a:lnTo>
                  <a:pt x="1056386" y="493522"/>
                </a:lnTo>
                <a:lnTo>
                  <a:pt x="1049528" y="495935"/>
                </a:lnTo>
                <a:lnTo>
                  <a:pt x="1046861" y="501650"/>
                </a:lnTo>
                <a:lnTo>
                  <a:pt x="1044067" y="507365"/>
                </a:lnTo>
                <a:lnTo>
                  <a:pt x="1046480" y="514223"/>
                </a:lnTo>
                <a:lnTo>
                  <a:pt x="1052195" y="516890"/>
                </a:lnTo>
                <a:lnTo>
                  <a:pt x="1093470" y="536575"/>
                </a:lnTo>
                <a:lnTo>
                  <a:pt x="1099185" y="539369"/>
                </a:lnTo>
                <a:lnTo>
                  <a:pt x="1106043" y="536956"/>
                </a:lnTo>
                <a:lnTo>
                  <a:pt x="1111377" y="525526"/>
                </a:lnTo>
                <a:close/>
              </a:path>
              <a:path w="1276984" h="753745">
                <a:moveTo>
                  <a:pt x="1124204" y="733679"/>
                </a:moveTo>
                <a:lnTo>
                  <a:pt x="1119251" y="728472"/>
                </a:lnTo>
                <a:lnTo>
                  <a:pt x="1060831" y="726948"/>
                </a:lnTo>
                <a:lnTo>
                  <a:pt x="1055624" y="731901"/>
                </a:lnTo>
                <a:lnTo>
                  <a:pt x="1055497" y="738251"/>
                </a:lnTo>
                <a:lnTo>
                  <a:pt x="1055243" y="744601"/>
                </a:lnTo>
                <a:lnTo>
                  <a:pt x="1060323" y="749808"/>
                </a:lnTo>
                <a:lnTo>
                  <a:pt x="1118616" y="751332"/>
                </a:lnTo>
                <a:lnTo>
                  <a:pt x="1123823" y="746379"/>
                </a:lnTo>
                <a:lnTo>
                  <a:pt x="1124077" y="740029"/>
                </a:lnTo>
                <a:lnTo>
                  <a:pt x="1124204" y="733679"/>
                </a:lnTo>
                <a:close/>
              </a:path>
              <a:path w="1276984" h="753745">
                <a:moveTo>
                  <a:pt x="1193927" y="564896"/>
                </a:moveTo>
                <a:lnTo>
                  <a:pt x="1191514" y="558165"/>
                </a:lnTo>
                <a:lnTo>
                  <a:pt x="1185799" y="555371"/>
                </a:lnTo>
                <a:lnTo>
                  <a:pt x="1138936" y="533019"/>
                </a:lnTo>
                <a:lnTo>
                  <a:pt x="1132078" y="535432"/>
                </a:lnTo>
                <a:lnTo>
                  <a:pt x="1129284" y="541020"/>
                </a:lnTo>
                <a:lnTo>
                  <a:pt x="1126617" y="546735"/>
                </a:lnTo>
                <a:lnTo>
                  <a:pt x="1129030" y="553593"/>
                </a:lnTo>
                <a:lnTo>
                  <a:pt x="1134745" y="556260"/>
                </a:lnTo>
                <a:lnTo>
                  <a:pt x="1181608" y="578739"/>
                </a:lnTo>
                <a:lnTo>
                  <a:pt x="1188466" y="576326"/>
                </a:lnTo>
                <a:lnTo>
                  <a:pt x="1191260" y="570611"/>
                </a:lnTo>
                <a:lnTo>
                  <a:pt x="1193927" y="564896"/>
                </a:lnTo>
                <a:close/>
              </a:path>
              <a:path w="1276984" h="753745">
                <a:moveTo>
                  <a:pt x="1215644" y="736219"/>
                </a:moveTo>
                <a:lnTo>
                  <a:pt x="1210564" y="730885"/>
                </a:lnTo>
                <a:lnTo>
                  <a:pt x="1152271" y="729361"/>
                </a:lnTo>
                <a:lnTo>
                  <a:pt x="1147064" y="734314"/>
                </a:lnTo>
                <a:lnTo>
                  <a:pt x="1146937" y="740664"/>
                </a:lnTo>
                <a:lnTo>
                  <a:pt x="1146683" y="747014"/>
                </a:lnTo>
                <a:lnTo>
                  <a:pt x="1151636" y="752221"/>
                </a:lnTo>
                <a:lnTo>
                  <a:pt x="1210056" y="753745"/>
                </a:lnTo>
                <a:lnTo>
                  <a:pt x="1215263" y="748792"/>
                </a:lnTo>
                <a:lnTo>
                  <a:pt x="1215390" y="742442"/>
                </a:lnTo>
                <a:lnTo>
                  <a:pt x="1215644" y="736219"/>
                </a:lnTo>
                <a:close/>
              </a:path>
              <a:path w="1276984" h="753745">
                <a:moveTo>
                  <a:pt x="1276477" y="604393"/>
                </a:moveTo>
                <a:lnTo>
                  <a:pt x="1274064" y="597535"/>
                </a:lnTo>
                <a:lnTo>
                  <a:pt x="1268349" y="594868"/>
                </a:lnTo>
                <a:lnTo>
                  <a:pt x="1227074" y="575056"/>
                </a:lnTo>
                <a:lnTo>
                  <a:pt x="1221359" y="572389"/>
                </a:lnTo>
                <a:lnTo>
                  <a:pt x="1214501" y="574802"/>
                </a:lnTo>
                <a:lnTo>
                  <a:pt x="1209167" y="586232"/>
                </a:lnTo>
                <a:lnTo>
                  <a:pt x="1211580" y="592963"/>
                </a:lnTo>
                <a:lnTo>
                  <a:pt x="1217168" y="595757"/>
                </a:lnTo>
                <a:lnTo>
                  <a:pt x="1258443" y="615442"/>
                </a:lnTo>
                <a:lnTo>
                  <a:pt x="1264158" y="618109"/>
                </a:lnTo>
                <a:lnTo>
                  <a:pt x="1271016" y="615696"/>
                </a:lnTo>
                <a:lnTo>
                  <a:pt x="1273683" y="610108"/>
                </a:lnTo>
                <a:lnTo>
                  <a:pt x="1276477" y="604393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547354" y="4090796"/>
            <a:ext cx="7994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Gothic Uralic"/>
                <a:cs typeface="Gothic Uralic"/>
              </a:rPr>
              <a:t>perceive</a:t>
            </a:r>
            <a:endParaRPr sz="1400">
              <a:latin typeface="Gothic Uralic"/>
              <a:cs typeface="Gothic Uralic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428608" y="5043423"/>
            <a:ext cx="951865" cy="148590"/>
          </a:xfrm>
          <a:custGeom>
            <a:avLst/>
            <a:gdLst/>
            <a:ahLst/>
            <a:cxnLst/>
            <a:rect l="l" t="t" r="r" b="b"/>
            <a:pathLst>
              <a:path w="951865" h="148589">
                <a:moveTo>
                  <a:pt x="62484" y="119125"/>
                </a:moveTo>
                <a:lnTo>
                  <a:pt x="56134" y="119761"/>
                </a:lnTo>
                <a:lnTo>
                  <a:pt x="4445" y="125730"/>
                </a:lnTo>
                <a:lnTo>
                  <a:pt x="0" y="131318"/>
                </a:lnTo>
                <a:lnTo>
                  <a:pt x="762" y="137668"/>
                </a:lnTo>
                <a:lnTo>
                  <a:pt x="1397" y="143890"/>
                </a:lnTo>
                <a:lnTo>
                  <a:pt x="7112" y="148462"/>
                </a:lnTo>
                <a:lnTo>
                  <a:pt x="58800" y="142494"/>
                </a:lnTo>
                <a:lnTo>
                  <a:pt x="65024" y="141858"/>
                </a:lnTo>
                <a:lnTo>
                  <a:pt x="69596" y="136144"/>
                </a:lnTo>
                <a:lnTo>
                  <a:pt x="68072" y="123570"/>
                </a:lnTo>
                <a:lnTo>
                  <a:pt x="62484" y="119125"/>
                </a:lnTo>
                <a:close/>
              </a:path>
              <a:path w="951865" h="148589">
                <a:moveTo>
                  <a:pt x="153289" y="108712"/>
                </a:moveTo>
                <a:lnTo>
                  <a:pt x="101600" y="114681"/>
                </a:lnTo>
                <a:lnTo>
                  <a:pt x="95376" y="115315"/>
                </a:lnTo>
                <a:lnTo>
                  <a:pt x="90805" y="121031"/>
                </a:lnTo>
                <a:lnTo>
                  <a:pt x="92329" y="133603"/>
                </a:lnTo>
                <a:lnTo>
                  <a:pt x="97917" y="138049"/>
                </a:lnTo>
                <a:lnTo>
                  <a:pt x="155956" y="131444"/>
                </a:lnTo>
                <a:lnTo>
                  <a:pt x="160400" y="125730"/>
                </a:lnTo>
                <a:lnTo>
                  <a:pt x="159639" y="119506"/>
                </a:lnTo>
                <a:lnTo>
                  <a:pt x="159004" y="113283"/>
                </a:lnTo>
                <a:lnTo>
                  <a:pt x="153289" y="108712"/>
                </a:lnTo>
                <a:close/>
              </a:path>
              <a:path w="951865" h="148589">
                <a:moveTo>
                  <a:pt x="244221" y="98425"/>
                </a:moveTo>
                <a:lnTo>
                  <a:pt x="237871" y="99059"/>
                </a:lnTo>
                <a:lnTo>
                  <a:pt x="186182" y="105028"/>
                </a:lnTo>
                <a:lnTo>
                  <a:pt x="181737" y="110617"/>
                </a:lnTo>
                <a:lnTo>
                  <a:pt x="182372" y="116967"/>
                </a:lnTo>
                <a:lnTo>
                  <a:pt x="183134" y="123189"/>
                </a:lnTo>
                <a:lnTo>
                  <a:pt x="188722" y="127762"/>
                </a:lnTo>
                <a:lnTo>
                  <a:pt x="246761" y="121031"/>
                </a:lnTo>
                <a:lnTo>
                  <a:pt x="251206" y="115443"/>
                </a:lnTo>
                <a:lnTo>
                  <a:pt x="250571" y="109219"/>
                </a:lnTo>
                <a:lnTo>
                  <a:pt x="249809" y="102869"/>
                </a:lnTo>
                <a:lnTo>
                  <a:pt x="244221" y="98425"/>
                </a:lnTo>
                <a:close/>
              </a:path>
              <a:path w="951865" h="148589">
                <a:moveTo>
                  <a:pt x="335025" y="88011"/>
                </a:moveTo>
                <a:lnTo>
                  <a:pt x="276987" y="94614"/>
                </a:lnTo>
                <a:lnTo>
                  <a:pt x="272542" y="100330"/>
                </a:lnTo>
                <a:lnTo>
                  <a:pt x="273304" y="106552"/>
                </a:lnTo>
                <a:lnTo>
                  <a:pt x="273939" y="112775"/>
                </a:lnTo>
                <a:lnTo>
                  <a:pt x="279654" y="117348"/>
                </a:lnTo>
                <a:lnTo>
                  <a:pt x="285876" y="116586"/>
                </a:lnTo>
                <a:lnTo>
                  <a:pt x="331343" y="111506"/>
                </a:lnTo>
                <a:lnTo>
                  <a:pt x="337566" y="110743"/>
                </a:lnTo>
                <a:lnTo>
                  <a:pt x="342138" y="105028"/>
                </a:lnTo>
                <a:lnTo>
                  <a:pt x="341375" y="98806"/>
                </a:lnTo>
                <a:lnTo>
                  <a:pt x="340741" y="92582"/>
                </a:lnTo>
                <a:lnTo>
                  <a:pt x="335025" y="88011"/>
                </a:lnTo>
                <a:close/>
              </a:path>
              <a:path w="951865" h="148589">
                <a:moveTo>
                  <a:pt x="425831" y="77596"/>
                </a:moveTo>
                <a:lnTo>
                  <a:pt x="367919" y="84327"/>
                </a:lnTo>
                <a:lnTo>
                  <a:pt x="363347" y="89915"/>
                </a:lnTo>
                <a:lnTo>
                  <a:pt x="364871" y="102488"/>
                </a:lnTo>
                <a:lnTo>
                  <a:pt x="370459" y="106933"/>
                </a:lnTo>
                <a:lnTo>
                  <a:pt x="376809" y="106299"/>
                </a:lnTo>
                <a:lnTo>
                  <a:pt x="428498" y="100330"/>
                </a:lnTo>
                <a:lnTo>
                  <a:pt x="432943" y="94742"/>
                </a:lnTo>
                <a:lnTo>
                  <a:pt x="432308" y="88392"/>
                </a:lnTo>
                <a:lnTo>
                  <a:pt x="431546" y="82168"/>
                </a:lnTo>
                <a:lnTo>
                  <a:pt x="425831" y="77596"/>
                </a:lnTo>
                <a:close/>
              </a:path>
              <a:path w="951865" h="148589">
                <a:moveTo>
                  <a:pt x="516763" y="67309"/>
                </a:moveTo>
                <a:lnTo>
                  <a:pt x="458724" y="73913"/>
                </a:lnTo>
                <a:lnTo>
                  <a:pt x="454279" y="79628"/>
                </a:lnTo>
                <a:lnTo>
                  <a:pt x="454914" y="85851"/>
                </a:lnTo>
                <a:lnTo>
                  <a:pt x="455675" y="92075"/>
                </a:lnTo>
                <a:lnTo>
                  <a:pt x="461391" y="96646"/>
                </a:lnTo>
                <a:lnTo>
                  <a:pt x="513080" y="90677"/>
                </a:lnTo>
                <a:lnTo>
                  <a:pt x="519302" y="90043"/>
                </a:lnTo>
                <a:lnTo>
                  <a:pt x="523875" y="84327"/>
                </a:lnTo>
                <a:lnTo>
                  <a:pt x="522350" y="71755"/>
                </a:lnTo>
                <a:lnTo>
                  <a:pt x="516763" y="67309"/>
                </a:lnTo>
                <a:close/>
              </a:path>
              <a:path w="951865" h="148589">
                <a:moveTo>
                  <a:pt x="607568" y="56895"/>
                </a:moveTo>
                <a:lnTo>
                  <a:pt x="555879" y="62864"/>
                </a:lnTo>
                <a:lnTo>
                  <a:pt x="549656" y="63500"/>
                </a:lnTo>
                <a:lnTo>
                  <a:pt x="545084" y="69214"/>
                </a:lnTo>
                <a:lnTo>
                  <a:pt x="545846" y="75437"/>
                </a:lnTo>
                <a:lnTo>
                  <a:pt x="546481" y="81787"/>
                </a:lnTo>
                <a:lnTo>
                  <a:pt x="552196" y="86232"/>
                </a:lnTo>
                <a:lnTo>
                  <a:pt x="558419" y="85598"/>
                </a:lnTo>
                <a:lnTo>
                  <a:pt x="610108" y="79628"/>
                </a:lnTo>
                <a:lnTo>
                  <a:pt x="614680" y="74040"/>
                </a:lnTo>
                <a:lnTo>
                  <a:pt x="613918" y="67690"/>
                </a:lnTo>
                <a:lnTo>
                  <a:pt x="613283" y="61468"/>
                </a:lnTo>
                <a:lnTo>
                  <a:pt x="607568" y="56895"/>
                </a:lnTo>
                <a:close/>
              </a:path>
              <a:path w="951865" h="148589">
                <a:moveTo>
                  <a:pt x="698373" y="46608"/>
                </a:moveTo>
                <a:lnTo>
                  <a:pt x="692150" y="47243"/>
                </a:lnTo>
                <a:lnTo>
                  <a:pt x="640461" y="53212"/>
                </a:lnTo>
                <a:lnTo>
                  <a:pt x="635889" y="58800"/>
                </a:lnTo>
                <a:lnTo>
                  <a:pt x="637413" y="71374"/>
                </a:lnTo>
                <a:lnTo>
                  <a:pt x="643001" y="75945"/>
                </a:lnTo>
                <a:lnTo>
                  <a:pt x="694690" y="69976"/>
                </a:lnTo>
                <a:lnTo>
                  <a:pt x="701040" y="69342"/>
                </a:lnTo>
                <a:lnTo>
                  <a:pt x="705485" y="63626"/>
                </a:lnTo>
                <a:lnTo>
                  <a:pt x="704850" y="57403"/>
                </a:lnTo>
                <a:lnTo>
                  <a:pt x="704088" y="51053"/>
                </a:lnTo>
                <a:lnTo>
                  <a:pt x="698373" y="46608"/>
                </a:lnTo>
                <a:close/>
              </a:path>
              <a:path w="951865" h="148589">
                <a:moveTo>
                  <a:pt x="789305" y="36194"/>
                </a:moveTo>
                <a:lnTo>
                  <a:pt x="737616" y="42163"/>
                </a:lnTo>
                <a:lnTo>
                  <a:pt x="731266" y="42799"/>
                </a:lnTo>
                <a:lnTo>
                  <a:pt x="726821" y="48513"/>
                </a:lnTo>
                <a:lnTo>
                  <a:pt x="727456" y="54737"/>
                </a:lnTo>
                <a:lnTo>
                  <a:pt x="728218" y="61087"/>
                </a:lnTo>
                <a:lnTo>
                  <a:pt x="733933" y="65531"/>
                </a:lnTo>
                <a:lnTo>
                  <a:pt x="740156" y="64769"/>
                </a:lnTo>
                <a:lnTo>
                  <a:pt x="785622" y="59689"/>
                </a:lnTo>
                <a:lnTo>
                  <a:pt x="791845" y="58927"/>
                </a:lnTo>
                <a:lnTo>
                  <a:pt x="796417" y="53212"/>
                </a:lnTo>
                <a:lnTo>
                  <a:pt x="794893" y="40767"/>
                </a:lnTo>
                <a:lnTo>
                  <a:pt x="789305" y="36194"/>
                </a:lnTo>
                <a:close/>
              </a:path>
              <a:path w="951865" h="148589">
                <a:moveTo>
                  <a:pt x="942552" y="25907"/>
                </a:moveTo>
                <a:lnTo>
                  <a:pt x="880110" y="25907"/>
                </a:lnTo>
                <a:lnTo>
                  <a:pt x="885825" y="30352"/>
                </a:lnTo>
                <a:lnTo>
                  <a:pt x="886460" y="36575"/>
                </a:lnTo>
                <a:lnTo>
                  <a:pt x="887222" y="42925"/>
                </a:lnTo>
                <a:lnTo>
                  <a:pt x="882650" y="48513"/>
                </a:lnTo>
                <a:lnTo>
                  <a:pt x="877086" y="49195"/>
                </a:lnTo>
                <a:lnTo>
                  <a:pt x="880110" y="75692"/>
                </a:lnTo>
                <a:lnTo>
                  <a:pt x="951611" y="29209"/>
                </a:lnTo>
                <a:lnTo>
                  <a:pt x="942552" y="25907"/>
                </a:lnTo>
                <a:close/>
              </a:path>
              <a:path w="951865" h="148589">
                <a:moveTo>
                  <a:pt x="874495" y="26480"/>
                </a:moveTo>
                <a:lnTo>
                  <a:pt x="822198" y="32512"/>
                </a:lnTo>
                <a:lnTo>
                  <a:pt x="817626" y="38100"/>
                </a:lnTo>
                <a:lnTo>
                  <a:pt x="818388" y="44450"/>
                </a:lnTo>
                <a:lnTo>
                  <a:pt x="819023" y="50673"/>
                </a:lnTo>
                <a:lnTo>
                  <a:pt x="824738" y="55118"/>
                </a:lnTo>
                <a:lnTo>
                  <a:pt x="830961" y="54482"/>
                </a:lnTo>
                <a:lnTo>
                  <a:pt x="877086" y="49195"/>
                </a:lnTo>
                <a:lnTo>
                  <a:pt x="874495" y="26480"/>
                </a:lnTo>
                <a:close/>
              </a:path>
              <a:path w="951865" h="148589">
                <a:moveTo>
                  <a:pt x="880110" y="25907"/>
                </a:moveTo>
                <a:lnTo>
                  <a:pt x="874495" y="26480"/>
                </a:lnTo>
                <a:lnTo>
                  <a:pt x="877086" y="49195"/>
                </a:lnTo>
                <a:lnTo>
                  <a:pt x="882650" y="48513"/>
                </a:lnTo>
                <a:lnTo>
                  <a:pt x="887222" y="42925"/>
                </a:lnTo>
                <a:lnTo>
                  <a:pt x="886460" y="36575"/>
                </a:lnTo>
                <a:lnTo>
                  <a:pt x="885825" y="30352"/>
                </a:lnTo>
                <a:lnTo>
                  <a:pt x="880110" y="25907"/>
                </a:lnTo>
                <a:close/>
              </a:path>
              <a:path w="951865" h="148589">
                <a:moveTo>
                  <a:pt x="871474" y="0"/>
                </a:moveTo>
                <a:lnTo>
                  <a:pt x="874495" y="26480"/>
                </a:lnTo>
                <a:lnTo>
                  <a:pt x="880110" y="25907"/>
                </a:lnTo>
                <a:lnTo>
                  <a:pt x="942552" y="25907"/>
                </a:lnTo>
                <a:lnTo>
                  <a:pt x="871474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622030" y="5177409"/>
            <a:ext cx="3238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Gothic Uralic"/>
                <a:cs typeface="Gothic Uralic"/>
              </a:rPr>
              <a:t>a</a:t>
            </a:r>
            <a:r>
              <a:rPr sz="1400" dirty="0">
                <a:latin typeface="Gothic Uralic"/>
                <a:cs typeface="Gothic Uralic"/>
              </a:rPr>
              <a:t>ct</a:t>
            </a:r>
            <a:endParaRPr sz="1400">
              <a:latin typeface="Gothic Uralic"/>
              <a:cs typeface="Gothic Uralic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963536" y="3399789"/>
            <a:ext cx="11430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Gothic Uralic"/>
                <a:cs typeface="Gothic Uralic"/>
              </a:rPr>
              <a:t>“be</a:t>
            </a:r>
            <a:r>
              <a:rPr sz="1400" spc="-80" dirty="0">
                <a:latin typeface="Gothic Uralic"/>
                <a:cs typeface="Gothic Uralic"/>
              </a:rPr>
              <a:t> </a:t>
            </a:r>
            <a:r>
              <a:rPr sz="1400" dirty="0">
                <a:latin typeface="Gothic Uralic"/>
                <a:cs typeface="Gothic Uralic"/>
              </a:rPr>
              <a:t>rational”</a:t>
            </a:r>
            <a:endParaRPr sz="1400">
              <a:latin typeface="Gothic Uralic"/>
              <a:cs typeface="Gothic Uralic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248154" y="3975665"/>
            <a:ext cx="2446655" cy="210502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R="8255" algn="r">
              <a:lnSpc>
                <a:spcPct val="100000"/>
              </a:lnSpc>
              <a:spcBef>
                <a:spcPts val="10"/>
              </a:spcBef>
            </a:pPr>
            <a:r>
              <a:rPr sz="1800" spc="20" dirty="0">
                <a:solidFill>
                  <a:srgbClr val="FFFFFF"/>
                </a:solidFill>
                <a:latin typeface="Gothic Uralic"/>
                <a:cs typeface="Gothic Uralic"/>
              </a:rPr>
              <a:t>I</a:t>
            </a:r>
            <a:r>
              <a:rPr sz="1800" spc="-15" dirty="0">
                <a:solidFill>
                  <a:srgbClr val="FFFFFF"/>
                </a:solidFill>
                <a:latin typeface="Gothic Uralic"/>
                <a:cs typeface="Gothic Uralic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Gothic Uralic"/>
                <a:cs typeface="Gothic Uralic"/>
              </a:rPr>
              <a:t>p</a:t>
            </a:r>
            <a:r>
              <a:rPr sz="1800" spc="-10" dirty="0">
                <a:solidFill>
                  <a:srgbClr val="FFFFFF"/>
                </a:solidFill>
                <a:latin typeface="Gothic Uralic"/>
                <a:cs typeface="Gothic Uralic"/>
              </a:rPr>
              <a:t>u</a:t>
            </a:r>
            <a:r>
              <a:rPr sz="1800" spc="-5" dirty="0">
                <a:solidFill>
                  <a:srgbClr val="FFFFFF"/>
                </a:solidFill>
                <a:latin typeface="Gothic Uralic"/>
                <a:cs typeface="Gothic Uralic"/>
              </a:rPr>
              <a:t>t</a:t>
            </a:r>
            <a:endParaRPr sz="180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</a:pPr>
            <a:endParaRPr sz="220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</a:pPr>
            <a:endParaRPr sz="220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</a:pPr>
            <a:endParaRPr sz="220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</a:pPr>
            <a:endParaRPr sz="2200">
              <a:latin typeface="Gothic Uralic"/>
              <a:cs typeface="Gothic Uralic"/>
            </a:endParaRPr>
          </a:p>
          <a:p>
            <a:pPr algn="r">
              <a:lnSpc>
                <a:spcPct val="100000"/>
              </a:lnSpc>
              <a:spcBef>
                <a:spcPts val="1820"/>
              </a:spcBef>
              <a:tabLst>
                <a:tab pos="1711960" algn="l"/>
              </a:tabLst>
            </a:pPr>
            <a:r>
              <a:rPr sz="2700" baseline="5000" dirty="0">
                <a:solidFill>
                  <a:srgbClr val="FFFFFF"/>
                </a:solidFill>
                <a:latin typeface="Gothic Uralic"/>
                <a:cs typeface="Gothic Uralic"/>
              </a:rPr>
              <a:t>Ru</a:t>
            </a:r>
            <a:r>
              <a:rPr sz="2700" spc="7" baseline="5000" dirty="0">
                <a:solidFill>
                  <a:srgbClr val="FFFFFF"/>
                </a:solidFill>
                <a:latin typeface="Gothic Uralic"/>
                <a:cs typeface="Gothic Uralic"/>
              </a:rPr>
              <a:t>l</a:t>
            </a:r>
            <a:r>
              <a:rPr sz="2700" spc="-7" baseline="5000" dirty="0">
                <a:solidFill>
                  <a:srgbClr val="FFFFFF"/>
                </a:solidFill>
                <a:latin typeface="Gothic Uralic"/>
                <a:cs typeface="Gothic Uralic"/>
              </a:rPr>
              <a:t>e</a:t>
            </a:r>
            <a:r>
              <a:rPr sz="2700" baseline="5000" dirty="0">
                <a:solidFill>
                  <a:srgbClr val="FFFFFF"/>
                </a:solidFill>
                <a:latin typeface="Gothic Uralic"/>
                <a:cs typeface="Gothic Uralic"/>
              </a:rPr>
              <a:t>	</a:t>
            </a:r>
            <a:r>
              <a:rPr sz="1800" spc="20" dirty="0">
                <a:solidFill>
                  <a:srgbClr val="FFFFFF"/>
                </a:solidFill>
                <a:latin typeface="Gothic Uralic"/>
                <a:cs typeface="Gothic Uralic"/>
              </a:rPr>
              <a:t>A</a:t>
            </a:r>
            <a:r>
              <a:rPr sz="1800" dirty="0">
                <a:solidFill>
                  <a:srgbClr val="FFFFFF"/>
                </a:solidFill>
                <a:latin typeface="Gothic Uralic"/>
                <a:cs typeface="Gothic Uralic"/>
              </a:rPr>
              <a:t>c</a:t>
            </a:r>
            <a:r>
              <a:rPr sz="1800" spc="-15" dirty="0">
                <a:solidFill>
                  <a:srgbClr val="FFFFFF"/>
                </a:solidFill>
                <a:latin typeface="Gothic Uralic"/>
                <a:cs typeface="Gothic Uralic"/>
              </a:rPr>
              <a:t>t</a:t>
            </a:r>
            <a:r>
              <a:rPr sz="1800" spc="20" dirty="0">
                <a:solidFill>
                  <a:srgbClr val="FFFFFF"/>
                </a:solidFill>
                <a:latin typeface="Gothic Uralic"/>
                <a:cs typeface="Gothic Uralic"/>
              </a:rPr>
              <a:t>i</a:t>
            </a:r>
            <a:r>
              <a:rPr sz="1800" dirty="0">
                <a:solidFill>
                  <a:srgbClr val="FFFFFF"/>
                </a:solidFill>
                <a:latin typeface="Gothic Uralic"/>
                <a:cs typeface="Gothic Uralic"/>
              </a:rPr>
              <a:t>on</a:t>
            </a:r>
            <a:endParaRPr sz="1800">
              <a:latin typeface="Gothic Uralic"/>
              <a:cs typeface="Gothic Uralic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784604" y="3558540"/>
            <a:ext cx="5461000" cy="2761615"/>
            <a:chOff x="1784604" y="3558540"/>
            <a:chExt cx="5461000" cy="2761615"/>
          </a:xfrm>
        </p:grpSpPr>
        <p:sp>
          <p:nvSpPr>
            <p:cNvPr id="30" name="object 30"/>
            <p:cNvSpPr/>
            <p:nvPr/>
          </p:nvSpPr>
          <p:spPr>
            <a:xfrm>
              <a:off x="1792224" y="3566160"/>
              <a:ext cx="3048000" cy="2746375"/>
            </a:xfrm>
            <a:custGeom>
              <a:avLst/>
              <a:gdLst/>
              <a:ahLst/>
              <a:cxnLst/>
              <a:rect l="l" t="t" r="r" b="b"/>
              <a:pathLst>
                <a:path w="3048000" h="2746375">
                  <a:moveTo>
                    <a:pt x="3048000" y="0"/>
                  </a:moveTo>
                  <a:lnTo>
                    <a:pt x="0" y="0"/>
                  </a:lnTo>
                  <a:lnTo>
                    <a:pt x="0" y="2746247"/>
                  </a:lnTo>
                  <a:lnTo>
                    <a:pt x="3048000" y="2746247"/>
                  </a:lnTo>
                  <a:lnTo>
                    <a:pt x="3048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92224" y="3566160"/>
              <a:ext cx="3048000" cy="2746375"/>
            </a:xfrm>
            <a:custGeom>
              <a:avLst/>
              <a:gdLst/>
              <a:ahLst/>
              <a:cxnLst/>
              <a:rect l="l" t="t" r="r" b="b"/>
              <a:pathLst>
                <a:path w="3048000" h="2746375">
                  <a:moveTo>
                    <a:pt x="0" y="2746247"/>
                  </a:moveTo>
                  <a:lnTo>
                    <a:pt x="3048000" y="2746247"/>
                  </a:lnTo>
                  <a:lnTo>
                    <a:pt x="3048000" y="0"/>
                  </a:lnTo>
                  <a:lnTo>
                    <a:pt x="0" y="0"/>
                  </a:lnTo>
                  <a:lnTo>
                    <a:pt x="0" y="2746247"/>
                  </a:lnTo>
                  <a:close/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840224" y="3566160"/>
              <a:ext cx="2400300" cy="2748280"/>
            </a:xfrm>
            <a:custGeom>
              <a:avLst/>
              <a:gdLst/>
              <a:ahLst/>
              <a:cxnLst/>
              <a:rect l="l" t="t" r="r" b="b"/>
              <a:pathLst>
                <a:path w="2400300" h="2748279">
                  <a:moveTo>
                    <a:pt x="2383790" y="133731"/>
                  </a:moveTo>
                  <a:lnTo>
                    <a:pt x="0" y="0"/>
                  </a:lnTo>
                </a:path>
                <a:path w="2400300" h="2748279">
                  <a:moveTo>
                    <a:pt x="2400046" y="784859"/>
                  </a:moveTo>
                  <a:lnTo>
                    <a:pt x="0" y="2747746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323588" y="4404360"/>
              <a:ext cx="114300" cy="1334770"/>
            </a:xfrm>
            <a:custGeom>
              <a:avLst/>
              <a:gdLst/>
              <a:ahLst/>
              <a:cxnLst/>
              <a:rect l="l" t="t" r="r" b="b"/>
              <a:pathLst>
                <a:path w="114300" h="1334770">
                  <a:moveTo>
                    <a:pt x="38100" y="1220431"/>
                  </a:moveTo>
                  <a:lnTo>
                    <a:pt x="0" y="1220431"/>
                  </a:lnTo>
                  <a:lnTo>
                    <a:pt x="57150" y="1334731"/>
                  </a:lnTo>
                  <a:lnTo>
                    <a:pt x="95250" y="1258531"/>
                  </a:lnTo>
                  <a:lnTo>
                    <a:pt x="57150" y="1258531"/>
                  </a:lnTo>
                  <a:lnTo>
                    <a:pt x="49726" y="1257034"/>
                  </a:lnTo>
                  <a:lnTo>
                    <a:pt x="43672" y="1252950"/>
                  </a:lnTo>
                  <a:lnTo>
                    <a:pt x="39594" y="1246894"/>
                  </a:lnTo>
                  <a:lnTo>
                    <a:pt x="38100" y="1239481"/>
                  </a:lnTo>
                  <a:lnTo>
                    <a:pt x="38100" y="1220431"/>
                  </a:lnTo>
                  <a:close/>
                </a:path>
                <a:path w="114300" h="1334770">
                  <a:moveTo>
                    <a:pt x="57150" y="0"/>
                  </a:moveTo>
                  <a:lnTo>
                    <a:pt x="49726" y="1494"/>
                  </a:lnTo>
                  <a:lnTo>
                    <a:pt x="43672" y="5572"/>
                  </a:lnTo>
                  <a:lnTo>
                    <a:pt x="39594" y="11626"/>
                  </a:lnTo>
                  <a:lnTo>
                    <a:pt x="38100" y="19050"/>
                  </a:lnTo>
                  <a:lnTo>
                    <a:pt x="38100" y="1239481"/>
                  </a:lnTo>
                  <a:lnTo>
                    <a:pt x="39594" y="1246894"/>
                  </a:lnTo>
                  <a:lnTo>
                    <a:pt x="43672" y="1252950"/>
                  </a:lnTo>
                  <a:lnTo>
                    <a:pt x="49726" y="1257034"/>
                  </a:lnTo>
                  <a:lnTo>
                    <a:pt x="57150" y="1258531"/>
                  </a:lnTo>
                  <a:lnTo>
                    <a:pt x="64573" y="1257034"/>
                  </a:lnTo>
                  <a:lnTo>
                    <a:pt x="70627" y="1252950"/>
                  </a:lnTo>
                  <a:lnTo>
                    <a:pt x="74705" y="1246894"/>
                  </a:lnTo>
                  <a:lnTo>
                    <a:pt x="76200" y="1239481"/>
                  </a:lnTo>
                  <a:lnTo>
                    <a:pt x="76200" y="19050"/>
                  </a:lnTo>
                  <a:lnTo>
                    <a:pt x="74705" y="11626"/>
                  </a:lnTo>
                  <a:lnTo>
                    <a:pt x="70627" y="5572"/>
                  </a:lnTo>
                  <a:lnTo>
                    <a:pt x="64573" y="1494"/>
                  </a:lnTo>
                  <a:lnTo>
                    <a:pt x="57150" y="0"/>
                  </a:lnTo>
                  <a:close/>
                </a:path>
                <a:path w="114300" h="1334770">
                  <a:moveTo>
                    <a:pt x="114300" y="1220431"/>
                  </a:moveTo>
                  <a:lnTo>
                    <a:pt x="76200" y="1220431"/>
                  </a:lnTo>
                  <a:lnTo>
                    <a:pt x="76200" y="1239481"/>
                  </a:lnTo>
                  <a:lnTo>
                    <a:pt x="74705" y="1246894"/>
                  </a:lnTo>
                  <a:lnTo>
                    <a:pt x="70627" y="1252950"/>
                  </a:lnTo>
                  <a:lnTo>
                    <a:pt x="64573" y="1257034"/>
                  </a:lnTo>
                  <a:lnTo>
                    <a:pt x="57150" y="1258531"/>
                  </a:lnTo>
                  <a:lnTo>
                    <a:pt x="95250" y="1258531"/>
                  </a:lnTo>
                  <a:lnTo>
                    <a:pt x="114300" y="12204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1784604" y="3558540"/>
            <a:ext cx="3063240" cy="2761615"/>
            <a:chOff x="1784604" y="3558540"/>
            <a:chExt cx="3063240" cy="2761615"/>
          </a:xfrm>
        </p:grpSpPr>
        <p:sp>
          <p:nvSpPr>
            <p:cNvPr id="35" name="object 35"/>
            <p:cNvSpPr/>
            <p:nvPr/>
          </p:nvSpPr>
          <p:spPr>
            <a:xfrm>
              <a:off x="2801125" y="5884468"/>
              <a:ext cx="1018540" cy="114300"/>
            </a:xfrm>
            <a:custGeom>
              <a:avLst/>
              <a:gdLst/>
              <a:ahLst/>
              <a:cxnLst/>
              <a:rect l="l" t="t" r="r" b="b"/>
              <a:pathLst>
                <a:path w="1018539" h="114300">
                  <a:moveTo>
                    <a:pt x="904861" y="0"/>
                  </a:moveTo>
                  <a:lnTo>
                    <a:pt x="904057" y="38092"/>
                  </a:lnTo>
                  <a:lnTo>
                    <a:pt x="923149" y="38493"/>
                  </a:lnTo>
                  <a:lnTo>
                    <a:pt x="930549" y="40144"/>
                  </a:lnTo>
                  <a:lnTo>
                    <a:pt x="936532" y="44353"/>
                  </a:lnTo>
                  <a:lnTo>
                    <a:pt x="940491" y="50493"/>
                  </a:lnTo>
                  <a:lnTo>
                    <a:pt x="941818" y="57937"/>
                  </a:lnTo>
                  <a:lnTo>
                    <a:pt x="940157" y="65318"/>
                  </a:lnTo>
                  <a:lnTo>
                    <a:pt x="935961" y="71288"/>
                  </a:lnTo>
                  <a:lnTo>
                    <a:pt x="929835" y="75243"/>
                  </a:lnTo>
                  <a:lnTo>
                    <a:pt x="922387" y="76581"/>
                  </a:lnTo>
                  <a:lnTo>
                    <a:pt x="903244" y="76581"/>
                  </a:lnTo>
                  <a:lnTo>
                    <a:pt x="902448" y="114274"/>
                  </a:lnTo>
                  <a:lnTo>
                    <a:pt x="982033" y="76581"/>
                  </a:lnTo>
                  <a:lnTo>
                    <a:pt x="922387" y="76581"/>
                  </a:lnTo>
                  <a:lnTo>
                    <a:pt x="903253" y="76179"/>
                  </a:lnTo>
                  <a:lnTo>
                    <a:pt x="982882" y="76179"/>
                  </a:lnTo>
                  <a:lnTo>
                    <a:pt x="1018018" y="59537"/>
                  </a:lnTo>
                  <a:lnTo>
                    <a:pt x="904861" y="0"/>
                  </a:lnTo>
                  <a:close/>
                </a:path>
                <a:path w="1018539" h="114300">
                  <a:moveTo>
                    <a:pt x="904057" y="38092"/>
                  </a:moveTo>
                  <a:lnTo>
                    <a:pt x="903253" y="76179"/>
                  </a:lnTo>
                  <a:lnTo>
                    <a:pt x="922387" y="76581"/>
                  </a:lnTo>
                  <a:lnTo>
                    <a:pt x="929835" y="75243"/>
                  </a:lnTo>
                  <a:lnTo>
                    <a:pt x="935961" y="71288"/>
                  </a:lnTo>
                  <a:lnTo>
                    <a:pt x="940157" y="65318"/>
                  </a:lnTo>
                  <a:lnTo>
                    <a:pt x="941818" y="57937"/>
                  </a:lnTo>
                  <a:lnTo>
                    <a:pt x="940491" y="50493"/>
                  </a:lnTo>
                  <a:lnTo>
                    <a:pt x="936532" y="44353"/>
                  </a:lnTo>
                  <a:lnTo>
                    <a:pt x="930549" y="40144"/>
                  </a:lnTo>
                  <a:lnTo>
                    <a:pt x="923149" y="38493"/>
                  </a:lnTo>
                  <a:lnTo>
                    <a:pt x="904057" y="38092"/>
                  </a:lnTo>
                  <a:close/>
                </a:path>
                <a:path w="1018539" h="114300">
                  <a:moveTo>
                    <a:pt x="19417" y="19507"/>
                  </a:moveTo>
                  <a:lnTo>
                    <a:pt x="11970" y="20850"/>
                  </a:lnTo>
                  <a:lnTo>
                    <a:pt x="5844" y="24804"/>
                  </a:lnTo>
                  <a:lnTo>
                    <a:pt x="1647" y="30771"/>
                  </a:lnTo>
                  <a:lnTo>
                    <a:pt x="0" y="38092"/>
                  </a:lnTo>
                  <a:lnTo>
                    <a:pt x="48" y="38493"/>
                  </a:lnTo>
                  <a:lnTo>
                    <a:pt x="903253" y="76179"/>
                  </a:lnTo>
                  <a:lnTo>
                    <a:pt x="904057" y="38092"/>
                  </a:lnTo>
                  <a:lnTo>
                    <a:pt x="19417" y="195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792224" y="3566160"/>
              <a:ext cx="3048000" cy="2746375"/>
            </a:xfrm>
            <a:custGeom>
              <a:avLst/>
              <a:gdLst/>
              <a:ahLst/>
              <a:cxnLst/>
              <a:rect l="l" t="t" r="r" b="b"/>
              <a:pathLst>
                <a:path w="3048000" h="2746375">
                  <a:moveTo>
                    <a:pt x="3048000" y="0"/>
                  </a:moveTo>
                  <a:lnTo>
                    <a:pt x="0" y="0"/>
                  </a:lnTo>
                  <a:lnTo>
                    <a:pt x="0" y="2746247"/>
                  </a:lnTo>
                  <a:lnTo>
                    <a:pt x="3048000" y="2746247"/>
                  </a:lnTo>
                  <a:lnTo>
                    <a:pt x="3048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792224" y="3566160"/>
              <a:ext cx="3048000" cy="2746375"/>
            </a:xfrm>
            <a:custGeom>
              <a:avLst/>
              <a:gdLst/>
              <a:ahLst/>
              <a:cxnLst/>
              <a:rect l="l" t="t" r="r" b="b"/>
              <a:pathLst>
                <a:path w="3048000" h="2746375">
                  <a:moveTo>
                    <a:pt x="0" y="2746247"/>
                  </a:moveTo>
                  <a:lnTo>
                    <a:pt x="3048000" y="2746247"/>
                  </a:lnTo>
                  <a:lnTo>
                    <a:pt x="3048000" y="0"/>
                  </a:lnTo>
                  <a:lnTo>
                    <a:pt x="0" y="0"/>
                  </a:lnTo>
                  <a:lnTo>
                    <a:pt x="0" y="2746247"/>
                  </a:lnTo>
                  <a:close/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3954779" y="3988308"/>
            <a:ext cx="820419" cy="368935"/>
          </a:xfrm>
          <a:prstGeom prst="rect">
            <a:avLst/>
          </a:prstGeom>
          <a:solidFill>
            <a:srgbClr val="000000"/>
          </a:solidFill>
          <a:ln w="9144">
            <a:solidFill>
              <a:srgbClr val="FFFFFF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30"/>
              </a:spcBef>
            </a:pPr>
            <a:r>
              <a:rPr sz="1800" spc="-5" dirty="0">
                <a:solidFill>
                  <a:srgbClr val="FFFFFF"/>
                </a:solidFill>
                <a:latin typeface="Gothic Uralic"/>
                <a:cs typeface="Gothic Uralic"/>
              </a:rPr>
              <a:t>Input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867911" y="5759196"/>
            <a:ext cx="922019" cy="368935"/>
          </a:xfrm>
          <a:prstGeom prst="rect">
            <a:avLst/>
          </a:prstGeom>
          <a:solidFill>
            <a:srgbClr val="000000"/>
          </a:solidFill>
          <a:ln w="9144">
            <a:solidFill>
              <a:srgbClr val="FFFFFF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30"/>
              </a:spcBef>
            </a:pPr>
            <a:r>
              <a:rPr sz="1800" spc="5" dirty="0">
                <a:solidFill>
                  <a:srgbClr val="FFFFFF"/>
                </a:solidFill>
                <a:latin typeface="Gothic Uralic"/>
                <a:cs typeface="Gothic Uralic"/>
              </a:rPr>
              <a:t>Action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532126" y="4404661"/>
            <a:ext cx="1867535" cy="1334770"/>
          </a:xfrm>
          <a:custGeom>
            <a:avLst/>
            <a:gdLst/>
            <a:ahLst/>
            <a:cxnLst/>
            <a:rect l="l" t="t" r="r" b="b"/>
            <a:pathLst>
              <a:path w="1867535" h="1334770">
                <a:moveTo>
                  <a:pt x="59943" y="1221590"/>
                </a:moveTo>
                <a:lnTo>
                  <a:pt x="0" y="1334430"/>
                </a:lnTo>
                <a:lnTo>
                  <a:pt x="126237" y="1314707"/>
                </a:lnTo>
                <a:lnTo>
                  <a:pt x="114331" y="1297982"/>
                </a:lnTo>
                <a:lnTo>
                  <a:pt x="74469" y="1297982"/>
                </a:lnTo>
                <a:lnTo>
                  <a:pt x="67625" y="1295419"/>
                </a:lnTo>
                <a:lnTo>
                  <a:pt x="62103" y="1290246"/>
                </a:lnTo>
                <a:lnTo>
                  <a:pt x="59029" y="1283336"/>
                </a:lnTo>
                <a:lnTo>
                  <a:pt x="58848" y="1276034"/>
                </a:lnTo>
                <a:lnTo>
                  <a:pt x="61406" y="1269196"/>
                </a:lnTo>
                <a:lnTo>
                  <a:pt x="66548" y="1263678"/>
                </a:lnTo>
                <a:lnTo>
                  <a:pt x="82052" y="1252643"/>
                </a:lnTo>
                <a:lnTo>
                  <a:pt x="59943" y="1221590"/>
                </a:lnTo>
                <a:close/>
              </a:path>
              <a:path w="1867535" h="1334770">
                <a:moveTo>
                  <a:pt x="82052" y="1252643"/>
                </a:moveTo>
                <a:lnTo>
                  <a:pt x="66548" y="1263678"/>
                </a:lnTo>
                <a:lnTo>
                  <a:pt x="61406" y="1269196"/>
                </a:lnTo>
                <a:lnTo>
                  <a:pt x="58848" y="1276034"/>
                </a:lnTo>
                <a:lnTo>
                  <a:pt x="59029" y="1283336"/>
                </a:lnTo>
                <a:lnTo>
                  <a:pt x="62103" y="1290246"/>
                </a:lnTo>
                <a:lnTo>
                  <a:pt x="67625" y="1295419"/>
                </a:lnTo>
                <a:lnTo>
                  <a:pt x="74469" y="1297982"/>
                </a:lnTo>
                <a:lnTo>
                  <a:pt x="81766" y="1297796"/>
                </a:lnTo>
                <a:lnTo>
                  <a:pt x="88646" y="1294717"/>
                </a:lnTo>
                <a:lnTo>
                  <a:pt x="104149" y="1283682"/>
                </a:lnTo>
                <a:lnTo>
                  <a:pt x="82052" y="1252643"/>
                </a:lnTo>
                <a:close/>
              </a:path>
              <a:path w="1867535" h="1334770">
                <a:moveTo>
                  <a:pt x="104149" y="1283682"/>
                </a:moveTo>
                <a:lnTo>
                  <a:pt x="88646" y="1294717"/>
                </a:lnTo>
                <a:lnTo>
                  <a:pt x="81766" y="1297796"/>
                </a:lnTo>
                <a:lnTo>
                  <a:pt x="74469" y="1297982"/>
                </a:lnTo>
                <a:lnTo>
                  <a:pt x="114331" y="1297982"/>
                </a:lnTo>
                <a:lnTo>
                  <a:pt x="104149" y="1283682"/>
                </a:lnTo>
                <a:close/>
              </a:path>
              <a:path w="1867535" h="1334770">
                <a:moveTo>
                  <a:pt x="1851723" y="0"/>
                </a:moveTo>
                <a:lnTo>
                  <a:pt x="1844389" y="180"/>
                </a:lnTo>
                <a:lnTo>
                  <a:pt x="1837436" y="3254"/>
                </a:lnTo>
                <a:lnTo>
                  <a:pt x="82052" y="1252643"/>
                </a:lnTo>
                <a:lnTo>
                  <a:pt x="104149" y="1283682"/>
                </a:lnTo>
                <a:lnTo>
                  <a:pt x="1859534" y="34242"/>
                </a:lnTo>
                <a:lnTo>
                  <a:pt x="1864748" y="28737"/>
                </a:lnTo>
                <a:lnTo>
                  <a:pt x="1867344" y="21923"/>
                </a:lnTo>
                <a:lnTo>
                  <a:pt x="1867177" y="14632"/>
                </a:lnTo>
                <a:lnTo>
                  <a:pt x="1864106" y="7699"/>
                </a:lnTo>
                <a:lnTo>
                  <a:pt x="1858581" y="2557"/>
                </a:lnTo>
                <a:lnTo>
                  <a:pt x="185172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1784604" y="3558540"/>
            <a:ext cx="3063240" cy="2761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46355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FFFFFF"/>
                </a:solidFill>
                <a:latin typeface="Gothic Uralic"/>
                <a:cs typeface="Gothic Uralic"/>
              </a:rPr>
              <a:t>Rules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891059" y="5884227"/>
            <a:ext cx="928369" cy="114300"/>
          </a:xfrm>
          <a:custGeom>
            <a:avLst/>
            <a:gdLst/>
            <a:ahLst/>
            <a:cxnLst/>
            <a:rect l="l" t="t" r="r" b="b"/>
            <a:pathLst>
              <a:path w="928370" h="114300">
                <a:moveTo>
                  <a:pt x="815181" y="0"/>
                </a:moveTo>
                <a:lnTo>
                  <a:pt x="814334" y="38090"/>
                </a:lnTo>
                <a:lnTo>
                  <a:pt x="833469" y="38531"/>
                </a:lnTo>
                <a:lnTo>
                  <a:pt x="840795" y="40198"/>
                </a:lnTo>
                <a:lnTo>
                  <a:pt x="846740" y="44419"/>
                </a:lnTo>
                <a:lnTo>
                  <a:pt x="850685" y="50567"/>
                </a:lnTo>
                <a:lnTo>
                  <a:pt x="852011" y="58013"/>
                </a:lnTo>
                <a:lnTo>
                  <a:pt x="850332" y="65398"/>
                </a:lnTo>
                <a:lnTo>
                  <a:pt x="846105" y="71359"/>
                </a:lnTo>
                <a:lnTo>
                  <a:pt x="839974" y="75299"/>
                </a:lnTo>
                <a:lnTo>
                  <a:pt x="832580" y="76619"/>
                </a:lnTo>
                <a:lnTo>
                  <a:pt x="813478" y="76619"/>
                </a:lnTo>
                <a:lnTo>
                  <a:pt x="812641" y="114274"/>
                </a:lnTo>
                <a:lnTo>
                  <a:pt x="892497" y="76619"/>
                </a:lnTo>
                <a:lnTo>
                  <a:pt x="832580" y="76619"/>
                </a:lnTo>
                <a:lnTo>
                  <a:pt x="813488" y="76178"/>
                </a:lnTo>
                <a:lnTo>
                  <a:pt x="893431" y="76178"/>
                </a:lnTo>
                <a:lnTo>
                  <a:pt x="928211" y="59778"/>
                </a:lnTo>
                <a:lnTo>
                  <a:pt x="815181" y="0"/>
                </a:lnTo>
                <a:close/>
              </a:path>
              <a:path w="928370" h="114300">
                <a:moveTo>
                  <a:pt x="814334" y="38090"/>
                </a:moveTo>
                <a:lnTo>
                  <a:pt x="813488" y="76178"/>
                </a:lnTo>
                <a:lnTo>
                  <a:pt x="832580" y="76619"/>
                </a:lnTo>
                <a:lnTo>
                  <a:pt x="839974" y="75299"/>
                </a:lnTo>
                <a:lnTo>
                  <a:pt x="846105" y="71359"/>
                </a:lnTo>
                <a:lnTo>
                  <a:pt x="850332" y="65398"/>
                </a:lnTo>
                <a:lnTo>
                  <a:pt x="852011" y="58013"/>
                </a:lnTo>
                <a:lnTo>
                  <a:pt x="850685" y="50567"/>
                </a:lnTo>
                <a:lnTo>
                  <a:pt x="846740" y="44419"/>
                </a:lnTo>
                <a:lnTo>
                  <a:pt x="840795" y="40198"/>
                </a:lnTo>
                <a:lnTo>
                  <a:pt x="833469" y="38531"/>
                </a:lnTo>
                <a:lnTo>
                  <a:pt x="814334" y="38090"/>
                </a:lnTo>
                <a:close/>
              </a:path>
              <a:path w="928370" h="114300">
                <a:moveTo>
                  <a:pt x="19399" y="19748"/>
                </a:moveTo>
                <a:lnTo>
                  <a:pt x="0" y="38531"/>
                </a:lnTo>
                <a:lnTo>
                  <a:pt x="1295" y="45800"/>
                </a:lnTo>
                <a:lnTo>
                  <a:pt x="5254" y="51949"/>
                </a:lnTo>
                <a:lnTo>
                  <a:pt x="11237" y="56174"/>
                </a:lnTo>
                <a:lnTo>
                  <a:pt x="18637" y="57848"/>
                </a:lnTo>
                <a:lnTo>
                  <a:pt x="813488" y="76178"/>
                </a:lnTo>
                <a:lnTo>
                  <a:pt x="814334" y="38090"/>
                </a:lnTo>
                <a:lnTo>
                  <a:pt x="19399" y="197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0"/>
            <a:ext cx="4980432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42957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Intelligent</a:t>
            </a:r>
            <a:r>
              <a:rPr spc="-15" dirty="0"/>
              <a:t> </a:t>
            </a:r>
            <a:r>
              <a:rPr spc="-5" dirty="0"/>
              <a:t>Agents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5800" y="1371600"/>
            <a:ext cx="10518140" cy="3911968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2000" b="1" dirty="0">
                <a:solidFill>
                  <a:srgbClr val="252525"/>
                </a:solidFill>
                <a:latin typeface="Gothic Uralic"/>
                <a:cs typeface="Gothic Uralic"/>
              </a:rPr>
              <a:t>Types </a:t>
            </a:r>
            <a:r>
              <a:rPr sz="2000" b="1" spc="-5" dirty="0">
                <a:solidFill>
                  <a:srgbClr val="252525"/>
                </a:solidFill>
                <a:latin typeface="Gothic Uralic"/>
                <a:cs typeface="Gothic Uralic"/>
              </a:rPr>
              <a:t>of</a:t>
            </a:r>
            <a:r>
              <a:rPr sz="2000" b="1" spc="-2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b="1" dirty="0">
                <a:solidFill>
                  <a:srgbClr val="252525"/>
                </a:solidFill>
                <a:latin typeface="Gothic Uralic"/>
                <a:cs typeface="Gothic Uralic"/>
              </a:rPr>
              <a:t>Agents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Simple Reflex</a:t>
            </a:r>
            <a:r>
              <a:rPr sz="2000" spc="-8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Agent</a:t>
            </a:r>
            <a:endParaRPr sz="2000" dirty="0">
              <a:latin typeface="Gothic Uralic"/>
              <a:cs typeface="Gothic Uralic"/>
            </a:endParaRPr>
          </a:p>
          <a:p>
            <a:pPr marL="469900">
              <a:lnSpc>
                <a:spcPct val="100000"/>
              </a:lnSpc>
              <a:spcBef>
                <a:spcPts val="1040"/>
              </a:spcBef>
              <a:buFont typeface="Arial" panose="020B0604020202020204" pitchFamily="34" charset="0"/>
              <a:buChar char="•"/>
            </a:pPr>
            <a:r>
              <a:rPr sz="1800" spc="34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e.g.,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Braitenberg</a:t>
            </a:r>
            <a:r>
              <a:rPr sz="1800" spc="-13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vehicles:</a:t>
            </a:r>
            <a:endParaRPr sz="1800" dirty="0">
              <a:latin typeface="Gothic Uralic"/>
              <a:cs typeface="Gothic Uralic"/>
            </a:endParaRPr>
          </a:p>
          <a:p>
            <a:pPr marL="756285">
              <a:lnSpc>
                <a:spcPct val="100000"/>
              </a:lnSpc>
            </a:pPr>
            <a:r>
              <a:rPr sz="1800" b="1" dirty="0">
                <a:solidFill>
                  <a:srgbClr val="252525"/>
                </a:solidFill>
                <a:latin typeface="Gothic Uralic"/>
                <a:cs typeface="Gothic Uralic"/>
              </a:rPr>
              <a:t>“</a:t>
            </a:r>
            <a:r>
              <a:rPr sz="1800" b="1" i="1" dirty="0">
                <a:solidFill>
                  <a:srgbClr val="252525"/>
                </a:solidFill>
                <a:latin typeface="TeXGyreAdventor"/>
                <a:cs typeface="TeXGyreAdventor"/>
              </a:rPr>
              <a:t>We </a:t>
            </a:r>
            <a:r>
              <a:rPr sz="18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will talk about </a:t>
            </a:r>
            <a:r>
              <a:rPr sz="1800" b="1" i="1" dirty="0">
                <a:solidFill>
                  <a:srgbClr val="252525"/>
                </a:solidFill>
                <a:latin typeface="TeXGyreAdventor"/>
                <a:cs typeface="TeXGyreAdventor"/>
              </a:rPr>
              <a:t>machines </a:t>
            </a:r>
            <a:r>
              <a:rPr sz="18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with very simple internal </a:t>
            </a:r>
            <a:r>
              <a:rPr sz="1800" b="1" i="1" dirty="0">
                <a:solidFill>
                  <a:srgbClr val="252525"/>
                </a:solidFill>
                <a:latin typeface="TeXGyreAdventor"/>
                <a:cs typeface="TeXGyreAdventor"/>
              </a:rPr>
              <a:t>structure </a:t>
            </a:r>
            <a:r>
              <a:rPr sz="18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... </a:t>
            </a:r>
            <a:r>
              <a:rPr sz="1800" b="1" i="1" dirty="0">
                <a:solidFill>
                  <a:srgbClr val="252525"/>
                </a:solidFill>
                <a:latin typeface="TeXGyreAdventor"/>
                <a:cs typeface="TeXGyreAdventor"/>
              </a:rPr>
              <a:t>when we look </a:t>
            </a:r>
            <a:r>
              <a:rPr sz="18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at</a:t>
            </a:r>
            <a:r>
              <a:rPr sz="1800" b="1" i="1" spc="-60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1800" b="1" i="1" dirty="0">
                <a:solidFill>
                  <a:srgbClr val="252525"/>
                </a:solidFill>
                <a:latin typeface="TeXGyreAdventor"/>
                <a:cs typeface="TeXGyreAdventor"/>
              </a:rPr>
              <a:t>these</a:t>
            </a:r>
            <a:endParaRPr sz="1800" dirty="0">
              <a:latin typeface="TeXGyreAdventor"/>
              <a:cs typeface="TeXGyreAdventor"/>
            </a:endParaRPr>
          </a:p>
          <a:p>
            <a:pPr marL="756285" marR="114300">
              <a:lnSpc>
                <a:spcPct val="100000"/>
              </a:lnSpc>
              <a:spcBef>
                <a:spcPts val="15"/>
              </a:spcBef>
            </a:pPr>
            <a:r>
              <a:rPr sz="1800" b="1" i="1" dirty="0">
                <a:solidFill>
                  <a:srgbClr val="252525"/>
                </a:solidFill>
                <a:latin typeface="TeXGyreAdventor"/>
                <a:cs typeface="TeXGyreAdventor"/>
              </a:rPr>
              <a:t>machines </a:t>
            </a:r>
            <a:r>
              <a:rPr sz="18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or vehicles as if </a:t>
            </a:r>
            <a:r>
              <a:rPr sz="1800" b="1" i="1" dirty="0">
                <a:solidFill>
                  <a:srgbClr val="252525"/>
                </a:solidFill>
                <a:latin typeface="TeXGyreAdventor"/>
                <a:cs typeface="TeXGyreAdventor"/>
              </a:rPr>
              <a:t>they were </a:t>
            </a:r>
            <a:r>
              <a:rPr sz="18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animals in </a:t>
            </a:r>
            <a:r>
              <a:rPr sz="1800" b="1" i="1" dirty="0">
                <a:solidFill>
                  <a:srgbClr val="252525"/>
                </a:solidFill>
                <a:latin typeface="TeXGyreAdventor"/>
                <a:cs typeface="TeXGyreAdventor"/>
              </a:rPr>
              <a:t>a </a:t>
            </a:r>
            <a:r>
              <a:rPr sz="18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natural environment ... </a:t>
            </a:r>
            <a:r>
              <a:rPr sz="1800" b="1" i="1" dirty="0">
                <a:solidFill>
                  <a:srgbClr val="252525"/>
                </a:solidFill>
                <a:latin typeface="TeXGyreAdventor"/>
                <a:cs typeface="TeXGyreAdventor"/>
              </a:rPr>
              <a:t>we </a:t>
            </a:r>
            <a:r>
              <a:rPr sz="18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will be  </a:t>
            </a:r>
            <a:r>
              <a:rPr sz="1800" b="1" i="1" dirty="0">
                <a:solidFill>
                  <a:srgbClr val="252525"/>
                </a:solidFill>
                <a:latin typeface="TeXGyreAdventor"/>
                <a:cs typeface="TeXGyreAdventor"/>
              </a:rPr>
              <a:t>tempted, then, to </a:t>
            </a:r>
            <a:r>
              <a:rPr sz="18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use psychological </a:t>
            </a:r>
            <a:r>
              <a:rPr sz="1800" b="1" i="1" dirty="0">
                <a:solidFill>
                  <a:srgbClr val="252525"/>
                </a:solidFill>
                <a:latin typeface="TeXGyreAdventor"/>
                <a:cs typeface="TeXGyreAdventor"/>
              </a:rPr>
              <a:t>language </a:t>
            </a:r>
            <a:r>
              <a:rPr sz="18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in describing their behavior. </a:t>
            </a:r>
            <a:r>
              <a:rPr sz="1800" b="1" i="1" dirty="0">
                <a:solidFill>
                  <a:srgbClr val="252525"/>
                </a:solidFill>
                <a:latin typeface="TeXGyreAdventor"/>
                <a:cs typeface="TeXGyreAdventor"/>
              </a:rPr>
              <a:t>And </a:t>
            </a:r>
            <a:r>
              <a:rPr sz="18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yet </a:t>
            </a:r>
            <a:r>
              <a:rPr sz="1800" b="1" i="1" dirty="0">
                <a:solidFill>
                  <a:srgbClr val="252525"/>
                </a:solidFill>
                <a:latin typeface="TeXGyreAdventor"/>
                <a:cs typeface="TeXGyreAdventor"/>
              </a:rPr>
              <a:t>we  </a:t>
            </a:r>
            <a:r>
              <a:rPr sz="18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know very well </a:t>
            </a:r>
            <a:r>
              <a:rPr sz="1800" b="1" i="1" dirty="0">
                <a:solidFill>
                  <a:srgbClr val="252525"/>
                </a:solidFill>
                <a:latin typeface="TeXGyreAdventor"/>
                <a:cs typeface="TeXGyreAdventor"/>
              </a:rPr>
              <a:t>that there </a:t>
            </a:r>
            <a:r>
              <a:rPr sz="18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is nothing in </a:t>
            </a:r>
            <a:r>
              <a:rPr sz="1800" b="1" i="1" dirty="0">
                <a:solidFill>
                  <a:srgbClr val="252525"/>
                </a:solidFill>
                <a:latin typeface="TeXGyreAdventor"/>
                <a:cs typeface="TeXGyreAdventor"/>
              </a:rPr>
              <a:t>these </a:t>
            </a:r>
            <a:r>
              <a:rPr sz="18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vehicles </a:t>
            </a:r>
            <a:r>
              <a:rPr sz="1800" b="1" i="1" dirty="0">
                <a:solidFill>
                  <a:srgbClr val="252525"/>
                </a:solidFill>
                <a:latin typeface="TeXGyreAdventor"/>
                <a:cs typeface="TeXGyreAdventor"/>
              </a:rPr>
              <a:t>that we </a:t>
            </a:r>
            <a:r>
              <a:rPr sz="18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have not put in ourselves.</a:t>
            </a:r>
            <a:r>
              <a:rPr sz="1800" b="1" spc="-5" dirty="0">
                <a:solidFill>
                  <a:srgbClr val="252525"/>
                </a:solidFill>
                <a:latin typeface="Gothic Uralic"/>
                <a:cs typeface="Gothic Uralic"/>
              </a:rPr>
              <a:t>”  (Braitenberg,</a:t>
            </a:r>
            <a:r>
              <a:rPr sz="1800" b="1" spc="-2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b="1" spc="-5" dirty="0">
                <a:solidFill>
                  <a:srgbClr val="252525"/>
                </a:solidFill>
                <a:latin typeface="Gothic Uralic"/>
                <a:cs typeface="Gothic Uralic"/>
              </a:rPr>
              <a:t>1984)</a:t>
            </a:r>
            <a:endParaRPr sz="1800" dirty="0">
              <a:latin typeface="Gothic Uralic"/>
              <a:cs typeface="Gothic Uralic"/>
            </a:endParaRPr>
          </a:p>
          <a:p>
            <a:pPr marL="469900">
              <a:lnSpc>
                <a:spcPct val="100000"/>
              </a:lnSpc>
              <a:spcBef>
                <a:spcPts val="1035"/>
              </a:spcBef>
              <a:buFont typeface="Arial" panose="020B0604020202020204" pitchFamily="34" charset="0"/>
              <a:buChar char="•"/>
            </a:pPr>
            <a:r>
              <a:rPr lang="en-US" spc="33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pc="335" dirty="0" smtClean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335" dirty="0" smtClean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5" dirty="0">
                <a:solidFill>
                  <a:srgbClr val="252525"/>
                </a:solidFill>
                <a:latin typeface="Gothic Uralic"/>
                <a:cs typeface="Gothic Uralic"/>
              </a:rPr>
              <a:t>Simple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reactive</a:t>
            </a:r>
            <a:r>
              <a:rPr sz="1800" spc="-23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dynamic</a:t>
            </a:r>
            <a:endParaRPr sz="1800" dirty="0">
              <a:latin typeface="Gothic Uralic"/>
              <a:cs typeface="Gothic Uralic"/>
            </a:endParaRPr>
          </a:p>
          <a:p>
            <a:pPr marL="756285" marR="6160770" indent="-287020">
              <a:lnSpc>
                <a:spcPct val="100000"/>
              </a:lnSpc>
              <a:spcBef>
                <a:spcPts val="1035"/>
              </a:spcBef>
              <a:buFont typeface="Arial" panose="020B0604020202020204" pitchFamily="34" charset="0"/>
              <a:buChar char="•"/>
            </a:pPr>
            <a:r>
              <a:rPr lang="en-US" spc="33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 smtClean="0">
                <a:solidFill>
                  <a:srgbClr val="252525"/>
                </a:solidFill>
                <a:latin typeface="Gothic Uralic"/>
                <a:cs typeface="Gothic Uralic"/>
              </a:rPr>
              <a:t>Variation </a:t>
            </a:r>
            <a:r>
              <a:rPr sz="1800" spc="10" dirty="0">
                <a:solidFill>
                  <a:srgbClr val="252525"/>
                </a:solidFill>
                <a:latin typeface="Gothic Uralic"/>
                <a:cs typeface="Gothic Uralic"/>
              </a:rPr>
              <a:t>in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patterns and type</a:t>
            </a:r>
            <a:r>
              <a:rPr sz="1800" spc="-15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spc="-250" dirty="0">
                <a:solidFill>
                  <a:srgbClr val="252525"/>
                </a:solidFill>
                <a:latin typeface="Gothic Uralic"/>
                <a:cs typeface="Gothic Uralic"/>
              </a:rPr>
              <a:t>of  </a:t>
            </a:r>
            <a:endParaRPr lang="en-US" sz="1800" spc="-250" dirty="0" smtClean="0">
              <a:solidFill>
                <a:srgbClr val="252525"/>
              </a:solidFill>
              <a:latin typeface="Gothic Uralic"/>
              <a:cs typeface="Gothic Uralic"/>
            </a:endParaRPr>
          </a:p>
          <a:p>
            <a:pPr marL="756285" marR="6160770" indent="-287020">
              <a:lnSpc>
                <a:spcPct val="100000"/>
              </a:lnSpc>
              <a:spcBef>
                <a:spcPts val="1035"/>
              </a:spcBef>
            </a:pPr>
            <a:r>
              <a:rPr lang="en-US" spc="-25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lang="en-US" spc="-250" dirty="0" smtClean="0">
                <a:solidFill>
                  <a:srgbClr val="252525"/>
                </a:solidFill>
                <a:latin typeface="Gothic Uralic"/>
                <a:cs typeface="Gothic Uralic"/>
              </a:rPr>
              <a:t>           </a:t>
            </a:r>
            <a:r>
              <a:rPr sz="1800" spc="-5" dirty="0" smtClean="0">
                <a:solidFill>
                  <a:srgbClr val="252525"/>
                </a:solidFill>
                <a:latin typeface="Gothic Uralic"/>
                <a:cs typeface="Gothic Uralic"/>
              </a:rPr>
              <a:t>of </a:t>
            </a:r>
            <a:r>
              <a:rPr lang="en-US" sz="1800" spc="-5" dirty="0" smtClean="0">
                <a:solidFill>
                  <a:srgbClr val="252525"/>
                </a:solidFill>
                <a:latin typeface="Gothic Uralic"/>
                <a:cs typeface="Gothic Uralic"/>
              </a:rPr>
              <a:t>  </a:t>
            </a:r>
            <a:r>
              <a:rPr sz="1800" spc="-5" dirty="0" smtClean="0">
                <a:solidFill>
                  <a:srgbClr val="252525"/>
                </a:solidFill>
                <a:latin typeface="Gothic Uralic"/>
                <a:cs typeface="Gothic Uralic"/>
              </a:rPr>
              <a:t>sensory-motor</a:t>
            </a:r>
            <a:r>
              <a:rPr sz="1800" spc="15" dirty="0" smtClean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spc="-5" dirty="0" smtClean="0">
                <a:solidFill>
                  <a:srgbClr val="252525"/>
                </a:solidFill>
                <a:latin typeface="Gothic Uralic"/>
                <a:cs typeface="Gothic Uralic"/>
              </a:rPr>
              <a:t>connection</a:t>
            </a:r>
            <a:r>
              <a:rPr lang="en-US" sz="1800" spc="-5" dirty="0" smtClean="0">
                <a:solidFill>
                  <a:srgbClr val="252525"/>
                </a:solidFill>
                <a:latin typeface="Gothic Uralic"/>
                <a:cs typeface="Gothic Uralic"/>
              </a:rPr>
              <a:t>  </a:t>
            </a:r>
            <a:endParaRPr sz="1800" dirty="0" smtClean="0">
              <a:latin typeface="Gothic Uralic"/>
              <a:cs typeface="Gothic Uralic"/>
            </a:endParaRPr>
          </a:p>
          <a:p>
            <a:pPr marL="756285">
              <a:lnSpc>
                <a:spcPct val="100000"/>
              </a:lnSpc>
            </a:pPr>
            <a:r>
              <a:rPr lang="en-US" sz="1800" spc="-5" dirty="0" smtClean="0">
                <a:solidFill>
                  <a:srgbClr val="252525"/>
                </a:solidFill>
                <a:latin typeface="Gothic Uralic"/>
                <a:cs typeface="Gothic Uralic"/>
              </a:rPr>
              <a:t>  </a:t>
            </a:r>
            <a:r>
              <a:rPr sz="1800" spc="-5" dirty="0" smtClean="0">
                <a:solidFill>
                  <a:srgbClr val="252525"/>
                </a:solidFill>
                <a:latin typeface="Gothic Uralic"/>
                <a:cs typeface="Gothic Uralic"/>
              </a:rPr>
              <a:t>produces widely </a:t>
            </a:r>
            <a:r>
              <a:rPr sz="1800" dirty="0" smtClean="0">
                <a:solidFill>
                  <a:srgbClr val="252525"/>
                </a:solidFill>
                <a:latin typeface="Gothic Uralic"/>
                <a:cs typeface="Gothic Uralic"/>
              </a:rPr>
              <a:t>diverging</a:t>
            </a:r>
            <a:r>
              <a:rPr sz="1800" spc="15" dirty="0" smtClean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spc="-5" dirty="0" smtClean="0">
                <a:solidFill>
                  <a:srgbClr val="252525"/>
                </a:solidFill>
                <a:latin typeface="Gothic Uralic"/>
                <a:cs typeface="Gothic Uralic"/>
              </a:rPr>
              <a:t>behaviors</a:t>
            </a:r>
            <a:endParaRPr sz="1800" dirty="0">
              <a:latin typeface="Gothic Uralic"/>
              <a:cs typeface="Gothic Uralic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028944" y="3790188"/>
            <a:ext cx="4520565" cy="2270125"/>
            <a:chOff x="6028944" y="3790188"/>
            <a:chExt cx="4520565" cy="2270125"/>
          </a:xfrm>
        </p:grpSpPr>
        <p:sp>
          <p:nvSpPr>
            <p:cNvPr id="7" name="object 7"/>
            <p:cNvSpPr/>
            <p:nvPr/>
          </p:nvSpPr>
          <p:spPr>
            <a:xfrm>
              <a:off x="7692809" y="4585284"/>
              <a:ext cx="1034503" cy="14749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28944" y="4755946"/>
              <a:ext cx="1091145" cy="128328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295333" y="4530991"/>
              <a:ext cx="1254099" cy="135487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068055" y="3797808"/>
              <a:ext cx="497205" cy="535305"/>
            </a:xfrm>
            <a:custGeom>
              <a:avLst/>
              <a:gdLst/>
              <a:ahLst/>
              <a:cxnLst/>
              <a:rect l="l" t="t" r="r" b="b"/>
              <a:pathLst>
                <a:path w="497204" h="535304">
                  <a:moveTo>
                    <a:pt x="396621" y="229108"/>
                  </a:moveTo>
                  <a:lnTo>
                    <a:pt x="396621" y="305816"/>
                  </a:lnTo>
                  <a:lnTo>
                    <a:pt x="496824" y="267462"/>
                  </a:lnTo>
                  <a:lnTo>
                    <a:pt x="396621" y="229108"/>
                  </a:lnTo>
                  <a:close/>
                </a:path>
                <a:path w="497204" h="535304">
                  <a:moveTo>
                    <a:pt x="284099" y="426974"/>
                  </a:moveTo>
                  <a:lnTo>
                    <a:pt x="212725" y="426974"/>
                  </a:lnTo>
                  <a:lnTo>
                    <a:pt x="248412" y="534924"/>
                  </a:lnTo>
                  <a:lnTo>
                    <a:pt x="284099" y="426974"/>
                  </a:lnTo>
                  <a:close/>
                </a:path>
                <a:path w="497204" h="535304">
                  <a:moveTo>
                    <a:pt x="118491" y="353060"/>
                  </a:moveTo>
                  <a:lnTo>
                    <a:pt x="72771" y="456565"/>
                  </a:lnTo>
                  <a:lnTo>
                    <a:pt x="168910" y="407416"/>
                  </a:lnTo>
                  <a:lnTo>
                    <a:pt x="118491" y="353060"/>
                  </a:lnTo>
                  <a:close/>
                </a:path>
                <a:path w="497204" h="535304">
                  <a:moveTo>
                    <a:pt x="378333" y="353060"/>
                  </a:moveTo>
                  <a:lnTo>
                    <a:pt x="327914" y="407416"/>
                  </a:lnTo>
                  <a:lnTo>
                    <a:pt x="424052" y="456565"/>
                  </a:lnTo>
                  <a:lnTo>
                    <a:pt x="378333" y="353060"/>
                  </a:lnTo>
                  <a:close/>
                </a:path>
                <a:path w="497204" h="535304">
                  <a:moveTo>
                    <a:pt x="248412" y="133731"/>
                  </a:moveTo>
                  <a:lnTo>
                    <a:pt x="200072" y="144232"/>
                  </a:lnTo>
                  <a:lnTo>
                    <a:pt x="160591" y="172878"/>
                  </a:lnTo>
                  <a:lnTo>
                    <a:pt x="133969" y="215384"/>
                  </a:lnTo>
                  <a:lnTo>
                    <a:pt x="124205" y="267462"/>
                  </a:lnTo>
                  <a:lnTo>
                    <a:pt x="133969" y="319539"/>
                  </a:lnTo>
                  <a:lnTo>
                    <a:pt x="160591" y="362045"/>
                  </a:lnTo>
                  <a:lnTo>
                    <a:pt x="200072" y="390691"/>
                  </a:lnTo>
                  <a:lnTo>
                    <a:pt x="248412" y="401193"/>
                  </a:lnTo>
                  <a:lnTo>
                    <a:pt x="296751" y="390691"/>
                  </a:lnTo>
                  <a:lnTo>
                    <a:pt x="336232" y="362045"/>
                  </a:lnTo>
                  <a:lnTo>
                    <a:pt x="362854" y="319539"/>
                  </a:lnTo>
                  <a:lnTo>
                    <a:pt x="372618" y="267462"/>
                  </a:lnTo>
                  <a:lnTo>
                    <a:pt x="362854" y="215384"/>
                  </a:lnTo>
                  <a:lnTo>
                    <a:pt x="336232" y="172878"/>
                  </a:lnTo>
                  <a:lnTo>
                    <a:pt x="296751" y="144232"/>
                  </a:lnTo>
                  <a:lnTo>
                    <a:pt x="248412" y="133731"/>
                  </a:lnTo>
                  <a:close/>
                </a:path>
                <a:path w="497204" h="535304">
                  <a:moveTo>
                    <a:pt x="100202" y="229108"/>
                  </a:moveTo>
                  <a:lnTo>
                    <a:pt x="0" y="267462"/>
                  </a:lnTo>
                  <a:lnTo>
                    <a:pt x="100202" y="305816"/>
                  </a:lnTo>
                  <a:lnTo>
                    <a:pt x="100202" y="229108"/>
                  </a:lnTo>
                  <a:close/>
                </a:path>
                <a:path w="497204" h="535304">
                  <a:moveTo>
                    <a:pt x="72771" y="78359"/>
                  </a:moveTo>
                  <a:lnTo>
                    <a:pt x="118491" y="181864"/>
                  </a:lnTo>
                  <a:lnTo>
                    <a:pt x="168910" y="127508"/>
                  </a:lnTo>
                  <a:lnTo>
                    <a:pt x="72771" y="78359"/>
                  </a:lnTo>
                  <a:close/>
                </a:path>
                <a:path w="497204" h="535304">
                  <a:moveTo>
                    <a:pt x="424052" y="78359"/>
                  </a:moveTo>
                  <a:lnTo>
                    <a:pt x="327914" y="127508"/>
                  </a:lnTo>
                  <a:lnTo>
                    <a:pt x="378333" y="181864"/>
                  </a:lnTo>
                  <a:lnTo>
                    <a:pt x="424052" y="78359"/>
                  </a:lnTo>
                  <a:close/>
                </a:path>
                <a:path w="497204" h="535304">
                  <a:moveTo>
                    <a:pt x="248412" y="0"/>
                  </a:moveTo>
                  <a:lnTo>
                    <a:pt x="212725" y="107950"/>
                  </a:lnTo>
                  <a:lnTo>
                    <a:pt x="284099" y="107950"/>
                  </a:lnTo>
                  <a:lnTo>
                    <a:pt x="24841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068055" y="3797808"/>
              <a:ext cx="497205" cy="535305"/>
            </a:xfrm>
            <a:custGeom>
              <a:avLst/>
              <a:gdLst/>
              <a:ahLst/>
              <a:cxnLst/>
              <a:rect l="l" t="t" r="r" b="b"/>
              <a:pathLst>
                <a:path w="497204" h="535304">
                  <a:moveTo>
                    <a:pt x="496824" y="267462"/>
                  </a:moveTo>
                  <a:lnTo>
                    <a:pt x="396621" y="305816"/>
                  </a:lnTo>
                  <a:lnTo>
                    <a:pt x="396621" y="229108"/>
                  </a:lnTo>
                  <a:lnTo>
                    <a:pt x="496824" y="267462"/>
                  </a:lnTo>
                  <a:close/>
                </a:path>
                <a:path w="497204" h="535304">
                  <a:moveTo>
                    <a:pt x="424052" y="78359"/>
                  </a:moveTo>
                  <a:lnTo>
                    <a:pt x="378333" y="181864"/>
                  </a:lnTo>
                  <a:lnTo>
                    <a:pt x="327914" y="127508"/>
                  </a:lnTo>
                  <a:lnTo>
                    <a:pt x="424052" y="78359"/>
                  </a:lnTo>
                  <a:close/>
                </a:path>
                <a:path w="497204" h="535304">
                  <a:moveTo>
                    <a:pt x="248412" y="0"/>
                  </a:moveTo>
                  <a:lnTo>
                    <a:pt x="284099" y="107950"/>
                  </a:lnTo>
                  <a:lnTo>
                    <a:pt x="212725" y="107950"/>
                  </a:lnTo>
                  <a:lnTo>
                    <a:pt x="248412" y="0"/>
                  </a:lnTo>
                  <a:close/>
                </a:path>
                <a:path w="497204" h="535304">
                  <a:moveTo>
                    <a:pt x="72771" y="78359"/>
                  </a:moveTo>
                  <a:lnTo>
                    <a:pt x="168910" y="127508"/>
                  </a:lnTo>
                  <a:lnTo>
                    <a:pt x="118491" y="181864"/>
                  </a:lnTo>
                  <a:lnTo>
                    <a:pt x="72771" y="78359"/>
                  </a:lnTo>
                  <a:close/>
                </a:path>
                <a:path w="497204" h="535304">
                  <a:moveTo>
                    <a:pt x="0" y="267462"/>
                  </a:moveTo>
                  <a:lnTo>
                    <a:pt x="100202" y="229108"/>
                  </a:lnTo>
                  <a:lnTo>
                    <a:pt x="100202" y="305816"/>
                  </a:lnTo>
                  <a:lnTo>
                    <a:pt x="0" y="267462"/>
                  </a:lnTo>
                  <a:close/>
                </a:path>
                <a:path w="497204" h="535304">
                  <a:moveTo>
                    <a:pt x="72771" y="456565"/>
                  </a:moveTo>
                  <a:lnTo>
                    <a:pt x="118491" y="353060"/>
                  </a:lnTo>
                  <a:lnTo>
                    <a:pt x="168910" y="407416"/>
                  </a:lnTo>
                  <a:lnTo>
                    <a:pt x="72771" y="456565"/>
                  </a:lnTo>
                  <a:close/>
                </a:path>
                <a:path w="497204" h="535304">
                  <a:moveTo>
                    <a:pt x="248412" y="534924"/>
                  </a:moveTo>
                  <a:lnTo>
                    <a:pt x="212725" y="426974"/>
                  </a:lnTo>
                  <a:lnTo>
                    <a:pt x="284099" y="426974"/>
                  </a:lnTo>
                  <a:lnTo>
                    <a:pt x="248412" y="534924"/>
                  </a:lnTo>
                  <a:close/>
                </a:path>
                <a:path w="497204" h="535304">
                  <a:moveTo>
                    <a:pt x="424052" y="456565"/>
                  </a:moveTo>
                  <a:lnTo>
                    <a:pt x="327914" y="407416"/>
                  </a:lnTo>
                  <a:lnTo>
                    <a:pt x="378333" y="353060"/>
                  </a:lnTo>
                  <a:lnTo>
                    <a:pt x="424052" y="456565"/>
                  </a:lnTo>
                  <a:close/>
                </a:path>
                <a:path w="497204" h="535304">
                  <a:moveTo>
                    <a:pt x="124205" y="267462"/>
                  </a:moveTo>
                  <a:lnTo>
                    <a:pt x="133969" y="215384"/>
                  </a:lnTo>
                  <a:lnTo>
                    <a:pt x="160591" y="172878"/>
                  </a:lnTo>
                  <a:lnTo>
                    <a:pt x="200072" y="144232"/>
                  </a:lnTo>
                  <a:lnTo>
                    <a:pt x="248412" y="133731"/>
                  </a:lnTo>
                  <a:lnTo>
                    <a:pt x="296751" y="144232"/>
                  </a:lnTo>
                  <a:lnTo>
                    <a:pt x="336232" y="172878"/>
                  </a:lnTo>
                  <a:lnTo>
                    <a:pt x="362854" y="215384"/>
                  </a:lnTo>
                  <a:lnTo>
                    <a:pt x="372618" y="267462"/>
                  </a:lnTo>
                  <a:lnTo>
                    <a:pt x="362854" y="319539"/>
                  </a:lnTo>
                  <a:lnTo>
                    <a:pt x="336232" y="362045"/>
                  </a:lnTo>
                  <a:lnTo>
                    <a:pt x="296751" y="390691"/>
                  </a:lnTo>
                  <a:lnTo>
                    <a:pt x="248412" y="401193"/>
                  </a:lnTo>
                  <a:lnTo>
                    <a:pt x="200072" y="390691"/>
                  </a:lnTo>
                  <a:lnTo>
                    <a:pt x="160591" y="362045"/>
                  </a:lnTo>
                  <a:lnTo>
                    <a:pt x="133969" y="319539"/>
                  </a:lnTo>
                  <a:lnTo>
                    <a:pt x="124205" y="267462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772527" y="6219850"/>
            <a:ext cx="91884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5" dirty="0">
                <a:latin typeface="Gothic Uralic"/>
                <a:cs typeface="Gothic Uralic"/>
              </a:rPr>
              <a:t>A</a:t>
            </a:r>
            <a:r>
              <a:rPr sz="1400" dirty="0">
                <a:latin typeface="Gothic Uralic"/>
                <a:cs typeface="Gothic Uralic"/>
              </a:rPr>
              <a:t>ppr</a:t>
            </a:r>
            <a:r>
              <a:rPr sz="1400" spc="-10" dirty="0">
                <a:latin typeface="Gothic Uralic"/>
                <a:cs typeface="Gothic Uralic"/>
              </a:rPr>
              <a:t>o</a:t>
            </a:r>
            <a:r>
              <a:rPr sz="1400" spc="-5" dirty="0">
                <a:latin typeface="Gothic Uralic"/>
                <a:cs typeface="Gothic Uralic"/>
              </a:rPr>
              <a:t>ach</a:t>
            </a:r>
            <a:endParaRPr sz="1400">
              <a:latin typeface="Gothic Uralic"/>
              <a:cs typeface="Gothic Ural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49670" y="6221069"/>
            <a:ext cx="4038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Gothic Uralic"/>
                <a:cs typeface="Gothic Uralic"/>
              </a:rPr>
              <a:t>Fear</a:t>
            </a:r>
            <a:endParaRPr sz="1400">
              <a:latin typeface="Gothic Uralic"/>
              <a:cs typeface="Gothic Ural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586976" y="6221069"/>
            <a:ext cx="9658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5" dirty="0">
                <a:latin typeface="Gothic Uralic"/>
                <a:cs typeface="Gothic Uralic"/>
              </a:rPr>
              <a:t>A</a:t>
            </a:r>
            <a:r>
              <a:rPr sz="1400" dirty="0">
                <a:latin typeface="Gothic Uralic"/>
                <a:cs typeface="Gothic Uralic"/>
              </a:rPr>
              <a:t>ggre</a:t>
            </a:r>
            <a:r>
              <a:rPr sz="1400" spc="-10" dirty="0">
                <a:latin typeface="Gothic Uralic"/>
                <a:cs typeface="Gothic Uralic"/>
              </a:rPr>
              <a:t>s</a:t>
            </a:r>
            <a:r>
              <a:rPr sz="1400" spc="-20" dirty="0">
                <a:latin typeface="Gothic Uralic"/>
                <a:cs typeface="Gothic Uralic"/>
              </a:rPr>
              <a:t>s</a:t>
            </a:r>
            <a:r>
              <a:rPr sz="1400" spc="5" dirty="0">
                <a:latin typeface="Gothic Uralic"/>
                <a:cs typeface="Gothic Uralic"/>
              </a:rPr>
              <a:t>i</a:t>
            </a:r>
            <a:r>
              <a:rPr sz="1400" spc="-10" dirty="0">
                <a:latin typeface="Gothic Uralic"/>
                <a:cs typeface="Gothic Uralic"/>
              </a:rPr>
              <a:t>o</a:t>
            </a:r>
            <a:r>
              <a:rPr sz="1400" dirty="0">
                <a:latin typeface="Gothic Uralic"/>
                <a:cs typeface="Gothic Uralic"/>
              </a:rPr>
              <a:t>n</a:t>
            </a:r>
            <a:endParaRPr sz="140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0"/>
            <a:ext cx="4980432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42957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Intelligent</a:t>
            </a:r>
            <a:r>
              <a:rPr spc="-15" dirty="0"/>
              <a:t> </a:t>
            </a:r>
            <a:r>
              <a:rPr spc="-5" dirty="0"/>
              <a:t>Agents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90600" y="1447800"/>
            <a:ext cx="10660380" cy="3364865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2000" b="1" dirty="0">
                <a:solidFill>
                  <a:srgbClr val="252525"/>
                </a:solidFill>
                <a:latin typeface="Gothic Uralic"/>
                <a:cs typeface="Gothic Uralic"/>
              </a:rPr>
              <a:t>Types </a:t>
            </a:r>
            <a:r>
              <a:rPr sz="2000" b="1" spc="-5" dirty="0">
                <a:solidFill>
                  <a:srgbClr val="252525"/>
                </a:solidFill>
                <a:latin typeface="Gothic Uralic"/>
                <a:cs typeface="Gothic Uralic"/>
              </a:rPr>
              <a:t>of</a:t>
            </a:r>
            <a:r>
              <a:rPr sz="2000" b="1" spc="-2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b="1" dirty="0">
                <a:solidFill>
                  <a:srgbClr val="252525"/>
                </a:solidFill>
                <a:latin typeface="Gothic Uralic"/>
                <a:cs typeface="Gothic Uralic"/>
              </a:rPr>
              <a:t>Agents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Simple Reflex</a:t>
            </a:r>
            <a:r>
              <a:rPr sz="2000" spc="-8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Agent</a:t>
            </a:r>
            <a:endParaRPr sz="2000" dirty="0">
              <a:latin typeface="Gothic Uralic"/>
              <a:cs typeface="Gothic Uralic"/>
            </a:endParaRPr>
          </a:p>
          <a:p>
            <a:pPr marL="469900">
              <a:lnSpc>
                <a:spcPct val="100000"/>
              </a:lnSpc>
              <a:spcBef>
                <a:spcPts val="1040"/>
              </a:spcBef>
              <a:buFont typeface="Arial" panose="020B0604020202020204" pitchFamily="34" charset="0"/>
              <a:buChar char="•"/>
            </a:pPr>
            <a:r>
              <a:rPr sz="1800" spc="34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Braitenberg illustrates the potential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for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over-blown,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anthropomorphic</a:t>
            </a:r>
            <a:r>
              <a:rPr sz="1800" spc="-5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interpretation:</a:t>
            </a:r>
            <a:endParaRPr sz="1800" dirty="0">
              <a:latin typeface="Gothic Uralic"/>
              <a:cs typeface="Gothic Uralic"/>
            </a:endParaRPr>
          </a:p>
          <a:p>
            <a:pPr marL="469900" marR="5080">
              <a:lnSpc>
                <a:spcPct val="100000"/>
              </a:lnSpc>
              <a:spcBef>
                <a:spcPts val="1025"/>
              </a:spcBef>
              <a:tabLst>
                <a:tab pos="2298700" algn="l"/>
              </a:tabLst>
            </a:pPr>
            <a:r>
              <a:rPr sz="1800" b="1" dirty="0">
                <a:solidFill>
                  <a:srgbClr val="252525"/>
                </a:solidFill>
                <a:latin typeface="Gothic Uralic"/>
                <a:cs typeface="Gothic Uralic"/>
              </a:rPr>
              <a:t>“</a:t>
            </a:r>
            <a:r>
              <a:rPr sz="1800" b="1" i="1" dirty="0">
                <a:solidFill>
                  <a:srgbClr val="252525"/>
                </a:solidFill>
                <a:latin typeface="TeXGyreAdventor"/>
                <a:cs typeface="TeXGyreAdventor"/>
              </a:rPr>
              <a:t>Let </a:t>
            </a:r>
            <a:r>
              <a:rPr sz="18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Vehicles 2a and 2b </a:t>
            </a:r>
            <a:r>
              <a:rPr sz="1800" b="1" i="1" dirty="0">
                <a:solidFill>
                  <a:srgbClr val="252525"/>
                </a:solidFill>
                <a:latin typeface="TeXGyreAdventor"/>
                <a:cs typeface="TeXGyreAdventor"/>
              </a:rPr>
              <a:t>move </a:t>
            </a:r>
            <a:r>
              <a:rPr sz="18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around in their world for </a:t>
            </a:r>
            <a:r>
              <a:rPr sz="1800" b="1" i="1" dirty="0">
                <a:solidFill>
                  <a:srgbClr val="252525"/>
                </a:solidFill>
                <a:latin typeface="TeXGyreAdventor"/>
                <a:cs typeface="TeXGyreAdventor"/>
              </a:rPr>
              <a:t>a </a:t>
            </a:r>
            <a:r>
              <a:rPr sz="18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while and </a:t>
            </a:r>
            <a:r>
              <a:rPr sz="1800" b="1" i="1" dirty="0">
                <a:solidFill>
                  <a:srgbClr val="252525"/>
                </a:solidFill>
                <a:latin typeface="TeXGyreAdventor"/>
                <a:cs typeface="TeXGyreAdventor"/>
              </a:rPr>
              <a:t>watch them. </a:t>
            </a:r>
            <a:r>
              <a:rPr sz="18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Their  characters</a:t>
            </a:r>
            <a:r>
              <a:rPr sz="1800" b="1" i="1" spc="-25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1800" b="1" i="1" spc="-5" dirty="0" smtClean="0">
                <a:solidFill>
                  <a:srgbClr val="252525"/>
                </a:solidFill>
                <a:latin typeface="TeXGyreAdventor"/>
                <a:cs typeface="TeXGyreAdventor"/>
              </a:rPr>
              <a:t>are</a:t>
            </a:r>
            <a:r>
              <a:rPr lang="en-US" sz="1800" b="1" i="1" spc="-5" dirty="0" smtClean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1800" b="1" i="1" spc="-5" dirty="0" smtClean="0">
                <a:solidFill>
                  <a:srgbClr val="252525"/>
                </a:solidFill>
                <a:latin typeface="TeXGyreAdventor"/>
                <a:cs typeface="TeXGyreAdventor"/>
              </a:rPr>
              <a:t>quite </a:t>
            </a:r>
            <a:r>
              <a:rPr sz="18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opposite. Both DISLIKE </a:t>
            </a:r>
            <a:r>
              <a:rPr sz="1800" b="1" i="1" dirty="0">
                <a:solidFill>
                  <a:srgbClr val="252525"/>
                </a:solidFill>
                <a:latin typeface="TeXGyreAdventor"/>
                <a:cs typeface="TeXGyreAdventor"/>
              </a:rPr>
              <a:t>sources. </a:t>
            </a:r>
            <a:r>
              <a:rPr sz="18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But 2a becomes restless in their </a:t>
            </a:r>
            <a:r>
              <a:rPr sz="1800" b="1" i="1" spc="-10" dirty="0">
                <a:solidFill>
                  <a:srgbClr val="252525"/>
                </a:solidFill>
                <a:latin typeface="TeXGyreAdventor"/>
                <a:cs typeface="TeXGyreAdventor"/>
              </a:rPr>
              <a:t>vicinity  </a:t>
            </a:r>
            <a:r>
              <a:rPr sz="18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and </a:t>
            </a:r>
            <a:r>
              <a:rPr sz="1800" b="1" i="1" dirty="0">
                <a:solidFill>
                  <a:srgbClr val="252525"/>
                </a:solidFill>
                <a:latin typeface="TeXGyreAdventor"/>
                <a:cs typeface="TeXGyreAdventor"/>
              </a:rPr>
              <a:t>tends to </a:t>
            </a:r>
            <a:r>
              <a:rPr sz="18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avoid </a:t>
            </a:r>
            <a:r>
              <a:rPr sz="1800" b="1" i="1" dirty="0">
                <a:solidFill>
                  <a:srgbClr val="252525"/>
                </a:solidFill>
                <a:latin typeface="TeXGyreAdventor"/>
                <a:cs typeface="TeXGyreAdventor"/>
              </a:rPr>
              <a:t>them, </a:t>
            </a:r>
            <a:r>
              <a:rPr sz="18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escaping until it </a:t>
            </a:r>
            <a:r>
              <a:rPr sz="1800" b="1" i="1" dirty="0">
                <a:solidFill>
                  <a:srgbClr val="252525"/>
                </a:solidFill>
                <a:latin typeface="TeXGyreAdventor"/>
                <a:cs typeface="TeXGyreAdventor"/>
              </a:rPr>
              <a:t>safely reaches a </a:t>
            </a:r>
            <a:r>
              <a:rPr sz="18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place </a:t>
            </a:r>
            <a:r>
              <a:rPr sz="1800" b="1" i="1" dirty="0">
                <a:solidFill>
                  <a:srgbClr val="252525"/>
                </a:solidFill>
                <a:latin typeface="TeXGyreAdventor"/>
                <a:cs typeface="TeXGyreAdventor"/>
              </a:rPr>
              <a:t>where the influence</a:t>
            </a:r>
            <a:r>
              <a:rPr sz="1800" b="1" i="1" spc="-215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18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of</a:t>
            </a:r>
            <a:endParaRPr sz="1800" dirty="0">
              <a:latin typeface="TeXGyreAdventor"/>
              <a:cs typeface="TeXGyreAdventor"/>
            </a:endParaRPr>
          </a:p>
          <a:p>
            <a:pPr marL="469900">
              <a:lnSpc>
                <a:spcPct val="100000"/>
              </a:lnSpc>
            </a:pPr>
            <a:r>
              <a:rPr sz="1800" b="1" i="1" dirty="0">
                <a:solidFill>
                  <a:srgbClr val="252525"/>
                </a:solidFill>
                <a:latin typeface="TeXGyreAdventor"/>
                <a:cs typeface="TeXGyreAdventor"/>
              </a:rPr>
              <a:t>the </a:t>
            </a:r>
            <a:r>
              <a:rPr sz="18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source </a:t>
            </a:r>
            <a:r>
              <a:rPr sz="1800" b="1" i="1" dirty="0">
                <a:solidFill>
                  <a:srgbClr val="252525"/>
                </a:solidFill>
                <a:latin typeface="TeXGyreAdventor"/>
                <a:cs typeface="TeXGyreAdventor"/>
              </a:rPr>
              <a:t>is scarcely felt. </a:t>
            </a:r>
            <a:r>
              <a:rPr sz="18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Vehicle 2a </a:t>
            </a:r>
            <a:r>
              <a:rPr sz="1800" b="1" i="1" dirty="0">
                <a:solidFill>
                  <a:srgbClr val="252525"/>
                </a:solidFill>
                <a:latin typeface="TeXGyreAdventor"/>
                <a:cs typeface="TeXGyreAdventor"/>
              </a:rPr>
              <a:t>is a </a:t>
            </a:r>
            <a:r>
              <a:rPr sz="18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COWARD, you would</a:t>
            </a:r>
            <a:r>
              <a:rPr sz="1800" b="1" i="1" spc="-85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1800" b="1" i="1" dirty="0">
                <a:solidFill>
                  <a:srgbClr val="252525"/>
                </a:solidFill>
                <a:latin typeface="TeXGyreAdventor"/>
                <a:cs typeface="TeXGyreAdventor"/>
              </a:rPr>
              <a:t>say.</a:t>
            </a:r>
            <a:endParaRPr sz="1800" dirty="0">
              <a:latin typeface="TeXGyreAdventor"/>
              <a:cs typeface="TeXGyreAdventor"/>
            </a:endParaRPr>
          </a:p>
          <a:p>
            <a:pPr marL="469900" marR="226695">
              <a:lnSpc>
                <a:spcPct val="100000"/>
              </a:lnSpc>
              <a:spcBef>
                <a:spcPts val="10"/>
              </a:spcBef>
            </a:pPr>
            <a:r>
              <a:rPr sz="18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Not </a:t>
            </a:r>
            <a:r>
              <a:rPr sz="1800" b="1" i="1" dirty="0">
                <a:solidFill>
                  <a:srgbClr val="252525"/>
                </a:solidFill>
                <a:latin typeface="TeXGyreAdventor"/>
                <a:cs typeface="TeXGyreAdventor"/>
              </a:rPr>
              <a:t>so </a:t>
            </a:r>
            <a:r>
              <a:rPr sz="18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Vehicle 2b. It, </a:t>
            </a:r>
            <a:r>
              <a:rPr sz="1800" b="1" i="1" dirty="0">
                <a:solidFill>
                  <a:srgbClr val="252525"/>
                </a:solidFill>
                <a:latin typeface="TeXGyreAdventor"/>
                <a:cs typeface="TeXGyreAdventor"/>
              </a:rPr>
              <a:t>too, </a:t>
            </a:r>
            <a:r>
              <a:rPr sz="18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is excited by </a:t>
            </a:r>
            <a:r>
              <a:rPr sz="1800" b="1" i="1" dirty="0">
                <a:solidFill>
                  <a:srgbClr val="252525"/>
                </a:solidFill>
                <a:latin typeface="TeXGyreAdventor"/>
                <a:cs typeface="TeXGyreAdventor"/>
              </a:rPr>
              <a:t>the </a:t>
            </a:r>
            <a:r>
              <a:rPr sz="18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presence of </a:t>
            </a:r>
            <a:r>
              <a:rPr sz="1800" b="1" i="1" dirty="0">
                <a:solidFill>
                  <a:srgbClr val="252525"/>
                </a:solidFill>
                <a:latin typeface="TeXGyreAdventor"/>
                <a:cs typeface="TeXGyreAdventor"/>
              </a:rPr>
              <a:t>sources, </a:t>
            </a:r>
            <a:r>
              <a:rPr sz="18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but </a:t>
            </a:r>
            <a:r>
              <a:rPr sz="1800" b="1" i="1" dirty="0">
                <a:solidFill>
                  <a:srgbClr val="252525"/>
                </a:solidFill>
                <a:latin typeface="TeXGyreAdventor"/>
                <a:cs typeface="TeXGyreAdventor"/>
              </a:rPr>
              <a:t>resolutely </a:t>
            </a:r>
            <a:r>
              <a:rPr sz="18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turns </a:t>
            </a:r>
            <a:r>
              <a:rPr sz="1800" b="1" i="1" dirty="0">
                <a:solidFill>
                  <a:srgbClr val="252525"/>
                </a:solidFill>
                <a:latin typeface="TeXGyreAdventor"/>
                <a:cs typeface="TeXGyreAdventor"/>
              </a:rPr>
              <a:t>toward  them </a:t>
            </a:r>
            <a:r>
              <a:rPr sz="18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and hits </a:t>
            </a:r>
            <a:r>
              <a:rPr sz="1800" b="1" i="1" dirty="0">
                <a:solidFill>
                  <a:srgbClr val="252525"/>
                </a:solidFill>
                <a:latin typeface="TeXGyreAdventor"/>
                <a:cs typeface="TeXGyreAdventor"/>
              </a:rPr>
              <a:t>them </a:t>
            </a:r>
            <a:r>
              <a:rPr sz="18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with high velocity, as if it </a:t>
            </a:r>
            <a:r>
              <a:rPr sz="1800" b="1" i="1" dirty="0">
                <a:solidFill>
                  <a:srgbClr val="252525"/>
                </a:solidFill>
                <a:latin typeface="TeXGyreAdventor"/>
                <a:cs typeface="TeXGyreAdventor"/>
              </a:rPr>
              <a:t>wanted to </a:t>
            </a:r>
            <a:r>
              <a:rPr sz="18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destroy </a:t>
            </a:r>
            <a:r>
              <a:rPr sz="1800" b="1" i="1" dirty="0">
                <a:solidFill>
                  <a:srgbClr val="252525"/>
                </a:solidFill>
                <a:latin typeface="TeXGyreAdventor"/>
                <a:cs typeface="TeXGyreAdventor"/>
              </a:rPr>
              <a:t>them. </a:t>
            </a:r>
            <a:r>
              <a:rPr sz="18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Vehicle 2b is  AGGRESSIVE,</a:t>
            </a:r>
            <a:r>
              <a:rPr sz="1800" b="1" i="1" spc="5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18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obviously</a:t>
            </a:r>
            <a:r>
              <a:rPr sz="1800" b="1" spc="-5" dirty="0">
                <a:solidFill>
                  <a:srgbClr val="252525"/>
                </a:solidFill>
                <a:latin typeface="Gothic Uralic"/>
                <a:cs typeface="Gothic Uralic"/>
              </a:rPr>
              <a:t>.”</a:t>
            </a:r>
            <a:endParaRPr sz="1800" dirty="0">
              <a:latin typeface="Gothic Uralic"/>
              <a:cs typeface="Gothic Ural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18759" y="4439411"/>
            <a:ext cx="1848612" cy="19248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022850" y="5706262"/>
            <a:ext cx="3079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othic Uralic"/>
                <a:cs typeface="Gothic Uralic"/>
              </a:rPr>
              <a:t>2a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73543" y="5706262"/>
            <a:ext cx="3079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othic Uralic"/>
                <a:cs typeface="Gothic Uralic"/>
              </a:rPr>
              <a:t>2b</a:t>
            </a:r>
            <a:endParaRPr sz="180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0"/>
            <a:ext cx="4980432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42957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Intelligent</a:t>
            </a:r>
            <a:r>
              <a:rPr spc="-15" dirty="0"/>
              <a:t> </a:t>
            </a:r>
            <a:r>
              <a:rPr spc="-5" dirty="0"/>
              <a:t>Agents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7200" y="1219200"/>
            <a:ext cx="5461000" cy="1992630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2000" b="1" dirty="0">
                <a:solidFill>
                  <a:srgbClr val="252525"/>
                </a:solidFill>
                <a:latin typeface="Gothic Uralic"/>
                <a:cs typeface="Gothic Uralic"/>
              </a:rPr>
              <a:t>Types </a:t>
            </a:r>
            <a:r>
              <a:rPr sz="2000" b="1" spc="-5" dirty="0">
                <a:solidFill>
                  <a:srgbClr val="252525"/>
                </a:solidFill>
                <a:latin typeface="Gothic Uralic"/>
                <a:cs typeface="Gothic Uralic"/>
              </a:rPr>
              <a:t>of</a:t>
            </a:r>
            <a:r>
              <a:rPr sz="2000" b="1" spc="-2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b="1" dirty="0">
                <a:solidFill>
                  <a:srgbClr val="252525"/>
                </a:solidFill>
                <a:latin typeface="Gothic Uralic"/>
                <a:cs typeface="Gothic Uralic"/>
              </a:rPr>
              <a:t>Agents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Model-based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Reflex</a:t>
            </a:r>
            <a:r>
              <a:rPr sz="2000" spc="-7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Agent</a:t>
            </a:r>
            <a:endParaRPr sz="2000" dirty="0">
              <a:latin typeface="Gothic Uralic"/>
              <a:cs typeface="Gothic Uralic"/>
            </a:endParaRPr>
          </a:p>
          <a:p>
            <a:pPr marL="469900">
              <a:lnSpc>
                <a:spcPct val="100000"/>
              </a:lnSpc>
              <a:spcBef>
                <a:spcPts val="1040"/>
              </a:spcBef>
              <a:buFont typeface="Arial" panose="020B0604020202020204" pitchFamily="34" charset="0"/>
              <a:buChar char="•"/>
            </a:pPr>
            <a:r>
              <a:rPr sz="1800" spc="34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Stores facts and/or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procedural</a:t>
            </a:r>
            <a:r>
              <a:rPr sz="1800" spc="-13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spc="-55" dirty="0">
                <a:solidFill>
                  <a:srgbClr val="252525"/>
                </a:solidFill>
                <a:latin typeface="Gothic Uralic"/>
                <a:cs typeface="Gothic Uralic"/>
              </a:rPr>
              <a:t>knowledge</a:t>
            </a:r>
            <a:endParaRPr sz="1800" dirty="0">
              <a:latin typeface="Gothic Uralic"/>
              <a:cs typeface="Gothic Uralic"/>
            </a:endParaRPr>
          </a:p>
          <a:p>
            <a:pPr marL="756285">
              <a:lnSpc>
                <a:spcPct val="100000"/>
              </a:lnSpc>
            </a:pPr>
            <a:r>
              <a:rPr lang="en-US" sz="1800" spc="-10" dirty="0" smtClean="0">
                <a:solidFill>
                  <a:srgbClr val="252525"/>
                </a:solidFill>
                <a:latin typeface="Gothic Uralic"/>
                <a:cs typeface="Gothic Uralic"/>
              </a:rPr>
              <a:t>   </a:t>
            </a:r>
            <a:r>
              <a:rPr sz="1800" spc="-10" dirty="0" smtClean="0">
                <a:solidFill>
                  <a:srgbClr val="252525"/>
                </a:solidFill>
                <a:latin typeface="Gothic Uralic"/>
                <a:cs typeface="Gothic Uralic"/>
              </a:rPr>
              <a:t>about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the world </a:t>
            </a:r>
            <a:r>
              <a:rPr sz="1800" spc="10" dirty="0">
                <a:solidFill>
                  <a:srgbClr val="252525"/>
                </a:solidFill>
                <a:latin typeface="Gothic Uralic"/>
                <a:cs typeface="Gothic Uralic"/>
              </a:rPr>
              <a:t>in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a</a:t>
            </a:r>
            <a:r>
              <a:rPr sz="1800" spc="3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model</a:t>
            </a:r>
            <a:endParaRPr sz="1800" dirty="0">
              <a:latin typeface="Gothic Uralic"/>
              <a:cs typeface="Gothic Uralic"/>
            </a:endParaRPr>
          </a:p>
          <a:p>
            <a:pPr marL="469900">
              <a:lnSpc>
                <a:spcPct val="100000"/>
              </a:lnSpc>
              <a:spcBef>
                <a:spcPts val="1035"/>
              </a:spcBef>
              <a:buFont typeface="Arial" panose="020B0604020202020204" pitchFamily="34" charset="0"/>
              <a:buChar char="•"/>
            </a:pPr>
            <a:r>
              <a:rPr sz="1800" spc="33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1800" spc="-15" dirty="0">
                <a:solidFill>
                  <a:srgbClr val="252525"/>
                </a:solidFill>
                <a:latin typeface="Gothic Uralic"/>
                <a:cs typeface="Gothic Uralic"/>
              </a:rPr>
              <a:t>Updates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internal</a:t>
            </a:r>
            <a:r>
              <a:rPr sz="1800" spc="-12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states</a:t>
            </a:r>
            <a:endParaRPr sz="1800" dirty="0">
              <a:latin typeface="Gothic Uralic"/>
              <a:cs typeface="Gothic Uralic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365747" y="1653539"/>
            <a:ext cx="4706620" cy="4974590"/>
            <a:chOff x="6365747" y="1653539"/>
            <a:chExt cx="4706620" cy="4974590"/>
          </a:xfrm>
        </p:grpSpPr>
        <p:sp>
          <p:nvSpPr>
            <p:cNvPr id="7" name="object 7"/>
            <p:cNvSpPr/>
            <p:nvPr/>
          </p:nvSpPr>
          <p:spPr>
            <a:xfrm>
              <a:off x="6854951" y="3308604"/>
              <a:ext cx="1458595" cy="1487805"/>
            </a:xfrm>
            <a:custGeom>
              <a:avLst/>
              <a:gdLst/>
              <a:ahLst/>
              <a:cxnLst/>
              <a:rect l="l" t="t" r="r" b="b"/>
              <a:pathLst>
                <a:path w="1458595" h="1487804">
                  <a:moveTo>
                    <a:pt x="1215390" y="0"/>
                  </a:moveTo>
                  <a:lnTo>
                    <a:pt x="243077" y="0"/>
                  </a:lnTo>
                  <a:lnTo>
                    <a:pt x="194091" y="4938"/>
                  </a:lnTo>
                  <a:lnTo>
                    <a:pt x="148464" y="19103"/>
                  </a:lnTo>
                  <a:lnTo>
                    <a:pt x="107174" y="41516"/>
                  </a:lnTo>
                  <a:lnTo>
                    <a:pt x="71199" y="71199"/>
                  </a:lnTo>
                  <a:lnTo>
                    <a:pt x="41516" y="107174"/>
                  </a:lnTo>
                  <a:lnTo>
                    <a:pt x="19103" y="148464"/>
                  </a:lnTo>
                  <a:lnTo>
                    <a:pt x="4938" y="194091"/>
                  </a:lnTo>
                  <a:lnTo>
                    <a:pt x="0" y="243078"/>
                  </a:lnTo>
                  <a:lnTo>
                    <a:pt x="0" y="1244346"/>
                  </a:lnTo>
                  <a:lnTo>
                    <a:pt x="4938" y="1293332"/>
                  </a:lnTo>
                  <a:lnTo>
                    <a:pt x="19103" y="1338959"/>
                  </a:lnTo>
                  <a:lnTo>
                    <a:pt x="41516" y="1380249"/>
                  </a:lnTo>
                  <a:lnTo>
                    <a:pt x="71199" y="1416224"/>
                  </a:lnTo>
                  <a:lnTo>
                    <a:pt x="107174" y="1445907"/>
                  </a:lnTo>
                  <a:lnTo>
                    <a:pt x="148464" y="1468320"/>
                  </a:lnTo>
                  <a:lnTo>
                    <a:pt x="194091" y="1482485"/>
                  </a:lnTo>
                  <a:lnTo>
                    <a:pt x="243077" y="1487424"/>
                  </a:lnTo>
                  <a:lnTo>
                    <a:pt x="1215390" y="1487424"/>
                  </a:lnTo>
                  <a:lnTo>
                    <a:pt x="1264376" y="1482485"/>
                  </a:lnTo>
                  <a:lnTo>
                    <a:pt x="1310003" y="1468320"/>
                  </a:lnTo>
                  <a:lnTo>
                    <a:pt x="1351293" y="1445907"/>
                  </a:lnTo>
                  <a:lnTo>
                    <a:pt x="1387268" y="1416224"/>
                  </a:lnTo>
                  <a:lnTo>
                    <a:pt x="1416951" y="1380249"/>
                  </a:lnTo>
                  <a:lnTo>
                    <a:pt x="1439364" y="1338959"/>
                  </a:lnTo>
                  <a:lnTo>
                    <a:pt x="1453529" y="1293332"/>
                  </a:lnTo>
                  <a:lnTo>
                    <a:pt x="1458468" y="1244346"/>
                  </a:lnTo>
                  <a:lnTo>
                    <a:pt x="1458468" y="243078"/>
                  </a:lnTo>
                  <a:lnTo>
                    <a:pt x="1453529" y="194091"/>
                  </a:lnTo>
                  <a:lnTo>
                    <a:pt x="1439364" y="148464"/>
                  </a:lnTo>
                  <a:lnTo>
                    <a:pt x="1416951" y="107174"/>
                  </a:lnTo>
                  <a:lnTo>
                    <a:pt x="1387268" y="71199"/>
                  </a:lnTo>
                  <a:lnTo>
                    <a:pt x="1351293" y="41516"/>
                  </a:lnTo>
                  <a:lnTo>
                    <a:pt x="1310003" y="19103"/>
                  </a:lnTo>
                  <a:lnTo>
                    <a:pt x="1264376" y="4938"/>
                  </a:lnTo>
                  <a:lnTo>
                    <a:pt x="1215390" y="0"/>
                  </a:lnTo>
                  <a:close/>
                </a:path>
              </a:pathLst>
            </a:custGeom>
            <a:solidFill>
              <a:srgbClr val="4966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854951" y="3308604"/>
              <a:ext cx="1458595" cy="1487805"/>
            </a:xfrm>
            <a:custGeom>
              <a:avLst/>
              <a:gdLst/>
              <a:ahLst/>
              <a:cxnLst/>
              <a:rect l="l" t="t" r="r" b="b"/>
              <a:pathLst>
                <a:path w="1458595" h="1487804">
                  <a:moveTo>
                    <a:pt x="0" y="243078"/>
                  </a:moveTo>
                  <a:lnTo>
                    <a:pt x="4938" y="194091"/>
                  </a:lnTo>
                  <a:lnTo>
                    <a:pt x="19103" y="148464"/>
                  </a:lnTo>
                  <a:lnTo>
                    <a:pt x="41516" y="107174"/>
                  </a:lnTo>
                  <a:lnTo>
                    <a:pt x="71199" y="71199"/>
                  </a:lnTo>
                  <a:lnTo>
                    <a:pt x="107174" y="41516"/>
                  </a:lnTo>
                  <a:lnTo>
                    <a:pt x="148464" y="19103"/>
                  </a:lnTo>
                  <a:lnTo>
                    <a:pt x="194091" y="4938"/>
                  </a:lnTo>
                  <a:lnTo>
                    <a:pt x="243077" y="0"/>
                  </a:lnTo>
                  <a:lnTo>
                    <a:pt x="1215390" y="0"/>
                  </a:lnTo>
                  <a:lnTo>
                    <a:pt x="1264376" y="4938"/>
                  </a:lnTo>
                  <a:lnTo>
                    <a:pt x="1310003" y="19103"/>
                  </a:lnTo>
                  <a:lnTo>
                    <a:pt x="1351293" y="41516"/>
                  </a:lnTo>
                  <a:lnTo>
                    <a:pt x="1387268" y="71199"/>
                  </a:lnTo>
                  <a:lnTo>
                    <a:pt x="1416951" y="107174"/>
                  </a:lnTo>
                  <a:lnTo>
                    <a:pt x="1439364" y="148464"/>
                  </a:lnTo>
                  <a:lnTo>
                    <a:pt x="1453529" y="194091"/>
                  </a:lnTo>
                  <a:lnTo>
                    <a:pt x="1458468" y="243078"/>
                  </a:lnTo>
                  <a:lnTo>
                    <a:pt x="1458468" y="1244346"/>
                  </a:lnTo>
                  <a:lnTo>
                    <a:pt x="1453529" y="1293332"/>
                  </a:lnTo>
                  <a:lnTo>
                    <a:pt x="1439364" y="1338959"/>
                  </a:lnTo>
                  <a:lnTo>
                    <a:pt x="1416951" y="1380249"/>
                  </a:lnTo>
                  <a:lnTo>
                    <a:pt x="1387268" y="1416224"/>
                  </a:lnTo>
                  <a:lnTo>
                    <a:pt x="1351293" y="1445907"/>
                  </a:lnTo>
                  <a:lnTo>
                    <a:pt x="1310003" y="1468320"/>
                  </a:lnTo>
                  <a:lnTo>
                    <a:pt x="1264376" y="1482485"/>
                  </a:lnTo>
                  <a:lnTo>
                    <a:pt x="1215390" y="1487424"/>
                  </a:lnTo>
                  <a:lnTo>
                    <a:pt x="243077" y="1487424"/>
                  </a:lnTo>
                  <a:lnTo>
                    <a:pt x="194091" y="1482485"/>
                  </a:lnTo>
                  <a:lnTo>
                    <a:pt x="148464" y="1468320"/>
                  </a:lnTo>
                  <a:lnTo>
                    <a:pt x="107174" y="1445907"/>
                  </a:lnTo>
                  <a:lnTo>
                    <a:pt x="71199" y="1416224"/>
                  </a:lnTo>
                  <a:lnTo>
                    <a:pt x="41516" y="1380249"/>
                  </a:lnTo>
                  <a:lnTo>
                    <a:pt x="19103" y="1338959"/>
                  </a:lnTo>
                  <a:lnTo>
                    <a:pt x="4938" y="1293332"/>
                  </a:lnTo>
                  <a:lnTo>
                    <a:pt x="0" y="1244346"/>
                  </a:lnTo>
                  <a:lnTo>
                    <a:pt x="0" y="243078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200643" y="3558539"/>
              <a:ext cx="225551" cy="22555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200643" y="4267200"/>
              <a:ext cx="225551" cy="22555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53349" y="4796027"/>
              <a:ext cx="577215" cy="372745"/>
            </a:xfrm>
            <a:custGeom>
              <a:avLst/>
              <a:gdLst/>
              <a:ahLst/>
              <a:cxnLst/>
              <a:rect l="l" t="t" r="r" b="b"/>
              <a:pathLst>
                <a:path w="577215" h="372745">
                  <a:moveTo>
                    <a:pt x="576833" y="372618"/>
                  </a:moveTo>
                  <a:lnTo>
                    <a:pt x="517866" y="370693"/>
                  </a:lnTo>
                  <a:lnTo>
                    <a:pt x="460599" y="365045"/>
                  </a:lnTo>
                  <a:lnTo>
                    <a:pt x="405323" y="355861"/>
                  </a:lnTo>
                  <a:lnTo>
                    <a:pt x="352329" y="343328"/>
                  </a:lnTo>
                  <a:lnTo>
                    <a:pt x="301907" y="327634"/>
                  </a:lnTo>
                  <a:lnTo>
                    <a:pt x="254347" y="308967"/>
                  </a:lnTo>
                  <a:lnTo>
                    <a:pt x="209939" y="287513"/>
                  </a:lnTo>
                  <a:lnTo>
                    <a:pt x="168973" y="263461"/>
                  </a:lnTo>
                  <a:lnTo>
                    <a:pt x="131740" y="236998"/>
                  </a:lnTo>
                  <a:lnTo>
                    <a:pt x="98530" y="208311"/>
                  </a:lnTo>
                  <a:lnTo>
                    <a:pt x="69632" y="177589"/>
                  </a:lnTo>
                  <a:lnTo>
                    <a:pt x="45338" y="145018"/>
                  </a:lnTo>
                  <a:lnTo>
                    <a:pt x="25938" y="110786"/>
                  </a:lnTo>
                  <a:lnTo>
                    <a:pt x="11721" y="75080"/>
                  </a:lnTo>
                  <a:lnTo>
                    <a:pt x="2978" y="38089"/>
                  </a:lnTo>
                  <a:lnTo>
                    <a:pt x="0" y="0"/>
                  </a:lnTo>
                </a:path>
              </a:pathLst>
            </a:custGeom>
            <a:ln w="28956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160257" y="5002530"/>
              <a:ext cx="282575" cy="292100"/>
            </a:xfrm>
            <a:custGeom>
              <a:avLst/>
              <a:gdLst/>
              <a:ahLst/>
              <a:cxnLst/>
              <a:rect l="l" t="t" r="r" b="b"/>
              <a:pathLst>
                <a:path w="282575" h="292100">
                  <a:moveTo>
                    <a:pt x="24384" y="138811"/>
                  </a:moveTo>
                  <a:lnTo>
                    <a:pt x="282321" y="0"/>
                  </a:lnTo>
                </a:path>
                <a:path w="282575" h="292100">
                  <a:moveTo>
                    <a:pt x="0" y="155448"/>
                  </a:moveTo>
                  <a:lnTo>
                    <a:pt x="257937" y="155448"/>
                  </a:lnTo>
                </a:path>
                <a:path w="282575" h="292100">
                  <a:moveTo>
                    <a:pt x="0" y="155448"/>
                  </a:moveTo>
                  <a:lnTo>
                    <a:pt x="257937" y="292100"/>
                  </a:lnTo>
                </a:path>
              </a:pathLst>
            </a:custGeom>
            <a:ln w="38100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373367" y="1661159"/>
              <a:ext cx="4691380" cy="4959350"/>
            </a:xfrm>
            <a:custGeom>
              <a:avLst/>
              <a:gdLst/>
              <a:ahLst/>
              <a:cxnLst/>
              <a:rect l="l" t="t" r="r" b="b"/>
              <a:pathLst>
                <a:path w="4691380" h="4959350">
                  <a:moveTo>
                    <a:pt x="0" y="4959096"/>
                  </a:moveTo>
                  <a:lnTo>
                    <a:pt x="4690872" y="4959096"/>
                  </a:lnTo>
                  <a:lnTo>
                    <a:pt x="4690872" y="0"/>
                  </a:lnTo>
                  <a:lnTo>
                    <a:pt x="0" y="0"/>
                  </a:lnTo>
                  <a:lnTo>
                    <a:pt x="0" y="4959096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622535" y="3874007"/>
              <a:ext cx="1075944" cy="10759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223759" y="3671316"/>
              <a:ext cx="635635" cy="708660"/>
            </a:xfrm>
            <a:custGeom>
              <a:avLst/>
              <a:gdLst/>
              <a:ahLst/>
              <a:cxnLst/>
              <a:rect l="l" t="t" r="r" b="b"/>
              <a:pathLst>
                <a:path w="635634" h="708660">
                  <a:moveTo>
                    <a:pt x="635507" y="0"/>
                  </a:moveTo>
                  <a:lnTo>
                    <a:pt x="0" y="0"/>
                  </a:lnTo>
                  <a:lnTo>
                    <a:pt x="0" y="708660"/>
                  </a:lnTo>
                  <a:lnTo>
                    <a:pt x="635507" y="708660"/>
                  </a:lnTo>
                  <a:lnTo>
                    <a:pt x="6355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223759" y="3671316"/>
              <a:ext cx="635635" cy="708660"/>
            </a:xfrm>
            <a:custGeom>
              <a:avLst/>
              <a:gdLst/>
              <a:ahLst/>
              <a:cxnLst/>
              <a:rect l="l" t="t" r="r" b="b"/>
              <a:pathLst>
                <a:path w="635634" h="708660">
                  <a:moveTo>
                    <a:pt x="0" y="708660"/>
                  </a:moveTo>
                  <a:lnTo>
                    <a:pt x="635507" y="708660"/>
                  </a:lnTo>
                  <a:lnTo>
                    <a:pt x="635507" y="0"/>
                  </a:lnTo>
                  <a:lnTo>
                    <a:pt x="0" y="0"/>
                  </a:lnTo>
                  <a:lnTo>
                    <a:pt x="0" y="708660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421879" y="3823716"/>
              <a:ext cx="291465" cy="355600"/>
            </a:xfrm>
            <a:custGeom>
              <a:avLst/>
              <a:gdLst/>
              <a:ahLst/>
              <a:cxnLst/>
              <a:rect l="l" t="t" r="r" b="b"/>
              <a:pathLst>
                <a:path w="291465" h="355600">
                  <a:moveTo>
                    <a:pt x="114173" y="0"/>
                  </a:moveTo>
                  <a:lnTo>
                    <a:pt x="0" y="64007"/>
                  </a:lnTo>
                  <a:lnTo>
                    <a:pt x="102489" y="137794"/>
                  </a:lnTo>
                  <a:lnTo>
                    <a:pt x="67691" y="159511"/>
                  </a:lnTo>
                  <a:lnTo>
                    <a:pt x="164719" y="229996"/>
                  </a:lnTo>
                  <a:lnTo>
                    <a:pt x="134874" y="245236"/>
                  </a:lnTo>
                  <a:lnTo>
                    <a:pt x="291084" y="355091"/>
                  </a:lnTo>
                  <a:lnTo>
                    <a:pt x="199009" y="211708"/>
                  </a:lnTo>
                  <a:lnTo>
                    <a:pt x="223393" y="197357"/>
                  </a:lnTo>
                  <a:lnTo>
                    <a:pt x="148971" y="111759"/>
                  </a:lnTo>
                  <a:lnTo>
                    <a:pt x="173354" y="99948"/>
                  </a:lnTo>
                  <a:lnTo>
                    <a:pt x="11417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421879" y="3823716"/>
              <a:ext cx="291465" cy="355600"/>
            </a:xfrm>
            <a:custGeom>
              <a:avLst/>
              <a:gdLst/>
              <a:ahLst/>
              <a:cxnLst/>
              <a:rect l="l" t="t" r="r" b="b"/>
              <a:pathLst>
                <a:path w="291465" h="355600">
                  <a:moveTo>
                    <a:pt x="114173" y="0"/>
                  </a:moveTo>
                  <a:lnTo>
                    <a:pt x="173354" y="99948"/>
                  </a:lnTo>
                  <a:lnTo>
                    <a:pt x="148971" y="111759"/>
                  </a:lnTo>
                  <a:lnTo>
                    <a:pt x="223393" y="197357"/>
                  </a:lnTo>
                  <a:lnTo>
                    <a:pt x="199009" y="211708"/>
                  </a:lnTo>
                  <a:lnTo>
                    <a:pt x="291084" y="355091"/>
                  </a:lnTo>
                  <a:lnTo>
                    <a:pt x="134874" y="245236"/>
                  </a:lnTo>
                  <a:lnTo>
                    <a:pt x="164719" y="229996"/>
                  </a:lnTo>
                  <a:lnTo>
                    <a:pt x="67691" y="159511"/>
                  </a:lnTo>
                  <a:lnTo>
                    <a:pt x="102489" y="137794"/>
                  </a:lnTo>
                  <a:lnTo>
                    <a:pt x="0" y="64007"/>
                  </a:lnTo>
                  <a:lnTo>
                    <a:pt x="114173" y="0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859267" y="3671316"/>
              <a:ext cx="349250" cy="354330"/>
            </a:xfrm>
            <a:custGeom>
              <a:avLst/>
              <a:gdLst/>
              <a:ahLst/>
              <a:cxnLst/>
              <a:rect l="l" t="t" r="r" b="b"/>
              <a:pathLst>
                <a:path w="349250" h="354329">
                  <a:moveTo>
                    <a:pt x="348996" y="0"/>
                  </a:moveTo>
                  <a:lnTo>
                    <a:pt x="348996" y="354202"/>
                  </a:lnTo>
                  <a:lnTo>
                    <a:pt x="0" y="354202"/>
                  </a:lnTo>
                </a:path>
              </a:pathLst>
            </a:custGeom>
            <a:ln w="9144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859267" y="3671316"/>
              <a:ext cx="349250" cy="708660"/>
            </a:xfrm>
            <a:custGeom>
              <a:avLst/>
              <a:gdLst/>
              <a:ahLst/>
              <a:cxnLst/>
              <a:rect l="l" t="t" r="r" b="b"/>
              <a:pathLst>
                <a:path w="349250" h="708660">
                  <a:moveTo>
                    <a:pt x="0" y="354202"/>
                  </a:moveTo>
                  <a:lnTo>
                    <a:pt x="174498" y="354202"/>
                  </a:lnTo>
                  <a:lnTo>
                    <a:pt x="174498" y="0"/>
                  </a:lnTo>
                  <a:lnTo>
                    <a:pt x="348996" y="0"/>
                  </a:lnTo>
                </a:path>
                <a:path w="349250" h="708660">
                  <a:moveTo>
                    <a:pt x="0" y="490727"/>
                  </a:moveTo>
                  <a:lnTo>
                    <a:pt x="174498" y="490727"/>
                  </a:lnTo>
                  <a:lnTo>
                    <a:pt x="174498" y="708151"/>
                  </a:lnTo>
                  <a:lnTo>
                    <a:pt x="348996" y="708151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542275" y="4379975"/>
              <a:ext cx="210185" cy="400050"/>
            </a:xfrm>
            <a:custGeom>
              <a:avLst/>
              <a:gdLst/>
              <a:ahLst/>
              <a:cxnLst/>
              <a:rect l="l" t="t" r="r" b="b"/>
              <a:pathLst>
                <a:path w="210184" h="400050">
                  <a:moveTo>
                    <a:pt x="0" y="0"/>
                  </a:moveTo>
                  <a:lnTo>
                    <a:pt x="0" y="199898"/>
                  </a:lnTo>
                  <a:lnTo>
                    <a:pt x="210184" y="199898"/>
                  </a:lnTo>
                  <a:lnTo>
                    <a:pt x="210184" y="399669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897494" y="2341626"/>
            <a:ext cx="1636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othic Uralic"/>
                <a:cs typeface="Gothic Uralic"/>
              </a:rPr>
              <a:t>ENVIRONMENT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419338" y="3670553"/>
            <a:ext cx="1276985" cy="753745"/>
          </a:xfrm>
          <a:custGeom>
            <a:avLst/>
            <a:gdLst/>
            <a:ahLst/>
            <a:cxnLst/>
            <a:rect l="l" t="t" r="r" b="b"/>
            <a:pathLst>
              <a:path w="1276984" h="753745">
                <a:moveTo>
                  <a:pt x="118745" y="707009"/>
                </a:moveTo>
                <a:lnTo>
                  <a:pt x="113665" y="701802"/>
                </a:lnTo>
                <a:lnTo>
                  <a:pt x="107442" y="701548"/>
                </a:lnTo>
                <a:lnTo>
                  <a:pt x="76504" y="700747"/>
                </a:lnTo>
                <a:lnTo>
                  <a:pt x="76517" y="700278"/>
                </a:lnTo>
                <a:lnTo>
                  <a:pt x="77216" y="674116"/>
                </a:lnTo>
                <a:lnTo>
                  <a:pt x="0" y="710184"/>
                </a:lnTo>
                <a:lnTo>
                  <a:pt x="75184" y="750316"/>
                </a:lnTo>
                <a:lnTo>
                  <a:pt x="75895" y="723607"/>
                </a:lnTo>
                <a:lnTo>
                  <a:pt x="106807" y="724408"/>
                </a:lnTo>
                <a:lnTo>
                  <a:pt x="113157" y="724662"/>
                </a:lnTo>
                <a:lnTo>
                  <a:pt x="118364" y="719582"/>
                </a:lnTo>
                <a:lnTo>
                  <a:pt x="118491" y="713359"/>
                </a:lnTo>
                <a:lnTo>
                  <a:pt x="118745" y="707009"/>
                </a:lnTo>
                <a:close/>
              </a:path>
              <a:path w="1276984" h="753745">
                <a:moveTo>
                  <a:pt x="121285" y="52451"/>
                </a:moveTo>
                <a:lnTo>
                  <a:pt x="118872" y="45720"/>
                </a:lnTo>
                <a:lnTo>
                  <a:pt x="113284" y="42926"/>
                </a:lnTo>
                <a:lnTo>
                  <a:pt x="73698" y="24053"/>
                </a:lnTo>
                <a:lnTo>
                  <a:pt x="75361" y="20574"/>
                </a:lnTo>
                <a:lnTo>
                  <a:pt x="85217" y="0"/>
                </a:lnTo>
                <a:lnTo>
                  <a:pt x="0" y="1524"/>
                </a:lnTo>
                <a:lnTo>
                  <a:pt x="52324" y="68707"/>
                </a:lnTo>
                <a:lnTo>
                  <a:pt x="63830" y="44653"/>
                </a:lnTo>
                <a:lnTo>
                  <a:pt x="103378" y="63627"/>
                </a:lnTo>
                <a:lnTo>
                  <a:pt x="109093" y="66294"/>
                </a:lnTo>
                <a:lnTo>
                  <a:pt x="115951" y="63881"/>
                </a:lnTo>
                <a:lnTo>
                  <a:pt x="121285" y="52451"/>
                </a:lnTo>
                <a:close/>
              </a:path>
              <a:path w="1276984" h="753745">
                <a:moveTo>
                  <a:pt x="203835" y="91948"/>
                </a:moveTo>
                <a:lnTo>
                  <a:pt x="201422" y="85090"/>
                </a:lnTo>
                <a:lnTo>
                  <a:pt x="195707" y="82423"/>
                </a:lnTo>
                <a:lnTo>
                  <a:pt x="148844" y="59944"/>
                </a:lnTo>
                <a:lnTo>
                  <a:pt x="141986" y="62357"/>
                </a:lnTo>
                <a:lnTo>
                  <a:pt x="139192" y="68072"/>
                </a:lnTo>
                <a:lnTo>
                  <a:pt x="136525" y="73787"/>
                </a:lnTo>
                <a:lnTo>
                  <a:pt x="138938" y="80518"/>
                </a:lnTo>
                <a:lnTo>
                  <a:pt x="144653" y="83312"/>
                </a:lnTo>
                <a:lnTo>
                  <a:pt x="191516" y="105664"/>
                </a:lnTo>
                <a:lnTo>
                  <a:pt x="198374" y="103251"/>
                </a:lnTo>
                <a:lnTo>
                  <a:pt x="201168" y="97663"/>
                </a:lnTo>
                <a:lnTo>
                  <a:pt x="203835" y="91948"/>
                </a:lnTo>
                <a:close/>
              </a:path>
              <a:path w="1276984" h="753745">
                <a:moveTo>
                  <a:pt x="210058" y="709422"/>
                </a:moveTo>
                <a:lnTo>
                  <a:pt x="205105" y="704215"/>
                </a:lnTo>
                <a:lnTo>
                  <a:pt x="146812" y="702691"/>
                </a:lnTo>
                <a:lnTo>
                  <a:pt x="141605" y="707644"/>
                </a:lnTo>
                <a:lnTo>
                  <a:pt x="141351" y="713994"/>
                </a:lnTo>
                <a:lnTo>
                  <a:pt x="141224" y="720217"/>
                </a:lnTo>
                <a:lnTo>
                  <a:pt x="146177" y="725551"/>
                </a:lnTo>
                <a:lnTo>
                  <a:pt x="198247" y="726821"/>
                </a:lnTo>
                <a:lnTo>
                  <a:pt x="204470" y="727075"/>
                </a:lnTo>
                <a:lnTo>
                  <a:pt x="209804" y="722122"/>
                </a:lnTo>
                <a:lnTo>
                  <a:pt x="210058" y="709422"/>
                </a:lnTo>
                <a:close/>
              </a:path>
              <a:path w="1276984" h="753745">
                <a:moveTo>
                  <a:pt x="286385" y="131318"/>
                </a:moveTo>
                <a:lnTo>
                  <a:pt x="283972" y="124460"/>
                </a:lnTo>
                <a:lnTo>
                  <a:pt x="278257" y="121793"/>
                </a:lnTo>
                <a:lnTo>
                  <a:pt x="236982" y="102108"/>
                </a:lnTo>
                <a:lnTo>
                  <a:pt x="231267" y="99314"/>
                </a:lnTo>
                <a:lnTo>
                  <a:pt x="224409" y="101727"/>
                </a:lnTo>
                <a:lnTo>
                  <a:pt x="219075" y="113157"/>
                </a:lnTo>
                <a:lnTo>
                  <a:pt x="221488" y="120015"/>
                </a:lnTo>
                <a:lnTo>
                  <a:pt x="268351" y="142367"/>
                </a:lnTo>
                <a:lnTo>
                  <a:pt x="274066" y="145161"/>
                </a:lnTo>
                <a:lnTo>
                  <a:pt x="280924" y="142748"/>
                </a:lnTo>
                <a:lnTo>
                  <a:pt x="283591" y="137033"/>
                </a:lnTo>
                <a:lnTo>
                  <a:pt x="286385" y="131318"/>
                </a:lnTo>
                <a:close/>
              </a:path>
              <a:path w="1276984" h="753745">
                <a:moveTo>
                  <a:pt x="301498" y="711835"/>
                </a:moveTo>
                <a:lnTo>
                  <a:pt x="296545" y="706628"/>
                </a:lnTo>
                <a:lnTo>
                  <a:pt x="238252" y="705104"/>
                </a:lnTo>
                <a:lnTo>
                  <a:pt x="232918" y="710057"/>
                </a:lnTo>
                <a:lnTo>
                  <a:pt x="232664" y="722630"/>
                </a:lnTo>
                <a:lnTo>
                  <a:pt x="237617" y="727964"/>
                </a:lnTo>
                <a:lnTo>
                  <a:pt x="295910" y="729488"/>
                </a:lnTo>
                <a:lnTo>
                  <a:pt x="301244" y="724535"/>
                </a:lnTo>
                <a:lnTo>
                  <a:pt x="301498" y="711835"/>
                </a:lnTo>
                <a:close/>
              </a:path>
              <a:path w="1276984" h="753745">
                <a:moveTo>
                  <a:pt x="368808" y="170815"/>
                </a:moveTo>
                <a:lnTo>
                  <a:pt x="366395" y="163957"/>
                </a:lnTo>
                <a:lnTo>
                  <a:pt x="360807" y="161163"/>
                </a:lnTo>
                <a:lnTo>
                  <a:pt x="319532" y="141478"/>
                </a:lnTo>
                <a:lnTo>
                  <a:pt x="313817" y="138811"/>
                </a:lnTo>
                <a:lnTo>
                  <a:pt x="306959" y="141224"/>
                </a:lnTo>
                <a:lnTo>
                  <a:pt x="304292" y="146939"/>
                </a:lnTo>
                <a:lnTo>
                  <a:pt x="301498" y="152527"/>
                </a:lnTo>
                <a:lnTo>
                  <a:pt x="303911" y="159385"/>
                </a:lnTo>
                <a:lnTo>
                  <a:pt x="309626" y="162179"/>
                </a:lnTo>
                <a:lnTo>
                  <a:pt x="350901" y="181864"/>
                </a:lnTo>
                <a:lnTo>
                  <a:pt x="356616" y="184531"/>
                </a:lnTo>
                <a:lnTo>
                  <a:pt x="363474" y="182118"/>
                </a:lnTo>
                <a:lnTo>
                  <a:pt x="366141" y="176403"/>
                </a:lnTo>
                <a:lnTo>
                  <a:pt x="368808" y="170815"/>
                </a:lnTo>
                <a:close/>
              </a:path>
              <a:path w="1276984" h="753745">
                <a:moveTo>
                  <a:pt x="392938" y="714248"/>
                </a:moveTo>
                <a:lnTo>
                  <a:pt x="387985" y="709041"/>
                </a:lnTo>
                <a:lnTo>
                  <a:pt x="329565" y="707517"/>
                </a:lnTo>
                <a:lnTo>
                  <a:pt x="324358" y="712470"/>
                </a:lnTo>
                <a:lnTo>
                  <a:pt x="324231" y="718820"/>
                </a:lnTo>
                <a:lnTo>
                  <a:pt x="323977" y="725170"/>
                </a:lnTo>
                <a:lnTo>
                  <a:pt x="329057" y="730377"/>
                </a:lnTo>
                <a:lnTo>
                  <a:pt x="387350" y="731901"/>
                </a:lnTo>
                <a:lnTo>
                  <a:pt x="392557" y="726948"/>
                </a:lnTo>
                <a:lnTo>
                  <a:pt x="392811" y="720598"/>
                </a:lnTo>
                <a:lnTo>
                  <a:pt x="392938" y="714248"/>
                </a:lnTo>
                <a:close/>
              </a:path>
              <a:path w="1276984" h="753745">
                <a:moveTo>
                  <a:pt x="451358" y="210185"/>
                </a:moveTo>
                <a:lnTo>
                  <a:pt x="448945" y="203327"/>
                </a:lnTo>
                <a:lnTo>
                  <a:pt x="443230" y="200660"/>
                </a:lnTo>
                <a:lnTo>
                  <a:pt x="401955" y="180975"/>
                </a:lnTo>
                <a:lnTo>
                  <a:pt x="396367" y="178181"/>
                </a:lnTo>
                <a:lnTo>
                  <a:pt x="389509" y="180594"/>
                </a:lnTo>
                <a:lnTo>
                  <a:pt x="386715" y="186309"/>
                </a:lnTo>
                <a:lnTo>
                  <a:pt x="384048" y="192024"/>
                </a:lnTo>
                <a:lnTo>
                  <a:pt x="386461" y="198882"/>
                </a:lnTo>
                <a:lnTo>
                  <a:pt x="392176" y="201549"/>
                </a:lnTo>
                <a:lnTo>
                  <a:pt x="433451" y="221234"/>
                </a:lnTo>
                <a:lnTo>
                  <a:pt x="439039" y="224028"/>
                </a:lnTo>
                <a:lnTo>
                  <a:pt x="445897" y="221615"/>
                </a:lnTo>
                <a:lnTo>
                  <a:pt x="448691" y="215900"/>
                </a:lnTo>
                <a:lnTo>
                  <a:pt x="451358" y="210185"/>
                </a:lnTo>
                <a:close/>
              </a:path>
              <a:path w="1276984" h="753745">
                <a:moveTo>
                  <a:pt x="484378" y="716788"/>
                </a:moveTo>
                <a:lnTo>
                  <a:pt x="479298" y="711454"/>
                </a:lnTo>
                <a:lnTo>
                  <a:pt x="421005" y="709930"/>
                </a:lnTo>
                <a:lnTo>
                  <a:pt x="415798" y="714883"/>
                </a:lnTo>
                <a:lnTo>
                  <a:pt x="415671" y="721233"/>
                </a:lnTo>
                <a:lnTo>
                  <a:pt x="415417" y="727583"/>
                </a:lnTo>
                <a:lnTo>
                  <a:pt x="420370" y="732790"/>
                </a:lnTo>
                <a:lnTo>
                  <a:pt x="478790" y="734314"/>
                </a:lnTo>
                <a:lnTo>
                  <a:pt x="483997" y="729361"/>
                </a:lnTo>
                <a:lnTo>
                  <a:pt x="484124" y="723011"/>
                </a:lnTo>
                <a:lnTo>
                  <a:pt x="484378" y="716788"/>
                </a:lnTo>
                <a:close/>
              </a:path>
              <a:path w="1276984" h="753745">
                <a:moveTo>
                  <a:pt x="533908" y="249555"/>
                </a:moveTo>
                <a:lnTo>
                  <a:pt x="531495" y="242824"/>
                </a:lnTo>
                <a:lnTo>
                  <a:pt x="525780" y="240030"/>
                </a:lnTo>
                <a:lnTo>
                  <a:pt x="484505" y="220345"/>
                </a:lnTo>
                <a:lnTo>
                  <a:pt x="478790" y="217551"/>
                </a:lnTo>
                <a:lnTo>
                  <a:pt x="471932" y="219964"/>
                </a:lnTo>
                <a:lnTo>
                  <a:pt x="466598" y="231394"/>
                </a:lnTo>
                <a:lnTo>
                  <a:pt x="469011" y="238252"/>
                </a:lnTo>
                <a:lnTo>
                  <a:pt x="515874" y="260731"/>
                </a:lnTo>
                <a:lnTo>
                  <a:pt x="521589" y="263398"/>
                </a:lnTo>
                <a:lnTo>
                  <a:pt x="528447" y="260985"/>
                </a:lnTo>
                <a:lnTo>
                  <a:pt x="531114" y="255270"/>
                </a:lnTo>
                <a:lnTo>
                  <a:pt x="533908" y="249555"/>
                </a:lnTo>
                <a:close/>
              </a:path>
              <a:path w="1276984" h="753745">
                <a:moveTo>
                  <a:pt x="575691" y="719201"/>
                </a:moveTo>
                <a:lnTo>
                  <a:pt x="570738" y="713867"/>
                </a:lnTo>
                <a:lnTo>
                  <a:pt x="512445" y="712343"/>
                </a:lnTo>
                <a:lnTo>
                  <a:pt x="507238" y="717296"/>
                </a:lnTo>
                <a:lnTo>
                  <a:pt x="506984" y="723646"/>
                </a:lnTo>
                <a:lnTo>
                  <a:pt x="506857" y="729996"/>
                </a:lnTo>
                <a:lnTo>
                  <a:pt x="511810" y="735203"/>
                </a:lnTo>
                <a:lnTo>
                  <a:pt x="570103" y="736727"/>
                </a:lnTo>
                <a:lnTo>
                  <a:pt x="575437" y="731774"/>
                </a:lnTo>
                <a:lnTo>
                  <a:pt x="575691" y="719201"/>
                </a:lnTo>
                <a:close/>
              </a:path>
              <a:path w="1276984" h="753745">
                <a:moveTo>
                  <a:pt x="616331" y="289052"/>
                </a:moveTo>
                <a:lnTo>
                  <a:pt x="613918" y="282194"/>
                </a:lnTo>
                <a:lnTo>
                  <a:pt x="608330" y="279400"/>
                </a:lnTo>
                <a:lnTo>
                  <a:pt x="567055" y="259715"/>
                </a:lnTo>
                <a:lnTo>
                  <a:pt x="561340" y="257048"/>
                </a:lnTo>
                <a:lnTo>
                  <a:pt x="554482" y="259461"/>
                </a:lnTo>
                <a:lnTo>
                  <a:pt x="551815" y="265176"/>
                </a:lnTo>
                <a:lnTo>
                  <a:pt x="549021" y="270891"/>
                </a:lnTo>
                <a:lnTo>
                  <a:pt x="551434" y="277622"/>
                </a:lnTo>
                <a:lnTo>
                  <a:pt x="557149" y="280416"/>
                </a:lnTo>
                <a:lnTo>
                  <a:pt x="598424" y="300101"/>
                </a:lnTo>
                <a:lnTo>
                  <a:pt x="604139" y="302768"/>
                </a:lnTo>
                <a:lnTo>
                  <a:pt x="610997" y="300355"/>
                </a:lnTo>
                <a:lnTo>
                  <a:pt x="613664" y="294640"/>
                </a:lnTo>
                <a:lnTo>
                  <a:pt x="616331" y="289052"/>
                </a:lnTo>
                <a:close/>
              </a:path>
              <a:path w="1276984" h="753745">
                <a:moveTo>
                  <a:pt x="667131" y="721614"/>
                </a:moveTo>
                <a:lnTo>
                  <a:pt x="662178" y="716407"/>
                </a:lnTo>
                <a:lnTo>
                  <a:pt x="655828" y="716153"/>
                </a:lnTo>
                <a:lnTo>
                  <a:pt x="610108" y="715010"/>
                </a:lnTo>
                <a:lnTo>
                  <a:pt x="603885" y="714756"/>
                </a:lnTo>
                <a:lnTo>
                  <a:pt x="598551" y="719836"/>
                </a:lnTo>
                <a:lnTo>
                  <a:pt x="598297" y="732409"/>
                </a:lnTo>
                <a:lnTo>
                  <a:pt x="603250" y="737616"/>
                </a:lnTo>
                <a:lnTo>
                  <a:pt x="609600" y="737870"/>
                </a:lnTo>
                <a:lnTo>
                  <a:pt x="661543" y="739140"/>
                </a:lnTo>
                <a:lnTo>
                  <a:pt x="666877" y="734187"/>
                </a:lnTo>
                <a:lnTo>
                  <a:pt x="667131" y="721614"/>
                </a:lnTo>
                <a:close/>
              </a:path>
              <a:path w="1276984" h="753745">
                <a:moveTo>
                  <a:pt x="698881" y="328422"/>
                </a:moveTo>
                <a:lnTo>
                  <a:pt x="696468" y="321564"/>
                </a:lnTo>
                <a:lnTo>
                  <a:pt x="690753" y="318897"/>
                </a:lnTo>
                <a:lnTo>
                  <a:pt x="649478" y="299212"/>
                </a:lnTo>
                <a:lnTo>
                  <a:pt x="643890" y="296418"/>
                </a:lnTo>
                <a:lnTo>
                  <a:pt x="637032" y="298831"/>
                </a:lnTo>
                <a:lnTo>
                  <a:pt x="634238" y="304546"/>
                </a:lnTo>
                <a:lnTo>
                  <a:pt x="631571" y="310261"/>
                </a:lnTo>
                <a:lnTo>
                  <a:pt x="633984" y="317119"/>
                </a:lnTo>
                <a:lnTo>
                  <a:pt x="639699" y="319786"/>
                </a:lnTo>
                <a:lnTo>
                  <a:pt x="680974" y="339471"/>
                </a:lnTo>
                <a:lnTo>
                  <a:pt x="686562" y="342265"/>
                </a:lnTo>
                <a:lnTo>
                  <a:pt x="693420" y="339852"/>
                </a:lnTo>
                <a:lnTo>
                  <a:pt x="696214" y="334137"/>
                </a:lnTo>
                <a:lnTo>
                  <a:pt x="698881" y="328422"/>
                </a:lnTo>
                <a:close/>
              </a:path>
              <a:path w="1276984" h="753745">
                <a:moveTo>
                  <a:pt x="758571" y="724027"/>
                </a:moveTo>
                <a:lnTo>
                  <a:pt x="753618" y="718820"/>
                </a:lnTo>
                <a:lnTo>
                  <a:pt x="747268" y="718566"/>
                </a:lnTo>
                <a:lnTo>
                  <a:pt x="701548" y="717423"/>
                </a:lnTo>
                <a:lnTo>
                  <a:pt x="695198" y="717169"/>
                </a:lnTo>
                <a:lnTo>
                  <a:pt x="689991" y="722249"/>
                </a:lnTo>
                <a:lnTo>
                  <a:pt x="689864" y="728472"/>
                </a:lnTo>
                <a:lnTo>
                  <a:pt x="689610" y="734822"/>
                </a:lnTo>
                <a:lnTo>
                  <a:pt x="694690" y="740029"/>
                </a:lnTo>
                <a:lnTo>
                  <a:pt x="700913" y="740283"/>
                </a:lnTo>
                <a:lnTo>
                  <a:pt x="746633" y="741426"/>
                </a:lnTo>
                <a:lnTo>
                  <a:pt x="752983" y="741680"/>
                </a:lnTo>
                <a:lnTo>
                  <a:pt x="758190" y="736600"/>
                </a:lnTo>
                <a:lnTo>
                  <a:pt x="758444" y="730377"/>
                </a:lnTo>
                <a:lnTo>
                  <a:pt x="758571" y="724027"/>
                </a:lnTo>
                <a:close/>
              </a:path>
              <a:path w="1276984" h="753745">
                <a:moveTo>
                  <a:pt x="781431" y="367792"/>
                </a:moveTo>
                <a:lnTo>
                  <a:pt x="779018" y="361061"/>
                </a:lnTo>
                <a:lnTo>
                  <a:pt x="773303" y="358267"/>
                </a:lnTo>
                <a:lnTo>
                  <a:pt x="732028" y="338582"/>
                </a:lnTo>
                <a:lnTo>
                  <a:pt x="726313" y="335915"/>
                </a:lnTo>
                <a:lnTo>
                  <a:pt x="719455" y="338328"/>
                </a:lnTo>
                <a:lnTo>
                  <a:pt x="716788" y="343916"/>
                </a:lnTo>
                <a:lnTo>
                  <a:pt x="714121" y="349631"/>
                </a:lnTo>
                <a:lnTo>
                  <a:pt x="716534" y="356489"/>
                </a:lnTo>
                <a:lnTo>
                  <a:pt x="763397" y="378968"/>
                </a:lnTo>
                <a:lnTo>
                  <a:pt x="769112" y="381635"/>
                </a:lnTo>
                <a:lnTo>
                  <a:pt x="775970" y="379222"/>
                </a:lnTo>
                <a:lnTo>
                  <a:pt x="778637" y="373507"/>
                </a:lnTo>
                <a:lnTo>
                  <a:pt x="781431" y="367792"/>
                </a:lnTo>
                <a:close/>
              </a:path>
              <a:path w="1276984" h="753745">
                <a:moveTo>
                  <a:pt x="850011" y="726440"/>
                </a:moveTo>
                <a:lnTo>
                  <a:pt x="844931" y="721233"/>
                </a:lnTo>
                <a:lnTo>
                  <a:pt x="838708" y="720979"/>
                </a:lnTo>
                <a:lnTo>
                  <a:pt x="786638" y="719709"/>
                </a:lnTo>
                <a:lnTo>
                  <a:pt x="781431" y="724662"/>
                </a:lnTo>
                <a:lnTo>
                  <a:pt x="781304" y="730885"/>
                </a:lnTo>
                <a:lnTo>
                  <a:pt x="781050" y="737235"/>
                </a:lnTo>
                <a:lnTo>
                  <a:pt x="786003" y="742442"/>
                </a:lnTo>
                <a:lnTo>
                  <a:pt x="792353" y="742696"/>
                </a:lnTo>
                <a:lnTo>
                  <a:pt x="838073" y="743839"/>
                </a:lnTo>
                <a:lnTo>
                  <a:pt x="844423" y="744093"/>
                </a:lnTo>
                <a:lnTo>
                  <a:pt x="849630" y="739013"/>
                </a:lnTo>
                <a:lnTo>
                  <a:pt x="849757" y="732790"/>
                </a:lnTo>
                <a:lnTo>
                  <a:pt x="850011" y="726440"/>
                </a:lnTo>
                <a:close/>
              </a:path>
              <a:path w="1276984" h="753745">
                <a:moveTo>
                  <a:pt x="863854" y="407289"/>
                </a:moveTo>
                <a:lnTo>
                  <a:pt x="861441" y="400431"/>
                </a:lnTo>
                <a:lnTo>
                  <a:pt x="814578" y="377952"/>
                </a:lnTo>
                <a:lnTo>
                  <a:pt x="808863" y="375285"/>
                </a:lnTo>
                <a:lnTo>
                  <a:pt x="802005" y="377698"/>
                </a:lnTo>
                <a:lnTo>
                  <a:pt x="799338" y="383413"/>
                </a:lnTo>
                <a:lnTo>
                  <a:pt x="796544" y="389128"/>
                </a:lnTo>
                <a:lnTo>
                  <a:pt x="798957" y="395859"/>
                </a:lnTo>
                <a:lnTo>
                  <a:pt x="804672" y="398653"/>
                </a:lnTo>
                <a:lnTo>
                  <a:pt x="845947" y="418338"/>
                </a:lnTo>
                <a:lnTo>
                  <a:pt x="851662" y="421005"/>
                </a:lnTo>
                <a:lnTo>
                  <a:pt x="858520" y="418592"/>
                </a:lnTo>
                <a:lnTo>
                  <a:pt x="861187" y="413004"/>
                </a:lnTo>
                <a:lnTo>
                  <a:pt x="863854" y="407289"/>
                </a:lnTo>
                <a:close/>
              </a:path>
              <a:path w="1276984" h="753745">
                <a:moveTo>
                  <a:pt x="941324" y="728853"/>
                </a:moveTo>
                <a:lnTo>
                  <a:pt x="936371" y="723646"/>
                </a:lnTo>
                <a:lnTo>
                  <a:pt x="878078" y="722122"/>
                </a:lnTo>
                <a:lnTo>
                  <a:pt x="872871" y="727075"/>
                </a:lnTo>
                <a:lnTo>
                  <a:pt x="872617" y="733425"/>
                </a:lnTo>
                <a:lnTo>
                  <a:pt x="872490" y="739648"/>
                </a:lnTo>
                <a:lnTo>
                  <a:pt x="877443" y="744982"/>
                </a:lnTo>
                <a:lnTo>
                  <a:pt x="929513" y="746252"/>
                </a:lnTo>
                <a:lnTo>
                  <a:pt x="935736" y="746506"/>
                </a:lnTo>
                <a:lnTo>
                  <a:pt x="941070" y="741553"/>
                </a:lnTo>
                <a:lnTo>
                  <a:pt x="941324" y="728853"/>
                </a:lnTo>
                <a:close/>
              </a:path>
              <a:path w="1276984" h="753745">
                <a:moveTo>
                  <a:pt x="946404" y="446659"/>
                </a:moveTo>
                <a:lnTo>
                  <a:pt x="943991" y="439801"/>
                </a:lnTo>
                <a:lnTo>
                  <a:pt x="938276" y="437134"/>
                </a:lnTo>
                <a:lnTo>
                  <a:pt x="897001" y="417449"/>
                </a:lnTo>
                <a:lnTo>
                  <a:pt x="891413" y="414655"/>
                </a:lnTo>
                <a:lnTo>
                  <a:pt x="884555" y="417068"/>
                </a:lnTo>
                <a:lnTo>
                  <a:pt x="881761" y="422783"/>
                </a:lnTo>
                <a:lnTo>
                  <a:pt x="879094" y="428498"/>
                </a:lnTo>
                <a:lnTo>
                  <a:pt x="881507" y="435356"/>
                </a:lnTo>
                <a:lnTo>
                  <a:pt x="887222" y="438023"/>
                </a:lnTo>
                <a:lnTo>
                  <a:pt x="928497" y="457708"/>
                </a:lnTo>
                <a:lnTo>
                  <a:pt x="934085" y="460502"/>
                </a:lnTo>
                <a:lnTo>
                  <a:pt x="940943" y="458089"/>
                </a:lnTo>
                <a:lnTo>
                  <a:pt x="943737" y="452374"/>
                </a:lnTo>
                <a:lnTo>
                  <a:pt x="946404" y="446659"/>
                </a:lnTo>
                <a:close/>
              </a:path>
              <a:path w="1276984" h="753745">
                <a:moveTo>
                  <a:pt x="1028954" y="486156"/>
                </a:moveTo>
                <a:lnTo>
                  <a:pt x="1026541" y="479298"/>
                </a:lnTo>
                <a:lnTo>
                  <a:pt x="1020826" y="476504"/>
                </a:lnTo>
                <a:lnTo>
                  <a:pt x="979551" y="456819"/>
                </a:lnTo>
                <a:lnTo>
                  <a:pt x="973836" y="454152"/>
                </a:lnTo>
                <a:lnTo>
                  <a:pt x="966978" y="456565"/>
                </a:lnTo>
                <a:lnTo>
                  <a:pt x="964311" y="462280"/>
                </a:lnTo>
                <a:lnTo>
                  <a:pt x="961644" y="467868"/>
                </a:lnTo>
                <a:lnTo>
                  <a:pt x="964057" y="474726"/>
                </a:lnTo>
                <a:lnTo>
                  <a:pt x="969645" y="477520"/>
                </a:lnTo>
                <a:lnTo>
                  <a:pt x="1010920" y="497205"/>
                </a:lnTo>
                <a:lnTo>
                  <a:pt x="1016635" y="499872"/>
                </a:lnTo>
                <a:lnTo>
                  <a:pt x="1023493" y="497459"/>
                </a:lnTo>
                <a:lnTo>
                  <a:pt x="1026160" y="491744"/>
                </a:lnTo>
                <a:lnTo>
                  <a:pt x="1028954" y="486156"/>
                </a:lnTo>
                <a:close/>
              </a:path>
              <a:path w="1276984" h="753745">
                <a:moveTo>
                  <a:pt x="1032764" y="731266"/>
                </a:moveTo>
                <a:lnTo>
                  <a:pt x="1027811" y="726059"/>
                </a:lnTo>
                <a:lnTo>
                  <a:pt x="969518" y="724535"/>
                </a:lnTo>
                <a:lnTo>
                  <a:pt x="964184" y="729488"/>
                </a:lnTo>
                <a:lnTo>
                  <a:pt x="963930" y="742061"/>
                </a:lnTo>
                <a:lnTo>
                  <a:pt x="968883" y="747395"/>
                </a:lnTo>
                <a:lnTo>
                  <a:pt x="1027176" y="748919"/>
                </a:lnTo>
                <a:lnTo>
                  <a:pt x="1032510" y="743966"/>
                </a:lnTo>
                <a:lnTo>
                  <a:pt x="1032764" y="731266"/>
                </a:lnTo>
                <a:close/>
              </a:path>
              <a:path w="1276984" h="753745">
                <a:moveTo>
                  <a:pt x="1111377" y="525526"/>
                </a:moveTo>
                <a:lnTo>
                  <a:pt x="1108964" y="518668"/>
                </a:lnTo>
                <a:lnTo>
                  <a:pt x="1062101" y="496316"/>
                </a:lnTo>
                <a:lnTo>
                  <a:pt x="1056386" y="493522"/>
                </a:lnTo>
                <a:lnTo>
                  <a:pt x="1049528" y="495935"/>
                </a:lnTo>
                <a:lnTo>
                  <a:pt x="1046861" y="501650"/>
                </a:lnTo>
                <a:lnTo>
                  <a:pt x="1044067" y="507365"/>
                </a:lnTo>
                <a:lnTo>
                  <a:pt x="1046480" y="514223"/>
                </a:lnTo>
                <a:lnTo>
                  <a:pt x="1052195" y="516890"/>
                </a:lnTo>
                <a:lnTo>
                  <a:pt x="1093470" y="536575"/>
                </a:lnTo>
                <a:lnTo>
                  <a:pt x="1099185" y="539369"/>
                </a:lnTo>
                <a:lnTo>
                  <a:pt x="1106043" y="536956"/>
                </a:lnTo>
                <a:lnTo>
                  <a:pt x="1111377" y="525526"/>
                </a:lnTo>
                <a:close/>
              </a:path>
              <a:path w="1276984" h="753745">
                <a:moveTo>
                  <a:pt x="1124204" y="733679"/>
                </a:moveTo>
                <a:lnTo>
                  <a:pt x="1119251" y="728472"/>
                </a:lnTo>
                <a:lnTo>
                  <a:pt x="1060831" y="726948"/>
                </a:lnTo>
                <a:lnTo>
                  <a:pt x="1055624" y="731901"/>
                </a:lnTo>
                <a:lnTo>
                  <a:pt x="1055497" y="738251"/>
                </a:lnTo>
                <a:lnTo>
                  <a:pt x="1055243" y="744601"/>
                </a:lnTo>
                <a:lnTo>
                  <a:pt x="1060323" y="749808"/>
                </a:lnTo>
                <a:lnTo>
                  <a:pt x="1118616" y="751332"/>
                </a:lnTo>
                <a:lnTo>
                  <a:pt x="1123823" y="746379"/>
                </a:lnTo>
                <a:lnTo>
                  <a:pt x="1124077" y="740029"/>
                </a:lnTo>
                <a:lnTo>
                  <a:pt x="1124204" y="733679"/>
                </a:lnTo>
                <a:close/>
              </a:path>
              <a:path w="1276984" h="753745">
                <a:moveTo>
                  <a:pt x="1193927" y="564896"/>
                </a:moveTo>
                <a:lnTo>
                  <a:pt x="1191514" y="558165"/>
                </a:lnTo>
                <a:lnTo>
                  <a:pt x="1185799" y="555371"/>
                </a:lnTo>
                <a:lnTo>
                  <a:pt x="1138936" y="533019"/>
                </a:lnTo>
                <a:lnTo>
                  <a:pt x="1132078" y="535432"/>
                </a:lnTo>
                <a:lnTo>
                  <a:pt x="1129284" y="541020"/>
                </a:lnTo>
                <a:lnTo>
                  <a:pt x="1126617" y="546735"/>
                </a:lnTo>
                <a:lnTo>
                  <a:pt x="1129030" y="553593"/>
                </a:lnTo>
                <a:lnTo>
                  <a:pt x="1134745" y="556260"/>
                </a:lnTo>
                <a:lnTo>
                  <a:pt x="1181608" y="578739"/>
                </a:lnTo>
                <a:lnTo>
                  <a:pt x="1188466" y="576326"/>
                </a:lnTo>
                <a:lnTo>
                  <a:pt x="1191260" y="570611"/>
                </a:lnTo>
                <a:lnTo>
                  <a:pt x="1193927" y="564896"/>
                </a:lnTo>
                <a:close/>
              </a:path>
              <a:path w="1276984" h="753745">
                <a:moveTo>
                  <a:pt x="1215644" y="736219"/>
                </a:moveTo>
                <a:lnTo>
                  <a:pt x="1210564" y="730885"/>
                </a:lnTo>
                <a:lnTo>
                  <a:pt x="1152271" y="729361"/>
                </a:lnTo>
                <a:lnTo>
                  <a:pt x="1147064" y="734314"/>
                </a:lnTo>
                <a:lnTo>
                  <a:pt x="1146937" y="740664"/>
                </a:lnTo>
                <a:lnTo>
                  <a:pt x="1146683" y="747014"/>
                </a:lnTo>
                <a:lnTo>
                  <a:pt x="1151636" y="752221"/>
                </a:lnTo>
                <a:lnTo>
                  <a:pt x="1210056" y="753745"/>
                </a:lnTo>
                <a:lnTo>
                  <a:pt x="1215263" y="748792"/>
                </a:lnTo>
                <a:lnTo>
                  <a:pt x="1215390" y="742442"/>
                </a:lnTo>
                <a:lnTo>
                  <a:pt x="1215644" y="736219"/>
                </a:lnTo>
                <a:close/>
              </a:path>
              <a:path w="1276984" h="753745">
                <a:moveTo>
                  <a:pt x="1276477" y="604393"/>
                </a:moveTo>
                <a:lnTo>
                  <a:pt x="1274064" y="597535"/>
                </a:lnTo>
                <a:lnTo>
                  <a:pt x="1268349" y="594868"/>
                </a:lnTo>
                <a:lnTo>
                  <a:pt x="1227074" y="575056"/>
                </a:lnTo>
                <a:lnTo>
                  <a:pt x="1221359" y="572389"/>
                </a:lnTo>
                <a:lnTo>
                  <a:pt x="1214501" y="574802"/>
                </a:lnTo>
                <a:lnTo>
                  <a:pt x="1209167" y="586232"/>
                </a:lnTo>
                <a:lnTo>
                  <a:pt x="1211580" y="592963"/>
                </a:lnTo>
                <a:lnTo>
                  <a:pt x="1217168" y="595757"/>
                </a:lnTo>
                <a:lnTo>
                  <a:pt x="1258443" y="615442"/>
                </a:lnTo>
                <a:lnTo>
                  <a:pt x="1264158" y="618109"/>
                </a:lnTo>
                <a:lnTo>
                  <a:pt x="1271016" y="615696"/>
                </a:lnTo>
                <a:lnTo>
                  <a:pt x="1273683" y="610108"/>
                </a:lnTo>
                <a:lnTo>
                  <a:pt x="1276477" y="604393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547354" y="4090796"/>
            <a:ext cx="7994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Gothic Uralic"/>
                <a:cs typeface="Gothic Uralic"/>
              </a:rPr>
              <a:t>perceive</a:t>
            </a:r>
            <a:endParaRPr sz="1400">
              <a:latin typeface="Gothic Uralic"/>
              <a:cs typeface="Gothic Uralic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428608" y="5043423"/>
            <a:ext cx="951865" cy="148590"/>
          </a:xfrm>
          <a:custGeom>
            <a:avLst/>
            <a:gdLst/>
            <a:ahLst/>
            <a:cxnLst/>
            <a:rect l="l" t="t" r="r" b="b"/>
            <a:pathLst>
              <a:path w="951865" h="148589">
                <a:moveTo>
                  <a:pt x="62484" y="119125"/>
                </a:moveTo>
                <a:lnTo>
                  <a:pt x="56134" y="119761"/>
                </a:lnTo>
                <a:lnTo>
                  <a:pt x="4445" y="125730"/>
                </a:lnTo>
                <a:lnTo>
                  <a:pt x="0" y="131318"/>
                </a:lnTo>
                <a:lnTo>
                  <a:pt x="762" y="137668"/>
                </a:lnTo>
                <a:lnTo>
                  <a:pt x="1397" y="143890"/>
                </a:lnTo>
                <a:lnTo>
                  <a:pt x="7112" y="148462"/>
                </a:lnTo>
                <a:lnTo>
                  <a:pt x="58800" y="142494"/>
                </a:lnTo>
                <a:lnTo>
                  <a:pt x="65024" y="141858"/>
                </a:lnTo>
                <a:lnTo>
                  <a:pt x="69596" y="136144"/>
                </a:lnTo>
                <a:lnTo>
                  <a:pt x="68072" y="123570"/>
                </a:lnTo>
                <a:lnTo>
                  <a:pt x="62484" y="119125"/>
                </a:lnTo>
                <a:close/>
              </a:path>
              <a:path w="951865" h="148589">
                <a:moveTo>
                  <a:pt x="153289" y="108712"/>
                </a:moveTo>
                <a:lnTo>
                  <a:pt x="101600" y="114681"/>
                </a:lnTo>
                <a:lnTo>
                  <a:pt x="95376" y="115315"/>
                </a:lnTo>
                <a:lnTo>
                  <a:pt x="90805" y="121031"/>
                </a:lnTo>
                <a:lnTo>
                  <a:pt x="92329" y="133603"/>
                </a:lnTo>
                <a:lnTo>
                  <a:pt x="97917" y="138049"/>
                </a:lnTo>
                <a:lnTo>
                  <a:pt x="155956" y="131444"/>
                </a:lnTo>
                <a:lnTo>
                  <a:pt x="160400" y="125730"/>
                </a:lnTo>
                <a:lnTo>
                  <a:pt x="159639" y="119506"/>
                </a:lnTo>
                <a:lnTo>
                  <a:pt x="159004" y="113283"/>
                </a:lnTo>
                <a:lnTo>
                  <a:pt x="153289" y="108712"/>
                </a:lnTo>
                <a:close/>
              </a:path>
              <a:path w="951865" h="148589">
                <a:moveTo>
                  <a:pt x="244221" y="98425"/>
                </a:moveTo>
                <a:lnTo>
                  <a:pt x="237871" y="99059"/>
                </a:lnTo>
                <a:lnTo>
                  <a:pt x="186182" y="105028"/>
                </a:lnTo>
                <a:lnTo>
                  <a:pt x="181737" y="110617"/>
                </a:lnTo>
                <a:lnTo>
                  <a:pt x="182372" y="116967"/>
                </a:lnTo>
                <a:lnTo>
                  <a:pt x="183134" y="123189"/>
                </a:lnTo>
                <a:lnTo>
                  <a:pt x="188722" y="127762"/>
                </a:lnTo>
                <a:lnTo>
                  <a:pt x="246761" y="121031"/>
                </a:lnTo>
                <a:lnTo>
                  <a:pt x="251206" y="115443"/>
                </a:lnTo>
                <a:lnTo>
                  <a:pt x="250571" y="109219"/>
                </a:lnTo>
                <a:lnTo>
                  <a:pt x="249809" y="102869"/>
                </a:lnTo>
                <a:lnTo>
                  <a:pt x="244221" y="98425"/>
                </a:lnTo>
                <a:close/>
              </a:path>
              <a:path w="951865" h="148589">
                <a:moveTo>
                  <a:pt x="335025" y="88011"/>
                </a:moveTo>
                <a:lnTo>
                  <a:pt x="276987" y="94614"/>
                </a:lnTo>
                <a:lnTo>
                  <a:pt x="272542" y="100330"/>
                </a:lnTo>
                <a:lnTo>
                  <a:pt x="273304" y="106552"/>
                </a:lnTo>
                <a:lnTo>
                  <a:pt x="273939" y="112775"/>
                </a:lnTo>
                <a:lnTo>
                  <a:pt x="279654" y="117348"/>
                </a:lnTo>
                <a:lnTo>
                  <a:pt x="285876" y="116586"/>
                </a:lnTo>
                <a:lnTo>
                  <a:pt x="331343" y="111506"/>
                </a:lnTo>
                <a:lnTo>
                  <a:pt x="337566" y="110743"/>
                </a:lnTo>
                <a:lnTo>
                  <a:pt x="342138" y="105028"/>
                </a:lnTo>
                <a:lnTo>
                  <a:pt x="341375" y="98806"/>
                </a:lnTo>
                <a:lnTo>
                  <a:pt x="340741" y="92582"/>
                </a:lnTo>
                <a:lnTo>
                  <a:pt x="335025" y="88011"/>
                </a:lnTo>
                <a:close/>
              </a:path>
              <a:path w="951865" h="148589">
                <a:moveTo>
                  <a:pt x="425831" y="77596"/>
                </a:moveTo>
                <a:lnTo>
                  <a:pt x="367919" y="84327"/>
                </a:lnTo>
                <a:lnTo>
                  <a:pt x="363347" y="89915"/>
                </a:lnTo>
                <a:lnTo>
                  <a:pt x="364871" y="102488"/>
                </a:lnTo>
                <a:lnTo>
                  <a:pt x="370459" y="106933"/>
                </a:lnTo>
                <a:lnTo>
                  <a:pt x="376809" y="106299"/>
                </a:lnTo>
                <a:lnTo>
                  <a:pt x="428498" y="100330"/>
                </a:lnTo>
                <a:lnTo>
                  <a:pt x="432943" y="94742"/>
                </a:lnTo>
                <a:lnTo>
                  <a:pt x="432308" y="88392"/>
                </a:lnTo>
                <a:lnTo>
                  <a:pt x="431546" y="82168"/>
                </a:lnTo>
                <a:lnTo>
                  <a:pt x="425831" y="77596"/>
                </a:lnTo>
                <a:close/>
              </a:path>
              <a:path w="951865" h="148589">
                <a:moveTo>
                  <a:pt x="516763" y="67309"/>
                </a:moveTo>
                <a:lnTo>
                  <a:pt x="458724" y="73913"/>
                </a:lnTo>
                <a:lnTo>
                  <a:pt x="454279" y="79628"/>
                </a:lnTo>
                <a:lnTo>
                  <a:pt x="454914" y="85851"/>
                </a:lnTo>
                <a:lnTo>
                  <a:pt x="455675" y="92075"/>
                </a:lnTo>
                <a:lnTo>
                  <a:pt x="461391" y="96646"/>
                </a:lnTo>
                <a:lnTo>
                  <a:pt x="513080" y="90677"/>
                </a:lnTo>
                <a:lnTo>
                  <a:pt x="519302" y="90043"/>
                </a:lnTo>
                <a:lnTo>
                  <a:pt x="523875" y="84327"/>
                </a:lnTo>
                <a:lnTo>
                  <a:pt x="522350" y="71755"/>
                </a:lnTo>
                <a:lnTo>
                  <a:pt x="516763" y="67309"/>
                </a:lnTo>
                <a:close/>
              </a:path>
              <a:path w="951865" h="148589">
                <a:moveTo>
                  <a:pt x="607568" y="56895"/>
                </a:moveTo>
                <a:lnTo>
                  <a:pt x="555879" y="62864"/>
                </a:lnTo>
                <a:lnTo>
                  <a:pt x="549656" y="63500"/>
                </a:lnTo>
                <a:lnTo>
                  <a:pt x="545084" y="69214"/>
                </a:lnTo>
                <a:lnTo>
                  <a:pt x="545846" y="75437"/>
                </a:lnTo>
                <a:lnTo>
                  <a:pt x="546481" y="81787"/>
                </a:lnTo>
                <a:lnTo>
                  <a:pt x="552196" y="86232"/>
                </a:lnTo>
                <a:lnTo>
                  <a:pt x="558419" y="85598"/>
                </a:lnTo>
                <a:lnTo>
                  <a:pt x="610108" y="79628"/>
                </a:lnTo>
                <a:lnTo>
                  <a:pt x="614680" y="74040"/>
                </a:lnTo>
                <a:lnTo>
                  <a:pt x="613918" y="67690"/>
                </a:lnTo>
                <a:lnTo>
                  <a:pt x="613283" y="61468"/>
                </a:lnTo>
                <a:lnTo>
                  <a:pt x="607568" y="56895"/>
                </a:lnTo>
                <a:close/>
              </a:path>
              <a:path w="951865" h="148589">
                <a:moveTo>
                  <a:pt x="698373" y="46608"/>
                </a:moveTo>
                <a:lnTo>
                  <a:pt x="692150" y="47243"/>
                </a:lnTo>
                <a:lnTo>
                  <a:pt x="640461" y="53212"/>
                </a:lnTo>
                <a:lnTo>
                  <a:pt x="635889" y="58800"/>
                </a:lnTo>
                <a:lnTo>
                  <a:pt x="637413" y="71374"/>
                </a:lnTo>
                <a:lnTo>
                  <a:pt x="643001" y="75945"/>
                </a:lnTo>
                <a:lnTo>
                  <a:pt x="694690" y="69976"/>
                </a:lnTo>
                <a:lnTo>
                  <a:pt x="701040" y="69342"/>
                </a:lnTo>
                <a:lnTo>
                  <a:pt x="705485" y="63626"/>
                </a:lnTo>
                <a:lnTo>
                  <a:pt x="704850" y="57403"/>
                </a:lnTo>
                <a:lnTo>
                  <a:pt x="704088" y="51053"/>
                </a:lnTo>
                <a:lnTo>
                  <a:pt x="698373" y="46608"/>
                </a:lnTo>
                <a:close/>
              </a:path>
              <a:path w="951865" h="148589">
                <a:moveTo>
                  <a:pt x="789305" y="36194"/>
                </a:moveTo>
                <a:lnTo>
                  <a:pt x="737616" y="42163"/>
                </a:lnTo>
                <a:lnTo>
                  <a:pt x="731266" y="42799"/>
                </a:lnTo>
                <a:lnTo>
                  <a:pt x="726821" y="48513"/>
                </a:lnTo>
                <a:lnTo>
                  <a:pt x="727456" y="54737"/>
                </a:lnTo>
                <a:lnTo>
                  <a:pt x="728218" y="61087"/>
                </a:lnTo>
                <a:lnTo>
                  <a:pt x="733933" y="65531"/>
                </a:lnTo>
                <a:lnTo>
                  <a:pt x="740156" y="64769"/>
                </a:lnTo>
                <a:lnTo>
                  <a:pt x="785622" y="59689"/>
                </a:lnTo>
                <a:lnTo>
                  <a:pt x="791845" y="58927"/>
                </a:lnTo>
                <a:lnTo>
                  <a:pt x="796417" y="53212"/>
                </a:lnTo>
                <a:lnTo>
                  <a:pt x="794893" y="40767"/>
                </a:lnTo>
                <a:lnTo>
                  <a:pt x="789305" y="36194"/>
                </a:lnTo>
                <a:close/>
              </a:path>
              <a:path w="951865" h="148589">
                <a:moveTo>
                  <a:pt x="942552" y="25907"/>
                </a:moveTo>
                <a:lnTo>
                  <a:pt x="880110" y="25907"/>
                </a:lnTo>
                <a:lnTo>
                  <a:pt x="885825" y="30352"/>
                </a:lnTo>
                <a:lnTo>
                  <a:pt x="886460" y="36575"/>
                </a:lnTo>
                <a:lnTo>
                  <a:pt x="887222" y="42925"/>
                </a:lnTo>
                <a:lnTo>
                  <a:pt x="882650" y="48513"/>
                </a:lnTo>
                <a:lnTo>
                  <a:pt x="877086" y="49195"/>
                </a:lnTo>
                <a:lnTo>
                  <a:pt x="880110" y="75692"/>
                </a:lnTo>
                <a:lnTo>
                  <a:pt x="951611" y="29209"/>
                </a:lnTo>
                <a:lnTo>
                  <a:pt x="942552" y="25907"/>
                </a:lnTo>
                <a:close/>
              </a:path>
              <a:path w="951865" h="148589">
                <a:moveTo>
                  <a:pt x="874495" y="26480"/>
                </a:moveTo>
                <a:lnTo>
                  <a:pt x="822198" y="32512"/>
                </a:lnTo>
                <a:lnTo>
                  <a:pt x="817626" y="38100"/>
                </a:lnTo>
                <a:lnTo>
                  <a:pt x="818388" y="44450"/>
                </a:lnTo>
                <a:lnTo>
                  <a:pt x="819023" y="50673"/>
                </a:lnTo>
                <a:lnTo>
                  <a:pt x="824738" y="55118"/>
                </a:lnTo>
                <a:lnTo>
                  <a:pt x="830961" y="54482"/>
                </a:lnTo>
                <a:lnTo>
                  <a:pt x="877086" y="49195"/>
                </a:lnTo>
                <a:lnTo>
                  <a:pt x="874495" y="26480"/>
                </a:lnTo>
                <a:close/>
              </a:path>
              <a:path w="951865" h="148589">
                <a:moveTo>
                  <a:pt x="880110" y="25907"/>
                </a:moveTo>
                <a:lnTo>
                  <a:pt x="874495" y="26480"/>
                </a:lnTo>
                <a:lnTo>
                  <a:pt x="877086" y="49195"/>
                </a:lnTo>
                <a:lnTo>
                  <a:pt x="882650" y="48513"/>
                </a:lnTo>
                <a:lnTo>
                  <a:pt x="887222" y="42925"/>
                </a:lnTo>
                <a:lnTo>
                  <a:pt x="886460" y="36575"/>
                </a:lnTo>
                <a:lnTo>
                  <a:pt x="885825" y="30352"/>
                </a:lnTo>
                <a:lnTo>
                  <a:pt x="880110" y="25907"/>
                </a:lnTo>
                <a:close/>
              </a:path>
              <a:path w="951865" h="148589">
                <a:moveTo>
                  <a:pt x="871474" y="0"/>
                </a:moveTo>
                <a:lnTo>
                  <a:pt x="874495" y="26480"/>
                </a:lnTo>
                <a:lnTo>
                  <a:pt x="880110" y="25907"/>
                </a:lnTo>
                <a:lnTo>
                  <a:pt x="942552" y="25907"/>
                </a:lnTo>
                <a:lnTo>
                  <a:pt x="871474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622030" y="5177409"/>
            <a:ext cx="3238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Gothic Uralic"/>
                <a:cs typeface="Gothic Uralic"/>
              </a:rPr>
              <a:t>a</a:t>
            </a:r>
            <a:r>
              <a:rPr sz="1400" dirty="0">
                <a:latin typeface="Gothic Uralic"/>
                <a:cs typeface="Gothic Uralic"/>
              </a:rPr>
              <a:t>ct</a:t>
            </a:r>
            <a:endParaRPr sz="1400">
              <a:latin typeface="Gothic Uralic"/>
              <a:cs typeface="Gothic Uralic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963536" y="3399789"/>
            <a:ext cx="11430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Gothic Uralic"/>
                <a:cs typeface="Gothic Uralic"/>
              </a:rPr>
              <a:t>“be</a:t>
            </a:r>
            <a:r>
              <a:rPr sz="1400" spc="-80" dirty="0">
                <a:latin typeface="Gothic Uralic"/>
                <a:cs typeface="Gothic Uralic"/>
              </a:rPr>
              <a:t> </a:t>
            </a:r>
            <a:r>
              <a:rPr sz="1400" dirty="0">
                <a:latin typeface="Gothic Uralic"/>
                <a:cs typeface="Gothic Uralic"/>
              </a:rPr>
              <a:t>rational”</a:t>
            </a:r>
            <a:endParaRPr sz="1400">
              <a:latin typeface="Gothic Uralic"/>
              <a:cs typeface="Gothic Uralic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784604" y="3558540"/>
            <a:ext cx="5461000" cy="2761615"/>
            <a:chOff x="1784604" y="3558540"/>
            <a:chExt cx="5461000" cy="2761615"/>
          </a:xfrm>
        </p:grpSpPr>
        <p:sp>
          <p:nvSpPr>
            <p:cNvPr id="29" name="object 29"/>
            <p:cNvSpPr/>
            <p:nvPr/>
          </p:nvSpPr>
          <p:spPr>
            <a:xfrm>
              <a:off x="1792224" y="3566160"/>
              <a:ext cx="3048000" cy="2746375"/>
            </a:xfrm>
            <a:custGeom>
              <a:avLst/>
              <a:gdLst/>
              <a:ahLst/>
              <a:cxnLst/>
              <a:rect l="l" t="t" r="r" b="b"/>
              <a:pathLst>
                <a:path w="3048000" h="2746375">
                  <a:moveTo>
                    <a:pt x="3048000" y="0"/>
                  </a:moveTo>
                  <a:lnTo>
                    <a:pt x="0" y="0"/>
                  </a:lnTo>
                  <a:lnTo>
                    <a:pt x="0" y="2746247"/>
                  </a:lnTo>
                  <a:lnTo>
                    <a:pt x="3048000" y="2746247"/>
                  </a:lnTo>
                  <a:lnTo>
                    <a:pt x="3048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92224" y="3566160"/>
              <a:ext cx="3048000" cy="2746375"/>
            </a:xfrm>
            <a:custGeom>
              <a:avLst/>
              <a:gdLst/>
              <a:ahLst/>
              <a:cxnLst/>
              <a:rect l="l" t="t" r="r" b="b"/>
              <a:pathLst>
                <a:path w="3048000" h="2746375">
                  <a:moveTo>
                    <a:pt x="0" y="2746247"/>
                  </a:moveTo>
                  <a:lnTo>
                    <a:pt x="3048000" y="2746247"/>
                  </a:lnTo>
                  <a:lnTo>
                    <a:pt x="3048000" y="0"/>
                  </a:lnTo>
                  <a:lnTo>
                    <a:pt x="0" y="0"/>
                  </a:lnTo>
                  <a:lnTo>
                    <a:pt x="0" y="2746247"/>
                  </a:lnTo>
                  <a:close/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840224" y="3566160"/>
              <a:ext cx="2400300" cy="2748280"/>
            </a:xfrm>
            <a:custGeom>
              <a:avLst/>
              <a:gdLst/>
              <a:ahLst/>
              <a:cxnLst/>
              <a:rect l="l" t="t" r="r" b="b"/>
              <a:pathLst>
                <a:path w="2400300" h="2748279">
                  <a:moveTo>
                    <a:pt x="2383790" y="133731"/>
                  </a:moveTo>
                  <a:lnTo>
                    <a:pt x="0" y="0"/>
                  </a:lnTo>
                </a:path>
                <a:path w="2400300" h="2748279">
                  <a:moveTo>
                    <a:pt x="2400046" y="784859"/>
                  </a:moveTo>
                  <a:lnTo>
                    <a:pt x="0" y="2747746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3954779" y="3988308"/>
            <a:ext cx="820419" cy="368935"/>
          </a:xfrm>
          <a:prstGeom prst="rect">
            <a:avLst/>
          </a:prstGeom>
          <a:solidFill>
            <a:srgbClr val="000000"/>
          </a:solidFill>
          <a:ln w="9144">
            <a:solidFill>
              <a:srgbClr val="FFFFFF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30"/>
              </a:spcBef>
            </a:pPr>
            <a:r>
              <a:rPr sz="1800" spc="-5" dirty="0">
                <a:solidFill>
                  <a:srgbClr val="FFFFFF"/>
                </a:solidFill>
                <a:latin typeface="Gothic Uralic"/>
                <a:cs typeface="Gothic Uralic"/>
              </a:rPr>
              <a:t>Input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867911" y="5759196"/>
            <a:ext cx="922019" cy="368935"/>
          </a:xfrm>
          <a:prstGeom prst="rect">
            <a:avLst/>
          </a:prstGeom>
          <a:solidFill>
            <a:srgbClr val="000000"/>
          </a:solidFill>
          <a:ln w="9144">
            <a:solidFill>
              <a:srgbClr val="FFFFFF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30"/>
              </a:spcBef>
            </a:pPr>
            <a:r>
              <a:rPr sz="1800" spc="5" dirty="0">
                <a:solidFill>
                  <a:srgbClr val="FFFFFF"/>
                </a:solidFill>
                <a:latin typeface="Gothic Uralic"/>
                <a:cs typeface="Gothic Uralic"/>
              </a:rPr>
              <a:t>Action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235454" y="5768136"/>
            <a:ext cx="5867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Gothic Uralic"/>
                <a:cs typeface="Gothic Uralic"/>
              </a:rPr>
              <a:t>Ru</a:t>
            </a:r>
            <a:r>
              <a:rPr sz="1800" spc="5" dirty="0">
                <a:solidFill>
                  <a:srgbClr val="FFFFFF"/>
                </a:solidFill>
                <a:latin typeface="Gothic Uralic"/>
                <a:cs typeface="Gothic Uralic"/>
              </a:rPr>
              <a:t>l</a:t>
            </a:r>
            <a:r>
              <a:rPr sz="1800" spc="-15" dirty="0">
                <a:solidFill>
                  <a:srgbClr val="FFFFFF"/>
                </a:solidFill>
                <a:latin typeface="Gothic Uralic"/>
                <a:cs typeface="Gothic Uralic"/>
              </a:rPr>
              <a:t>e</a:t>
            </a:r>
            <a:r>
              <a:rPr sz="1800" dirty="0">
                <a:solidFill>
                  <a:srgbClr val="FFFFFF"/>
                </a:solidFill>
                <a:latin typeface="Gothic Uralic"/>
                <a:cs typeface="Gothic Uralic"/>
              </a:rPr>
              <a:t>s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891059" y="5884227"/>
            <a:ext cx="928369" cy="114300"/>
          </a:xfrm>
          <a:custGeom>
            <a:avLst/>
            <a:gdLst/>
            <a:ahLst/>
            <a:cxnLst/>
            <a:rect l="l" t="t" r="r" b="b"/>
            <a:pathLst>
              <a:path w="928370" h="114300">
                <a:moveTo>
                  <a:pt x="815181" y="0"/>
                </a:moveTo>
                <a:lnTo>
                  <a:pt x="814334" y="38090"/>
                </a:lnTo>
                <a:lnTo>
                  <a:pt x="833469" y="38531"/>
                </a:lnTo>
                <a:lnTo>
                  <a:pt x="840795" y="40198"/>
                </a:lnTo>
                <a:lnTo>
                  <a:pt x="846740" y="44419"/>
                </a:lnTo>
                <a:lnTo>
                  <a:pt x="850685" y="50567"/>
                </a:lnTo>
                <a:lnTo>
                  <a:pt x="852011" y="58013"/>
                </a:lnTo>
                <a:lnTo>
                  <a:pt x="850332" y="65398"/>
                </a:lnTo>
                <a:lnTo>
                  <a:pt x="846105" y="71359"/>
                </a:lnTo>
                <a:lnTo>
                  <a:pt x="839974" y="75299"/>
                </a:lnTo>
                <a:lnTo>
                  <a:pt x="832580" y="76619"/>
                </a:lnTo>
                <a:lnTo>
                  <a:pt x="813478" y="76619"/>
                </a:lnTo>
                <a:lnTo>
                  <a:pt x="812641" y="114274"/>
                </a:lnTo>
                <a:lnTo>
                  <a:pt x="892497" y="76619"/>
                </a:lnTo>
                <a:lnTo>
                  <a:pt x="832580" y="76619"/>
                </a:lnTo>
                <a:lnTo>
                  <a:pt x="813488" y="76178"/>
                </a:lnTo>
                <a:lnTo>
                  <a:pt x="893431" y="76178"/>
                </a:lnTo>
                <a:lnTo>
                  <a:pt x="928211" y="59778"/>
                </a:lnTo>
                <a:lnTo>
                  <a:pt x="815181" y="0"/>
                </a:lnTo>
                <a:close/>
              </a:path>
              <a:path w="928370" h="114300">
                <a:moveTo>
                  <a:pt x="814334" y="38090"/>
                </a:moveTo>
                <a:lnTo>
                  <a:pt x="813488" y="76178"/>
                </a:lnTo>
                <a:lnTo>
                  <a:pt x="832580" y="76619"/>
                </a:lnTo>
                <a:lnTo>
                  <a:pt x="839974" y="75299"/>
                </a:lnTo>
                <a:lnTo>
                  <a:pt x="846105" y="71359"/>
                </a:lnTo>
                <a:lnTo>
                  <a:pt x="850332" y="65398"/>
                </a:lnTo>
                <a:lnTo>
                  <a:pt x="852011" y="58013"/>
                </a:lnTo>
                <a:lnTo>
                  <a:pt x="850685" y="50567"/>
                </a:lnTo>
                <a:lnTo>
                  <a:pt x="846740" y="44419"/>
                </a:lnTo>
                <a:lnTo>
                  <a:pt x="840795" y="40198"/>
                </a:lnTo>
                <a:lnTo>
                  <a:pt x="833469" y="38531"/>
                </a:lnTo>
                <a:lnTo>
                  <a:pt x="814334" y="38090"/>
                </a:lnTo>
                <a:close/>
              </a:path>
              <a:path w="928370" h="114300">
                <a:moveTo>
                  <a:pt x="19399" y="19748"/>
                </a:moveTo>
                <a:lnTo>
                  <a:pt x="0" y="38531"/>
                </a:lnTo>
                <a:lnTo>
                  <a:pt x="1295" y="45800"/>
                </a:lnTo>
                <a:lnTo>
                  <a:pt x="5254" y="51949"/>
                </a:lnTo>
                <a:lnTo>
                  <a:pt x="11237" y="56174"/>
                </a:lnTo>
                <a:lnTo>
                  <a:pt x="18637" y="57848"/>
                </a:lnTo>
                <a:lnTo>
                  <a:pt x="813488" y="76178"/>
                </a:lnTo>
                <a:lnTo>
                  <a:pt x="814334" y="38090"/>
                </a:lnTo>
                <a:lnTo>
                  <a:pt x="19399" y="197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160270" y="3897629"/>
            <a:ext cx="737235" cy="784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890">
              <a:lnSpc>
                <a:spcPct val="138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Gothic Uralic"/>
                <a:cs typeface="Gothic Uralic"/>
              </a:rPr>
              <a:t>State  </a:t>
            </a:r>
            <a:r>
              <a:rPr sz="1800" spc="5" dirty="0">
                <a:solidFill>
                  <a:srgbClr val="FFFFFF"/>
                </a:solidFill>
                <a:latin typeface="Gothic Uralic"/>
                <a:cs typeface="Gothic Uralic"/>
              </a:rPr>
              <a:t>M</a:t>
            </a:r>
            <a:r>
              <a:rPr sz="1800" spc="-5" dirty="0">
                <a:solidFill>
                  <a:srgbClr val="FFFFFF"/>
                </a:solidFill>
                <a:latin typeface="Gothic Uralic"/>
                <a:cs typeface="Gothic Uralic"/>
              </a:rPr>
              <a:t>od</a:t>
            </a:r>
            <a:r>
              <a:rPr sz="1800" spc="-10" dirty="0">
                <a:solidFill>
                  <a:srgbClr val="FFFFFF"/>
                </a:solidFill>
                <a:latin typeface="Gothic Uralic"/>
                <a:cs typeface="Gothic Uralic"/>
              </a:rPr>
              <a:t>e</a:t>
            </a:r>
            <a:r>
              <a:rPr sz="1800" dirty="0">
                <a:solidFill>
                  <a:srgbClr val="FFFFFF"/>
                </a:solidFill>
                <a:latin typeface="Gothic Uralic"/>
                <a:cs typeface="Gothic Uralic"/>
              </a:rPr>
              <a:t>l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789682" y="4102608"/>
            <a:ext cx="1118870" cy="114300"/>
          </a:xfrm>
          <a:custGeom>
            <a:avLst/>
            <a:gdLst/>
            <a:ahLst/>
            <a:cxnLst/>
            <a:rect l="l" t="t" r="r" b="b"/>
            <a:pathLst>
              <a:path w="1118870" h="114300">
                <a:moveTo>
                  <a:pt x="115062" y="0"/>
                </a:moveTo>
                <a:lnTo>
                  <a:pt x="0" y="55626"/>
                </a:lnTo>
                <a:lnTo>
                  <a:pt x="113537" y="114300"/>
                </a:lnTo>
                <a:lnTo>
                  <a:pt x="114046" y="76196"/>
                </a:lnTo>
                <a:lnTo>
                  <a:pt x="94995" y="75946"/>
                </a:lnTo>
                <a:lnTo>
                  <a:pt x="87594" y="74358"/>
                </a:lnTo>
                <a:lnTo>
                  <a:pt x="81597" y="70199"/>
                </a:lnTo>
                <a:lnTo>
                  <a:pt x="77600" y="64087"/>
                </a:lnTo>
                <a:lnTo>
                  <a:pt x="76200" y="56642"/>
                </a:lnTo>
                <a:lnTo>
                  <a:pt x="77787" y="49240"/>
                </a:lnTo>
                <a:lnTo>
                  <a:pt x="81946" y="43243"/>
                </a:lnTo>
                <a:lnTo>
                  <a:pt x="88058" y="39246"/>
                </a:lnTo>
                <a:lnTo>
                  <a:pt x="95504" y="37846"/>
                </a:lnTo>
                <a:lnTo>
                  <a:pt x="114557" y="37846"/>
                </a:lnTo>
                <a:lnTo>
                  <a:pt x="115062" y="0"/>
                </a:lnTo>
                <a:close/>
              </a:path>
              <a:path w="1118870" h="114300">
                <a:moveTo>
                  <a:pt x="114554" y="38096"/>
                </a:moveTo>
                <a:lnTo>
                  <a:pt x="114046" y="76196"/>
                </a:lnTo>
                <a:lnTo>
                  <a:pt x="1099312" y="89154"/>
                </a:lnTo>
                <a:lnTo>
                  <a:pt x="1106685" y="87806"/>
                </a:lnTo>
                <a:lnTo>
                  <a:pt x="1112774" y="83804"/>
                </a:lnTo>
                <a:lnTo>
                  <a:pt x="1116957" y="77777"/>
                </a:lnTo>
                <a:lnTo>
                  <a:pt x="1118616" y="70358"/>
                </a:lnTo>
                <a:lnTo>
                  <a:pt x="1117197" y="62984"/>
                </a:lnTo>
                <a:lnTo>
                  <a:pt x="1113170" y="56896"/>
                </a:lnTo>
                <a:lnTo>
                  <a:pt x="1107168" y="52712"/>
                </a:lnTo>
                <a:lnTo>
                  <a:pt x="1099820" y="51054"/>
                </a:lnTo>
                <a:lnTo>
                  <a:pt x="114554" y="38096"/>
                </a:lnTo>
                <a:close/>
              </a:path>
              <a:path w="1118870" h="114300">
                <a:moveTo>
                  <a:pt x="95504" y="37846"/>
                </a:moveTo>
                <a:lnTo>
                  <a:pt x="88058" y="39246"/>
                </a:lnTo>
                <a:lnTo>
                  <a:pt x="81946" y="43243"/>
                </a:lnTo>
                <a:lnTo>
                  <a:pt x="77787" y="49240"/>
                </a:lnTo>
                <a:lnTo>
                  <a:pt x="76200" y="56642"/>
                </a:lnTo>
                <a:lnTo>
                  <a:pt x="77600" y="64087"/>
                </a:lnTo>
                <a:lnTo>
                  <a:pt x="81597" y="70199"/>
                </a:lnTo>
                <a:lnTo>
                  <a:pt x="87594" y="74358"/>
                </a:lnTo>
                <a:lnTo>
                  <a:pt x="94995" y="75946"/>
                </a:lnTo>
                <a:lnTo>
                  <a:pt x="114046" y="76196"/>
                </a:lnTo>
                <a:lnTo>
                  <a:pt x="114554" y="38096"/>
                </a:lnTo>
                <a:lnTo>
                  <a:pt x="95504" y="37846"/>
                </a:lnTo>
                <a:close/>
              </a:path>
              <a:path w="1118870" h="114300">
                <a:moveTo>
                  <a:pt x="114557" y="37846"/>
                </a:moveTo>
                <a:lnTo>
                  <a:pt x="95504" y="37846"/>
                </a:lnTo>
                <a:lnTo>
                  <a:pt x="114554" y="38096"/>
                </a:lnTo>
                <a:lnTo>
                  <a:pt x="114557" y="378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948685" y="3818001"/>
            <a:ext cx="8420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Gothic Uralic"/>
                <a:cs typeface="Gothic Uralic"/>
              </a:rPr>
              <a:t>updates</a:t>
            </a:r>
            <a:endParaRPr sz="1600">
              <a:latin typeface="Gothic Uralic"/>
              <a:cs typeface="Gothic Uralic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223772" y="4026408"/>
            <a:ext cx="1447165" cy="1725930"/>
            <a:chOff x="1223772" y="4026408"/>
            <a:chExt cx="1447165" cy="1725930"/>
          </a:xfrm>
        </p:grpSpPr>
        <p:sp>
          <p:nvSpPr>
            <p:cNvPr id="40" name="object 40"/>
            <p:cNvSpPr/>
            <p:nvPr/>
          </p:nvSpPr>
          <p:spPr>
            <a:xfrm>
              <a:off x="2556383" y="4713732"/>
              <a:ext cx="114300" cy="1038225"/>
            </a:xfrm>
            <a:custGeom>
              <a:avLst/>
              <a:gdLst/>
              <a:ahLst/>
              <a:cxnLst/>
              <a:rect l="l" t="t" r="r" b="b"/>
              <a:pathLst>
                <a:path w="114300" h="1038225">
                  <a:moveTo>
                    <a:pt x="38144" y="924410"/>
                  </a:moveTo>
                  <a:lnTo>
                    <a:pt x="0" y="925334"/>
                  </a:lnTo>
                  <a:lnTo>
                    <a:pt x="59943" y="1038225"/>
                  </a:lnTo>
                  <a:lnTo>
                    <a:pt x="95749" y="962037"/>
                  </a:lnTo>
                  <a:lnTo>
                    <a:pt x="58039" y="962037"/>
                  </a:lnTo>
                  <a:lnTo>
                    <a:pt x="50591" y="960725"/>
                  </a:lnTo>
                  <a:lnTo>
                    <a:pt x="44465" y="956791"/>
                  </a:lnTo>
                  <a:lnTo>
                    <a:pt x="40268" y="950834"/>
                  </a:lnTo>
                  <a:lnTo>
                    <a:pt x="38608" y="943457"/>
                  </a:lnTo>
                  <a:lnTo>
                    <a:pt x="38144" y="924410"/>
                  </a:lnTo>
                  <a:close/>
                </a:path>
                <a:path w="114300" h="1038225">
                  <a:moveTo>
                    <a:pt x="76244" y="923487"/>
                  </a:moveTo>
                  <a:lnTo>
                    <a:pt x="38144" y="924410"/>
                  </a:lnTo>
                  <a:lnTo>
                    <a:pt x="38608" y="943457"/>
                  </a:lnTo>
                  <a:lnTo>
                    <a:pt x="40268" y="950834"/>
                  </a:lnTo>
                  <a:lnTo>
                    <a:pt x="44465" y="956791"/>
                  </a:lnTo>
                  <a:lnTo>
                    <a:pt x="50591" y="960725"/>
                  </a:lnTo>
                  <a:lnTo>
                    <a:pt x="58039" y="962037"/>
                  </a:lnTo>
                  <a:lnTo>
                    <a:pt x="65438" y="960363"/>
                  </a:lnTo>
                  <a:lnTo>
                    <a:pt x="71421" y="956138"/>
                  </a:lnTo>
                  <a:lnTo>
                    <a:pt x="75380" y="949989"/>
                  </a:lnTo>
                  <a:lnTo>
                    <a:pt x="76708" y="942543"/>
                  </a:lnTo>
                  <a:lnTo>
                    <a:pt x="76244" y="923487"/>
                  </a:lnTo>
                  <a:close/>
                </a:path>
                <a:path w="114300" h="1038225">
                  <a:moveTo>
                    <a:pt x="114300" y="922566"/>
                  </a:moveTo>
                  <a:lnTo>
                    <a:pt x="76244" y="923487"/>
                  </a:lnTo>
                  <a:lnTo>
                    <a:pt x="76708" y="942543"/>
                  </a:lnTo>
                  <a:lnTo>
                    <a:pt x="75380" y="949989"/>
                  </a:lnTo>
                  <a:lnTo>
                    <a:pt x="71421" y="956138"/>
                  </a:lnTo>
                  <a:lnTo>
                    <a:pt x="65438" y="960363"/>
                  </a:lnTo>
                  <a:lnTo>
                    <a:pt x="58039" y="962037"/>
                  </a:lnTo>
                  <a:lnTo>
                    <a:pt x="95749" y="962037"/>
                  </a:lnTo>
                  <a:lnTo>
                    <a:pt x="114300" y="922566"/>
                  </a:lnTo>
                  <a:close/>
                </a:path>
                <a:path w="114300" h="1038225">
                  <a:moveTo>
                    <a:pt x="34671" y="0"/>
                  </a:moveTo>
                  <a:lnTo>
                    <a:pt x="27344" y="1680"/>
                  </a:lnTo>
                  <a:lnTo>
                    <a:pt x="21399" y="5921"/>
                  </a:lnTo>
                  <a:lnTo>
                    <a:pt x="17454" y="12090"/>
                  </a:lnTo>
                  <a:lnTo>
                    <a:pt x="16129" y="19558"/>
                  </a:lnTo>
                  <a:lnTo>
                    <a:pt x="38144" y="924410"/>
                  </a:lnTo>
                  <a:lnTo>
                    <a:pt x="76244" y="923487"/>
                  </a:lnTo>
                  <a:lnTo>
                    <a:pt x="54229" y="18542"/>
                  </a:lnTo>
                  <a:lnTo>
                    <a:pt x="52548" y="11215"/>
                  </a:lnTo>
                  <a:lnTo>
                    <a:pt x="48307" y="5270"/>
                  </a:lnTo>
                  <a:lnTo>
                    <a:pt x="42138" y="1325"/>
                  </a:lnTo>
                  <a:lnTo>
                    <a:pt x="346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223772" y="4026408"/>
              <a:ext cx="365759" cy="36576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2749042" y="5244846"/>
            <a:ext cx="6096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Gothic Uralic"/>
                <a:cs typeface="Gothic Uralic"/>
              </a:rPr>
              <a:t>se</a:t>
            </a:r>
            <a:r>
              <a:rPr sz="1600" spc="5" dirty="0">
                <a:solidFill>
                  <a:srgbClr val="FFFFFF"/>
                </a:solidFill>
                <a:latin typeface="Gothic Uralic"/>
                <a:cs typeface="Gothic Uralic"/>
              </a:rPr>
              <a:t>l</a:t>
            </a:r>
            <a:r>
              <a:rPr sz="1600" spc="-10" dirty="0">
                <a:solidFill>
                  <a:srgbClr val="FFFFFF"/>
                </a:solidFill>
                <a:latin typeface="Gothic Uralic"/>
                <a:cs typeface="Gothic Uralic"/>
              </a:rPr>
              <a:t>e</a:t>
            </a:r>
            <a:r>
              <a:rPr sz="1600" spc="-5" dirty="0">
                <a:solidFill>
                  <a:srgbClr val="FFFFFF"/>
                </a:solidFill>
                <a:latin typeface="Gothic Uralic"/>
                <a:cs typeface="Gothic Uralic"/>
              </a:rPr>
              <a:t>ct</a:t>
            </a:r>
            <a:endParaRPr sz="1600">
              <a:latin typeface="Gothic Uralic"/>
              <a:cs typeface="Gothic Uralic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09600" y="3566159"/>
            <a:ext cx="1167765" cy="1213485"/>
          </a:xfrm>
          <a:prstGeom prst="rect">
            <a:avLst/>
          </a:prstGeom>
          <a:ln w="15239">
            <a:solidFill>
              <a:srgbClr val="34487C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3250">
              <a:latin typeface="Times New Roman" panose="02020603050405020304"/>
              <a:cs typeface="Times New Roman" panose="02020603050405020304"/>
            </a:endParaRPr>
          </a:p>
          <a:p>
            <a:pPr marL="281940">
              <a:lnSpc>
                <a:spcPct val="100000"/>
              </a:lnSpc>
            </a:pPr>
            <a:r>
              <a:rPr sz="1800" b="1" spc="-5" dirty="0">
                <a:latin typeface="Gothic Uralic"/>
                <a:cs typeface="Gothic Uralic"/>
              </a:rPr>
              <a:t>3x</a:t>
            </a:r>
            <a:endParaRPr sz="180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0"/>
            <a:ext cx="4980432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42957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Intelligent</a:t>
            </a:r>
            <a:r>
              <a:rPr spc="-15" dirty="0"/>
              <a:t> </a:t>
            </a:r>
            <a:r>
              <a:rPr spc="-5" dirty="0"/>
              <a:t>Agents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5800" y="1295400"/>
            <a:ext cx="4804410" cy="1992630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2000" b="1" dirty="0">
                <a:solidFill>
                  <a:srgbClr val="252525"/>
                </a:solidFill>
                <a:latin typeface="Gothic Uralic"/>
                <a:cs typeface="Gothic Uralic"/>
              </a:rPr>
              <a:t>Types </a:t>
            </a:r>
            <a:r>
              <a:rPr sz="2000" b="1" spc="-5" dirty="0">
                <a:solidFill>
                  <a:srgbClr val="252525"/>
                </a:solidFill>
                <a:latin typeface="Gothic Uralic"/>
                <a:cs typeface="Gothic Uralic"/>
              </a:rPr>
              <a:t>of</a:t>
            </a:r>
            <a:r>
              <a:rPr sz="2000" b="1" spc="-2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b="1" dirty="0">
                <a:solidFill>
                  <a:srgbClr val="252525"/>
                </a:solidFill>
                <a:latin typeface="Gothic Uralic"/>
                <a:cs typeface="Gothic Uralic"/>
              </a:rPr>
              <a:t>Agents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Goal-based</a:t>
            </a:r>
            <a:r>
              <a:rPr sz="2000" spc="-6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Agent</a:t>
            </a:r>
            <a:endParaRPr sz="2000" dirty="0">
              <a:latin typeface="Gothic Uralic"/>
              <a:cs typeface="Gothic Uralic"/>
            </a:endParaRPr>
          </a:p>
          <a:p>
            <a:pPr marL="469900">
              <a:lnSpc>
                <a:spcPct val="100000"/>
              </a:lnSpc>
              <a:spcBef>
                <a:spcPts val="1040"/>
              </a:spcBef>
              <a:buFont typeface="Arial" panose="020B0604020202020204" pitchFamily="34" charset="0"/>
              <a:buChar char="•"/>
            </a:pPr>
            <a:r>
              <a:rPr sz="1800" spc="34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Model-based agent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that</a:t>
            </a:r>
            <a:r>
              <a:rPr sz="1800" spc="-16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can</a:t>
            </a:r>
            <a:endParaRPr sz="1800" dirty="0">
              <a:latin typeface="Gothic Uralic"/>
              <a:cs typeface="Gothic Uralic"/>
            </a:endParaRPr>
          </a:p>
          <a:p>
            <a:pPr marL="756285">
              <a:lnSpc>
                <a:spcPct val="100000"/>
              </a:lnSpc>
            </a:pPr>
            <a:r>
              <a:rPr lang="en-US" sz="1800" spc="-5" dirty="0" smtClean="0">
                <a:solidFill>
                  <a:srgbClr val="252525"/>
                </a:solidFill>
                <a:latin typeface="Gothic Uralic"/>
                <a:cs typeface="Gothic Uralic"/>
              </a:rPr>
              <a:t>   </a:t>
            </a:r>
            <a:r>
              <a:rPr sz="1800" spc="-5" dirty="0" smtClean="0">
                <a:solidFill>
                  <a:srgbClr val="252525"/>
                </a:solidFill>
                <a:latin typeface="Gothic Uralic"/>
                <a:cs typeface="Gothic Uralic"/>
              </a:rPr>
              <a:t>determine</a:t>
            </a:r>
            <a:r>
              <a:rPr sz="1800" spc="15" dirty="0" smtClean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preference</a:t>
            </a:r>
            <a:endParaRPr sz="1800" dirty="0">
              <a:latin typeface="Gothic Uralic"/>
              <a:cs typeface="Gothic Uralic"/>
            </a:endParaRPr>
          </a:p>
          <a:p>
            <a:pPr marL="469900">
              <a:lnSpc>
                <a:spcPct val="100000"/>
              </a:lnSpc>
              <a:spcBef>
                <a:spcPts val="1035"/>
              </a:spcBef>
              <a:buFont typeface="Arial" panose="020B0604020202020204" pitchFamily="34" charset="0"/>
              <a:buChar char="•"/>
            </a:pPr>
            <a:r>
              <a:rPr sz="1800" spc="33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Binary goal </a:t>
            </a:r>
            <a:r>
              <a:rPr sz="1800" spc="-15" dirty="0">
                <a:solidFill>
                  <a:srgbClr val="252525"/>
                </a:solidFill>
                <a:latin typeface="Gothic Uralic"/>
                <a:cs typeface="Gothic Uralic"/>
              </a:rPr>
              <a:t>(happy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/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unhappy</a:t>
            </a:r>
            <a:r>
              <a:rPr sz="1800" spc="-10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spc="-80" dirty="0">
                <a:solidFill>
                  <a:srgbClr val="252525"/>
                </a:solidFill>
                <a:latin typeface="Gothic Uralic"/>
                <a:cs typeface="Gothic Uralic"/>
              </a:rPr>
              <a:t>state)</a:t>
            </a:r>
            <a:endParaRPr sz="1800" dirty="0">
              <a:latin typeface="Gothic Uralic"/>
              <a:cs typeface="Gothic Uralic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365747" y="1653539"/>
            <a:ext cx="4706620" cy="4974590"/>
            <a:chOff x="6365747" y="1653539"/>
            <a:chExt cx="4706620" cy="4974590"/>
          </a:xfrm>
        </p:grpSpPr>
        <p:sp>
          <p:nvSpPr>
            <p:cNvPr id="7" name="object 7"/>
            <p:cNvSpPr/>
            <p:nvPr/>
          </p:nvSpPr>
          <p:spPr>
            <a:xfrm>
              <a:off x="6854951" y="3308604"/>
              <a:ext cx="1458595" cy="1487805"/>
            </a:xfrm>
            <a:custGeom>
              <a:avLst/>
              <a:gdLst/>
              <a:ahLst/>
              <a:cxnLst/>
              <a:rect l="l" t="t" r="r" b="b"/>
              <a:pathLst>
                <a:path w="1458595" h="1487804">
                  <a:moveTo>
                    <a:pt x="1215390" y="0"/>
                  </a:moveTo>
                  <a:lnTo>
                    <a:pt x="243077" y="0"/>
                  </a:lnTo>
                  <a:lnTo>
                    <a:pt x="194091" y="4938"/>
                  </a:lnTo>
                  <a:lnTo>
                    <a:pt x="148464" y="19103"/>
                  </a:lnTo>
                  <a:lnTo>
                    <a:pt x="107174" y="41516"/>
                  </a:lnTo>
                  <a:lnTo>
                    <a:pt x="71199" y="71199"/>
                  </a:lnTo>
                  <a:lnTo>
                    <a:pt x="41516" y="107174"/>
                  </a:lnTo>
                  <a:lnTo>
                    <a:pt x="19103" y="148464"/>
                  </a:lnTo>
                  <a:lnTo>
                    <a:pt x="4938" y="194091"/>
                  </a:lnTo>
                  <a:lnTo>
                    <a:pt x="0" y="243078"/>
                  </a:lnTo>
                  <a:lnTo>
                    <a:pt x="0" y="1244346"/>
                  </a:lnTo>
                  <a:lnTo>
                    <a:pt x="4938" y="1293332"/>
                  </a:lnTo>
                  <a:lnTo>
                    <a:pt x="19103" y="1338959"/>
                  </a:lnTo>
                  <a:lnTo>
                    <a:pt x="41516" y="1380249"/>
                  </a:lnTo>
                  <a:lnTo>
                    <a:pt x="71199" y="1416224"/>
                  </a:lnTo>
                  <a:lnTo>
                    <a:pt x="107174" y="1445907"/>
                  </a:lnTo>
                  <a:lnTo>
                    <a:pt x="148464" y="1468320"/>
                  </a:lnTo>
                  <a:lnTo>
                    <a:pt x="194091" y="1482485"/>
                  </a:lnTo>
                  <a:lnTo>
                    <a:pt x="243077" y="1487424"/>
                  </a:lnTo>
                  <a:lnTo>
                    <a:pt x="1215390" y="1487424"/>
                  </a:lnTo>
                  <a:lnTo>
                    <a:pt x="1264376" y="1482485"/>
                  </a:lnTo>
                  <a:lnTo>
                    <a:pt x="1310003" y="1468320"/>
                  </a:lnTo>
                  <a:lnTo>
                    <a:pt x="1351293" y="1445907"/>
                  </a:lnTo>
                  <a:lnTo>
                    <a:pt x="1387268" y="1416224"/>
                  </a:lnTo>
                  <a:lnTo>
                    <a:pt x="1416951" y="1380249"/>
                  </a:lnTo>
                  <a:lnTo>
                    <a:pt x="1439364" y="1338959"/>
                  </a:lnTo>
                  <a:lnTo>
                    <a:pt x="1453529" y="1293332"/>
                  </a:lnTo>
                  <a:lnTo>
                    <a:pt x="1458468" y="1244346"/>
                  </a:lnTo>
                  <a:lnTo>
                    <a:pt x="1458468" y="243078"/>
                  </a:lnTo>
                  <a:lnTo>
                    <a:pt x="1453529" y="194091"/>
                  </a:lnTo>
                  <a:lnTo>
                    <a:pt x="1439364" y="148464"/>
                  </a:lnTo>
                  <a:lnTo>
                    <a:pt x="1416951" y="107174"/>
                  </a:lnTo>
                  <a:lnTo>
                    <a:pt x="1387268" y="71199"/>
                  </a:lnTo>
                  <a:lnTo>
                    <a:pt x="1351293" y="41516"/>
                  </a:lnTo>
                  <a:lnTo>
                    <a:pt x="1310003" y="19103"/>
                  </a:lnTo>
                  <a:lnTo>
                    <a:pt x="1264376" y="4938"/>
                  </a:lnTo>
                  <a:lnTo>
                    <a:pt x="1215390" y="0"/>
                  </a:lnTo>
                  <a:close/>
                </a:path>
              </a:pathLst>
            </a:custGeom>
            <a:solidFill>
              <a:srgbClr val="4966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854951" y="3308604"/>
              <a:ext cx="1458595" cy="1487805"/>
            </a:xfrm>
            <a:custGeom>
              <a:avLst/>
              <a:gdLst/>
              <a:ahLst/>
              <a:cxnLst/>
              <a:rect l="l" t="t" r="r" b="b"/>
              <a:pathLst>
                <a:path w="1458595" h="1487804">
                  <a:moveTo>
                    <a:pt x="0" y="243078"/>
                  </a:moveTo>
                  <a:lnTo>
                    <a:pt x="4938" y="194091"/>
                  </a:lnTo>
                  <a:lnTo>
                    <a:pt x="19103" y="148464"/>
                  </a:lnTo>
                  <a:lnTo>
                    <a:pt x="41516" y="107174"/>
                  </a:lnTo>
                  <a:lnTo>
                    <a:pt x="71199" y="71199"/>
                  </a:lnTo>
                  <a:lnTo>
                    <a:pt x="107174" y="41516"/>
                  </a:lnTo>
                  <a:lnTo>
                    <a:pt x="148464" y="19103"/>
                  </a:lnTo>
                  <a:lnTo>
                    <a:pt x="194091" y="4938"/>
                  </a:lnTo>
                  <a:lnTo>
                    <a:pt x="243077" y="0"/>
                  </a:lnTo>
                  <a:lnTo>
                    <a:pt x="1215390" y="0"/>
                  </a:lnTo>
                  <a:lnTo>
                    <a:pt x="1264376" y="4938"/>
                  </a:lnTo>
                  <a:lnTo>
                    <a:pt x="1310003" y="19103"/>
                  </a:lnTo>
                  <a:lnTo>
                    <a:pt x="1351293" y="41516"/>
                  </a:lnTo>
                  <a:lnTo>
                    <a:pt x="1387268" y="71199"/>
                  </a:lnTo>
                  <a:lnTo>
                    <a:pt x="1416951" y="107174"/>
                  </a:lnTo>
                  <a:lnTo>
                    <a:pt x="1439364" y="148464"/>
                  </a:lnTo>
                  <a:lnTo>
                    <a:pt x="1453529" y="194091"/>
                  </a:lnTo>
                  <a:lnTo>
                    <a:pt x="1458468" y="243078"/>
                  </a:lnTo>
                  <a:lnTo>
                    <a:pt x="1458468" y="1244346"/>
                  </a:lnTo>
                  <a:lnTo>
                    <a:pt x="1453529" y="1293332"/>
                  </a:lnTo>
                  <a:lnTo>
                    <a:pt x="1439364" y="1338959"/>
                  </a:lnTo>
                  <a:lnTo>
                    <a:pt x="1416951" y="1380249"/>
                  </a:lnTo>
                  <a:lnTo>
                    <a:pt x="1387268" y="1416224"/>
                  </a:lnTo>
                  <a:lnTo>
                    <a:pt x="1351293" y="1445907"/>
                  </a:lnTo>
                  <a:lnTo>
                    <a:pt x="1310003" y="1468320"/>
                  </a:lnTo>
                  <a:lnTo>
                    <a:pt x="1264376" y="1482485"/>
                  </a:lnTo>
                  <a:lnTo>
                    <a:pt x="1215390" y="1487424"/>
                  </a:lnTo>
                  <a:lnTo>
                    <a:pt x="243077" y="1487424"/>
                  </a:lnTo>
                  <a:lnTo>
                    <a:pt x="194091" y="1482485"/>
                  </a:lnTo>
                  <a:lnTo>
                    <a:pt x="148464" y="1468320"/>
                  </a:lnTo>
                  <a:lnTo>
                    <a:pt x="107174" y="1445907"/>
                  </a:lnTo>
                  <a:lnTo>
                    <a:pt x="71199" y="1416224"/>
                  </a:lnTo>
                  <a:lnTo>
                    <a:pt x="41516" y="1380249"/>
                  </a:lnTo>
                  <a:lnTo>
                    <a:pt x="19103" y="1338959"/>
                  </a:lnTo>
                  <a:lnTo>
                    <a:pt x="4938" y="1293332"/>
                  </a:lnTo>
                  <a:lnTo>
                    <a:pt x="0" y="1244346"/>
                  </a:lnTo>
                  <a:lnTo>
                    <a:pt x="0" y="243078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200643" y="3558539"/>
              <a:ext cx="225551" cy="22555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200643" y="4267200"/>
              <a:ext cx="225551" cy="22555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53349" y="4796027"/>
              <a:ext cx="577215" cy="372745"/>
            </a:xfrm>
            <a:custGeom>
              <a:avLst/>
              <a:gdLst/>
              <a:ahLst/>
              <a:cxnLst/>
              <a:rect l="l" t="t" r="r" b="b"/>
              <a:pathLst>
                <a:path w="577215" h="372745">
                  <a:moveTo>
                    <a:pt x="576833" y="372618"/>
                  </a:moveTo>
                  <a:lnTo>
                    <a:pt x="517866" y="370693"/>
                  </a:lnTo>
                  <a:lnTo>
                    <a:pt x="460599" y="365045"/>
                  </a:lnTo>
                  <a:lnTo>
                    <a:pt x="405323" y="355861"/>
                  </a:lnTo>
                  <a:lnTo>
                    <a:pt x="352329" y="343328"/>
                  </a:lnTo>
                  <a:lnTo>
                    <a:pt x="301907" y="327634"/>
                  </a:lnTo>
                  <a:lnTo>
                    <a:pt x="254347" y="308967"/>
                  </a:lnTo>
                  <a:lnTo>
                    <a:pt x="209939" y="287513"/>
                  </a:lnTo>
                  <a:lnTo>
                    <a:pt x="168973" y="263461"/>
                  </a:lnTo>
                  <a:lnTo>
                    <a:pt x="131740" y="236998"/>
                  </a:lnTo>
                  <a:lnTo>
                    <a:pt x="98530" y="208311"/>
                  </a:lnTo>
                  <a:lnTo>
                    <a:pt x="69632" y="177589"/>
                  </a:lnTo>
                  <a:lnTo>
                    <a:pt x="45338" y="145018"/>
                  </a:lnTo>
                  <a:lnTo>
                    <a:pt x="25938" y="110786"/>
                  </a:lnTo>
                  <a:lnTo>
                    <a:pt x="11721" y="75080"/>
                  </a:lnTo>
                  <a:lnTo>
                    <a:pt x="2978" y="38089"/>
                  </a:lnTo>
                  <a:lnTo>
                    <a:pt x="0" y="0"/>
                  </a:lnTo>
                </a:path>
              </a:pathLst>
            </a:custGeom>
            <a:ln w="28956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160257" y="5002530"/>
              <a:ext cx="282575" cy="292100"/>
            </a:xfrm>
            <a:custGeom>
              <a:avLst/>
              <a:gdLst/>
              <a:ahLst/>
              <a:cxnLst/>
              <a:rect l="l" t="t" r="r" b="b"/>
              <a:pathLst>
                <a:path w="282575" h="292100">
                  <a:moveTo>
                    <a:pt x="24384" y="138811"/>
                  </a:moveTo>
                  <a:lnTo>
                    <a:pt x="282321" y="0"/>
                  </a:lnTo>
                </a:path>
                <a:path w="282575" h="292100">
                  <a:moveTo>
                    <a:pt x="0" y="155448"/>
                  </a:moveTo>
                  <a:lnTo>
                    <a:pt x="257937" y="155448"/>
                  </a:lnTo>
                </a:path>
                <a:path w="282575" h="292100">
                  <a:moveTo>
                    <a:pt x="0" y="155448"/>
                  </a:moveTo>
                  <a:lnTo>
                    <a:pt x="257937" y="292100"/>
                  </a:lnTo>
                </a:path>
              </a:pathLst>
            </a:custGeom>
            <a:ln w="38100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373367" y="1661159"/>
              <a:ext cx="4691380" cy="4959350"/>
            </a:xfrm>
            <a:custGeom>
              <a:avLst/>
              <a:gdLst/>
              <a:ahLst/>
              <a:cxnLst/>
              <a:rect l="l" t="t" r="r" b="b"/>
              <a:pathLst>
                <a:path w="4691380" h="4959350">
                  <a:moveTo>
                    <a:pt x="0" y="4959096"/>
                  </a:moveTo>
                  <a:lnTo>
                    <a:pt x="4690872" y="4959096"/>
                  </a:lnTo>
                  <a:lnTo>
                    <a:pt x="4690872" y="0"/>
                  </a:lnTo>
                  <a:lnTo>
                    <a:pt x="0" y="0"/>
                  </a:lnTo>
                  <a:lnTo>
                    <a:pt x="0" y="4959096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622535" y="3874007"/>
              <a:ext cx="1075944" cy="10759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223759" y="3671316"/>
              <a:ext cx="635635" cy="708660"/>
            </a:xfrm>
            <a:custGeom>
              <a:avLst/>
              <a:gdLst/>
              <a:ahLst/>
              <a:cxnLst/>
              <a:rect l="l" t="t" r="r" b="b"/>
              <a:pathLst>
                <a:path w="635634" h="708660">
                  <a:moveTo>
                    <a:pt x="635507" y="0"/>
                  </a:moveTo>
                  <a:lnTo>
                    <a:pt x="0" y="0"/>
                  </a:lnTo>
                  <a:lnTo>
                    <a:pt x="0" y="708660"/>
                  </a:lnTo>
                  <a:lnTo>
                    <a:pt x="635507" y="708660"/>
                  </a:lnTo>
                  <a:lnTo>
                    <a:pt x="6355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223759" y="3671316"/>
              <a:ext cx="635635" cy="708660"/>
            </a:xfrm>
            <a:custGeom>
              <a:avLst/>
              <a:gdLst/>
              <a:ahLst/>
              <a:cxnLst/>
              <a:rect l="l" t="t" r="r" b="b"/>
              <a:pathLst>
                <a:path w="635634" h="708660">
                  <a:moveTo>
                    <a:pt x="0" y="708660"/>
                  </a:moveTo>
                  <a:lnTo>
                    <a:pt x="635507" y="708660"/>
                  </a:lnTo>
                  <a:lnTo>
                    <a:pt x="635507" y="0"/>
                  </a:lnTo>
                  <a:lnTo>
                    <a:pt x="0" y="0"/>
                  </a:lnTo>
                  <a:lnTo>
                    <a:pt x="0" y="708660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421879" y="3823716"/>
              <a:ext cx="291465" cy="355600"/>
            </a:xfrm>
            <a:custGeom>
              <a:avLst/>
              <a:gdLst/>
              <a:ahLst/>
              <a:cxnLst/>
              <a:rect l="l" t="t" r="r" b="b"/>
              <a:pathLst>
                <a:path w="291465" h="355600">
                  <a:moveTo>
                    <a:pt x="114173" y="0"/>
                  </a:moveTo>
                  <a:lnTo>
                    <a:pt x="0" y="64007"/>
                  </a:lnTo>
                  <a:lnTo>
                    <a:pt x="102489" y="137794"/>
                  </a:lnTo>
                  <a:lnTo>
                    <a:pt x="67691" y="159511"/>
                  </a:lnTo>
                  <a:lnTo>
                    <a:pt x="164719" y="229996"/>
                  </a:lnTo>
                  <a:lnTo>
                    <a:pt x="134874" y="245236"/>
                  </a:lnTo>
                  <a:lnTo>
                    <a:pt x="291084" y="355091"/>
                  </a:lnTo>
                  <a:lnTo>
                    <a:pt x="199009" y="211708"/>
                  </a:lnTo>
                  <a:lnTo>
                    <a:pt x="223393" y="197357"/>
                  </a:lnTo>
                  <a:lnTo>
                    <a:pt x="148971" y="111759"/>
                  </a:lnTo>
                  <a:lnTo>
                    <a:pt x="173354" y="99948"/>
                  </a:lnTo>
                  <a:lnTo>
                    <a:pt x="11417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421879" y="3823716"/>
              <a:ext cx="291465" cy="355600"/>
            </a:xfrm>
            <a:custGeom>
              <a:avLst/>
              <a:gdLst/>
              <a:ahLst/>
              <a:cxnLst/>
              <a:rect l="l" t="t" r="r" b="b"/>
              <a:pathLst>
                <a:path w="291465" h="355600">
                  <a:moveTo>
                    <a:pt x="114173" y="0"/>
                  </a:moveTo>
                  <a:lnTo>
                    <a:pt x="173354" y="99948"/>
                  </a:lnTo>
                  <a:lnTo>
                    <a:pt x="148971" y="111759"/>
                  </a:lnTo>
                  <a:lnTo>
                    <a:pt x="223393" y="197357"/>
                  </a:lnTo>
                  <a:lnTo>
                    <a:pt x="199009" y="211708"/>
                  </a:lnTo>
                  <a:lnTo>
                    <a:pt x="291084" y="355091"/>
                  </a:lnTo>
                  <a:lnTo>
                    <a:pt x="134874" y="245236"/>
                  </a:lnTo>
                  <a:lnTo>
                    <a:pt x="164719" y="229996"/>
                  </a:lnTo>
                  <a:lnTo>
                    <a:pt x="67691" y="159511"/>
                  </a:lnTo>
                  <a:lnTo>
                    <a:pt x="102489" y="137794"/>
                  </a:lnTo>
                  <a:lnTo>
                    <a:pt x="0" y="64007"/>
                  </a:lnTo>
                  <a:lnTo>
                    <a:pt x="114173" y="0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859267" y="3671316"/>
              <a:ext cx="349250" cy="354330"/>
            </a:xfrm>
            <a:custGeom>
              <a:avLst/>
              <a:gdLst/>
              <a:ahLst/>
              <a:cxnLst/>
              <a:rect l="l" t="t" r="r" b="b"/>
              <a:pathLst>
                <a:path w="349250" h="354329">
                  <a:moveTo>
                    <a:pt x="348996" y="0"/>
                  </a:moveTo>
                  <a:lnTo>
                    <a:pt x="348996" y="354202"/>
                  </a:lnTo>
                  <a:lnTo>
                    <a:pt x="0" y="354202"/>
                  </a:lnTo>
                </a:path>
              </a:pathLst>
            </a:custGeom>
            <a:ln w="9144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859267" y="3671316"/>
              <a:ext cx="349250" cy="708660"/>
            </a:xfrm>
            <a:custGeom>
              <a:avLst/>
              <a:gdLst/>
              <a:ahLst/>
              <a:cxnLst/>
              <a:rect l="l" t="t" r="r" b="b"/>
              <a:pathLst>
                <a:path w="349250" h="708660">
                  <a:moveTo>
                    <a:pt x="0" y="354202"/>
                  </a:moveTo>
                  <a:lnTo>
                    <a:pt x="174498" y="354202"/>
                  </a:lnTo>
                  <a:lnTo>
                    <a:pt x="174498" y="0"/>
                  </a:lnTo>
                  <a:lnTo>
                    <a:pt x="348996" y="0"/>
                  </a:lnTo>
                </a:path>
                <a:path w="349250" h="708660">
                  <a:moveTo>
                    <a:pt x="0" y="490727"/>
                  </a:moveTo>
                  <a:lnTo>
                    <a:pt x="174498" y="490727"/>
                  </a:lnTo>
                  <a:lnTo>
                    <a:pt x="174498" y="708151"/>
                  </a:lnTo>
                  <a:lnTo>
                    <a:pt x="348996" y="708151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542275" y="4379975"/>
              <a:ext cx="210185" cy="400050"/>
            </a:xfrm>
            <a:custGeom>
              <a:avLst/>
              <a:gdLst/>
              <a:ahLst/>
              <a:cxnLst/>
              <a:rect l="l" t="t" r="r" b="b"/>
              <a:pathLst>
                <a:path w="210184" h="400050">
                  <a:moveTo>
                    <a:pt x="0" y="0"/>
                  </a:moveTo>
                  <a:lnTo>
                    <a:pt x="0" y="199898"/>
                  </a:lnTo>
                  <a:lnTo>
                    <a:pt x="210184" y="199898"/>
                  </a:lnTo>
                  <a:lnTo>
                    <a:pt x="210184" y="399669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897494" y="2341626"/>
            <a:ext cx="1636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othic Uralic"/>
                <a:cs typeface="Gothic Uralic"/>
              </a:rPr>
              <a:t>ENVIRONMENT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419338" y="3670553"/>
            <a:ext cx="1276985" cy="1521460"/>
          </a:xfrm>
          <a:custGeom>
            <a:avLst/>
            <a:gdLst/>
            <a:ahLst/>
            <a:cxnLst/>
            <a:rect l="l" t="t" r="r" b="b"/>
            <a:pathLst>
              <a:path w="1276984" h="1521460">
                <a:moveTo>
                  <a:pt x="78867" y="1509014"/>
                </a:moveTo>
                <a:lnTo>
                  <a:pt x="77343" y="1496441"/>
                </a:lnTo>
                <a:lnTo>
                  <a:pt x="71755" y="1491996"/>
                </a:lnTo>
                <a:lnTo>
                  <a:pt x="65405" y="1492631"/>
                </a:lnTo>
                <a:lnTo>
                  <a:pt x="13716" y="1498600"/>
                </a:lnTo>
                <a:lnTo>
                  <a:pt x="9271" y="1504188"/>
                </a:lnTo>
                <a:lnTo>
                  <a:pt x="10033" y="1510538"/>
                </a:lnTo>
                <a:lnTo>
                  <a:pt x="10668" y="1516761"/>
                </a:lnTo>
                <a:lnTo>
                  <a:pt x="16383" y="1521333"/>
                </a:lnTo>
                <a:lnTo>
                  <a:pt x="68072" y="1515364"/>
                </a:lnTo>
                <a:lnTo>
                  <a:pt x="74295" y="1514729"/>
                </a:lnTo>
                <a:lnTo>
                  <a:pt x="78867" y="1509014"/>
                </a:lnTo>
                <a:close/>
              </a:path>
              <a:path w="1276984" h="1521460">
                <a:moveTo>
                  <a:pt x="118745" y="707009"/>
                </a:moveTo>
                <a:lnTo>
                  <a:pt x="113665" y="701802"/>
                </a:lnTo>
                <a:lnTo>
                  <a:pt x="107442" y="701548"/>
                </a:lnTo>
                <a:lnTo>
                  <a:pt x="76504" y="700747"/>
                </a:lnTo>
                <a:lnTo>
                  <a:pt x="76517" y="700278"/>
                </a:lnTo>
                <a:lnTo>
                  <a:pt x="77216" y="674116"/>
                </a:lnTo>
                <a:lnTo>
                  <a:pt x="0" y="710184"/>
                </a:lnTo>
                <a:lnTo>
                  <a:pt x="75184" y="750316"/>
                </a:lnTo>
                <a:lnTo>
                  <a:pt x="75895" y="723607"/>
                </a:lnTo>
                <a:lnTo>
                  <a:pt x="106807" y="724408"/>
                </a:lnTo>
                <a:lnTo>
                  <a:pt x="113157" y="724662"/>
                </a:lnTo>
                <a:lnTo>
                  <a:pt x="118364" y="719582"/>
                </a:lnTo>
                <a:lnTo>
                  <a:pt x="118491" y="713359"/>
                </a:lnTo>
                <a:lnTo>
                  <a:pt x="118745" y="707009"/>
                </a:lnTo>
                <a:close/>
              </a:path>
              <a:path w="1276984" h="1521460">
                <a:moveTo>
                  <a:pt x="121285" y="52451"/>
                </a:moveTo>
                <a:lnTo>
                  <a:pt x="118872" y="45720"/>
                </a:lnTo>
                <a:lnTo>
                  <a:pt x="113284" y="42926"/>
                </a:lnTo>
                <a:lnTo>
                  <a:pt x="73698" y="24053"/>
                </a:lnTo>
                <a:lnTo>
                  <a:pt x="75361" y="20574"/>
                </a:lnTo>
                <a:lnTo>
                  <a:pt x="85217" y="0"/>
                </a:lnTo>
                <a:lnTo>
                  <a:pt x="0" y="1524"/>
                </a:lnTo>
                <a:lnTo>
                  <a:pt x="52324" y="68707"/>
                </a:lnTo>
                <a:lnTo>
                  <a:pt x="63830" y="44653"/>
                </a:lnTo>
                <a:lnTo>
                  <a:pt x="103378" y="63627"/>
                </a:lnTo>
                <a:lnTo>
                  <a:pt x="109093" y="66294"/>
                </a:lnTo>
                <a:lnTo>
                  <a:pt x="115951" y="63881"/>
                </a:lnTo>
                <a:lnTo>
                  <a:pt x="121285" y="52451"/>
                </a:lnTo>
                <a:close/>
              </a:path>
              <a:path w="1276984" h="1521460">
                <a:moveTo>
                  <a:pt x="169672" y="1498600"/>
                </a:moveTo>
                <a:lnTo>
                  <a:pt x="168910" y="1492377"/>
                </a:lnTo>
                <a:lnTo>
                  <a:pt x="168275" y="1486154"/>
                </a:lnTo>
                <a:lnTo>
                  <a:pt x="162560" y="1481582"/>
                </a:lnTo>
                <a:lnTo>
                  <a:pt x="110871" y="1487551"/>
                </a:lnTo>
                <a:lnTo>
                  <a:pt x="104648" y="1488186"/>
                </a:lnTo>
                <a:lnTo>
                  <a:pt x="100076" y="1493901"/>
                </a:lnTo>
                <a:lnTo>
                  <a:pt x="101600" y="1506474"/>
                </a:lnTo>
                <a:lnTo>
                  <a:pt x="107188" y="1510919"/>
                </a:lnTo>
                <a:lnTo>
                  <a:pt x="165227" y="1504315"/>
                </a:lnTo>
                <a:lnTo>
                  <a:pt x="169672" y="1498600"/>
                </a:lnTo>
                <a:close/>
              </a:path>
              <a:path w="1276984" h="1521460">
                <a:moveTo>
                  <a:pt x="203835" y="91948"/>
                </a:moveTo>
                <a:lnTo>
                  <a:pt x="201422" y="85090"/>
                </a:lnTo>
                <a:lnTo>
                  <a:pt x="195707" y="82423"/>
                </a:lnTo>
                <a:lnTo>
                  <a:pt x="148844" y="59944"/>
                </a:lnTo>
                <a:lnTo>
                  <a:pt x="141986" y="62357"/>
                </a:lnTo>
                <a:lnTo>
                  <a:pt x="139192" y="68072"/>
                </a:lnTo>
                <a:lnTo>
                  <a:pt x="136525" y="73787"/>
                </a:lnTo>
                <a:lnTo>
                  <a:pt x="138938" y="80518"/>
                </a:lnTo>
                <a:lnTo>
                  <a:pt x="144653" y="83312"/>
                </a:lnTo>
                <a:lnTo>
                  <a:pt x="191516" y="105664"/>
                </a:lnTo>
                <a:lnTo>
                  <a:pt x="198374" y="103251"/>
                </a:lnTo>
                <a:lnTo>
                  <a:pt x="201168" y="97663"/>
                </a:lnTo>
                <a:lnTo>
                  <a:pt x="203835" y="91948"/>
                </a:lnTo>
                <a:close/>
              </a:path>
              <a:path w="1276984" h="1521460">
                <a:moveTo>
                  <a:pt x="210058" y="709422"/>
                </a:moveTo>
                <a:lnTo>
                  <a:pt x="205105" y="704215"/>
                </a:lnTo>
                <a:lnTo>
                  <a:pt x="146812" y="702691"/>
                </a:lnTo>
                <a:lnTo>
                  <a:pt x="141605" y="707644"/>
                </a:lnTo>
                <a:lnTo>
                  <a:pt x="141351" y="713994"/>
                </a:lnTo>
                <a:lnTo>
                  <a:pt x="141224" y="720217"/>
                </a:lnTo>
                <a:lnTo>
                  <a:pt x="146177" y="725551"/>
                </a:lnTo>
                <a:lnTo>
                  <a:pt x="198247" y="726821"/>
                </a:lnTo>
                <a:lnTo>
                  <a:pt x="204470" y="727075"/>
                </a:lnTo>
                <a:lnTo>
                  <a:pt x="209804" y="722122"/>
                </a:lnTo>
                <a:lnTo>
                  <a:pt x="210058" y="709422"/>
                </a:lnTo>
                <a:close/>
              </a:path>
              <a:path w="1276984" h="1521460">
                <a:moveTo>
                  <a:pt x="260477" y="1488313"/>
                </a:moveTo>
                <a:lnTo>
                  <a:pt x="259842" y="1482090"/>
                </a:lnTo>
                <a:lnTo>
                  <a:pt x="259080" y="1475740"/>
                </a:lnTo>
                <a:lnTo>
                  <a:pt x="253492" y="1471295"/>
                </a:lnTo>
                <a:lnTo>
                  <a:pt x="247142" y="1471930"/>
                </a:lnTo>
                <a:lnTo>
                  <a:pt x="195453" y="1477899"/>
                </a:lnTo>
                <a:lnTo>
                  <a:pt x="191008" y="1483487"/>
                </a:lnTo>
                <a:lnTo>
                  <a:pt x="191643" y="1489837"/>
                </a:lnTo>
                <a:lnTo>
                  <a:pt x="192405" y="1496060"/>
                </a:lnTo>
                <a:lnTo>
                  <a:pt x="197993" y="1500632"/>
                </a:lnTo>
                <a:lnTo>
                  <a:pt x="256032" y="1493901"/>
                </a:lnTo>
                <a:lnTo>
                  <a:pt x="260477" y="1488313"/>
                </a:lnTo>
                <a:close/>
              </a:path>
              <a:path w="1276984" h="1521460">
                <a:moveTo>
                  <a:pt x="286385" y="131318"/>
                </a:moveTo>
                <a:lnTo>
                  <a:pt x="283972" y="124460"/>
                </a:lnTo>
                <a:lnTo>
                  <a:pt x="278257" y="121793"/>
                </a:lnTo>
                <a:lnTo>
                  <a:pt x="236982" y="102108"/>
                </a:lnTo>
                <a:lnTo>
                  <a:pt x="231267" y="99314"/>
                </a:lnTo>
                <a:lnTo>
                  <a:pt x="224409" y="101727"/>
                </a:lnTo>
                <a:lnTo>
                  <a:pt x="219075" y="113157"/>
                </a:lnTo>
                <a:lnTo>
                  <a:pt x="221488" y="120015"/>
                </a:lnTo>
                <a:lnTo>
                  <a:pt x="268351" y="142367"/>
                </a:lnTo>
                <a:lnTo>
                  <a:pt x="274066" y="145161"/>
                </a:lnTo>
                <a:lnTo>
                  <a:pt x="280924" y="142748"/>
                </a:lnTo>
                <a:lnTo>
                  <a:pt x="283591" y="137033"/>
                </a:lnTo>
                <a:lnTo>
                  <a:pt x="286385" y="131318"/>
                </a:lnTo>
                <a:close/>
              </a:path>
              <a:path w="1276984" h="1521460">
                <a:moveTo>
                  <a:pt x="301498" y="711835"/>
                </a:moveTo>
                <a:lnTo>
                  <a:pt x="296545" y="706628"/>
                </a:lnTo>
                <a:lnTo>
                  <a:pt x="238252" y="705104"/>
                </a:lnTo>
                <a:lnTo>
                  <a:pt x="232918" y="710057"/>
                </a:lnTo>
                <a:lnTo>
                  <a:pt x="232664" y="722630"/>
                </a:lnTo>
                <a:lnTo>
                  <a:pt x="237617" y="727964"/>
                </a:lnTo>
                <a:lnTo>
                  <a:pt x="295910" y="729488"/>
                </a:lnTo>
                <a:lnTo>
                  <a:pt x="301244" y="724535"/>
                </a:lnTo>
                <a:lnTo>
                  <a:pt x="301498" y="711835"/>
                </a:lnTo>
                <a:close/>
              </a:path>
              <a:path w="1276984" h="1521460">
                <a:moveTo>
                  <a:pt x="351409" y="1477899"/>
                </a:moveTo>
                <a:lnTo>
                  <a:pt x="350647" y="1471676"/>
                </a:lnTo>
                <a:lnTo>
                  <a:pt x="350012" y="1465453"/>
                </a:lnTo>
                <a:lnTo>
                  <a:pt x="344297" y="1460881"/>
                </a:lnTo>
                <a:lnTo>
                  <a:pt x="286258" y="1467485"/>
                </a:lnTo>
                <a:lnTo>
                  <a:pt x="281813" y="1473200"/>
                </a:lnTo>
                <a:lnTo>
                  <a:pt x="282575" y="1479423"/>
                </a:lnTo>
                <a:lnTo>
                  <a:pt x="283210" y="1485646"/>
                </a:lnTo>
                <a:lnTo>
                  <a:pt x="288925" y="1490218"/>
                </a:lnTo>
                <a:lnTo>
                  <a:pt x="295148" y="1489456"/>
                </a:lnTo>
                <a:lnTo>
                  <a:pt x="340614" y="1484376"/>
                </a:lnTo>
                <a:lnTo>
                  <a:pt x="346837" y="1483614"/>
                </a:lnTo>
                <a:lnTo>
                  <a:pt x="351409" y="1477899"/>
                </a:lnTo>
                <a:close/>
              </a:path>
              <a:path w="1276984" h="1521460">
                <a:moveTo>
                  <a:pt x="368808" y="170815"/>
                </a:moveTo>
                <a:lnTo>
                  <a:pt x="366395" y="163957"/>
                </a:lnTo>
                <a:lnTo>
                  <a:pt x="360807" y="161163"/>
                </a:lnTo>
                <a:lnTo>
                  <a:pt x="319532" y="141478"/>
                </a:lnTo>
                <a:lnTo>
                  <a:pt x="313817" y="138811"/>
                </a:lnTo>
                <a:lnTo>
                  <a:pt x="306959" y="141224"/>
                </a:lnTo>
                <a:lnTo>
                  <a:pt x="304292" y="146939"/>
                </a:lnTo>
                <a:lnTo>
                  <a:pt x="301498" y="152527"/>
                </a:lnTo>
                <a:lnTo>
                  <a:pt x="303911" y="159385"/>
                </a:lnTo>
                <a:lnTo>
                  <a:pt x="309626" y="162179"/>
                </a:lnTo>
                <a:lnTo>
                  <a:pt x="350901" y="181864"/>
                </a:lnTo>
                <a:lnTo>
                  <a:pt x="356616" y="184531"/>
                </a:lnTo>
                <a:lnTo>
                  <a:pt x="363474" y="182118"/>
                </a:lnTo>
                <a:lnTo>
                  <a:pt x="366141" y="176403"/>
                </a:lnTo>
                <a:lnTo>
                  <a:pt x="368808" y="170815"/>
                </a:lnTo>
                <a:close/>
              </a:path>
              <a:path w="1276984" h="1521460">
                <a:moveTo>
                  <a:pt x="392938" y="714248"/>
                </a:moveTo>
                <a:lnTo>
                  <a:pt x="387985" y="709041"/>
                </a:lnTo>
                <a:lnTo>
                  <a:pt x="329565" y="707517"/>
                </a:lnTo>
                <a:lnTo>
                  <a:pt x="324358" y="712470"/>
                </a:lnTo>
                <a:lnTo>
                  <a:pt x="324231" y="718820"/>
                </a:lnTo>
                <a:lnTo>
                  <a:pt x="323977" y="725170"/>
                </a:lnTo>
                <a:lnTo>
                  <a:pt x="329057" y="730377"/>
                </a:lnTo>
                <a:lnTo>
                  <a:pt x="387350" y="731901"/>
                </a:lnTo>
                <a:lnTo>
                  <a:pt x="392557" y="726948"/>
                </a:lnTo>
                <a:lnTo>
                  <a:pt x="392811" y="720598"/>
                </a:lnTo>
                <a:lnTo>
                  <a:pt x="392938" y="714248"/>
                </a:lnTo>
                <a:close/>
              </a:path>
              <a:path w="1276984" h="1521460">
                <a:moveTo>
                  <a:pt x="442214" y="1467612"/>
                </a:moveTo>
                <a:lnTo>
                  <a:pt x="441579" y="1461262"/>
                </a:lnTo>
                <a:lnTo>
                  <a:pt x="440817" y="1455039"/>
                </a:lnTo>
                <a:lnTo>
                  <a:pt x="435102" y="1450467"/>
                </a:lnTo>
                <a:lnTo>
                  <a:pt x="377190" y="1457198"/>
                </a:lnTo>
                <a:lnTo>
                  <a:pt x="372618" y="1462786"/>
                </a:lnTo>
                <a:lnTo>
                  <a:pt x="374142" y="1475359"/>
                </a:lnTo>
                <a:lnTo>
                  <a:pt x="379730" y="1479804"/>
                </a:lnTo>
                <a:lnTo>
                  <a:pt x="386080" y="1479169"/>
                </a:lnTo>
                <a:lnTo>
                  <a:pt x="437769" y="1473200"/>
                </a:lnTo>
                <a:lnTo>
                  <a:pt x="442214" y="1467612"/>
                </a:lnTo>
                <a:close/>
              </a:path>
              <a:path w="1276984" h="1521460">
                <a:moveTo>
                  <a:pt x="451358" y="210185"/>
                </a:moveTo>
                <a:lnTo>
                  <a:pt x="448945" y="203327"/>
                </a:lnTo>
                <a:lnTo>
                  <a:pt x="443230" y="200660"/>
                </a:lnTo>
                <a:lnTo>
                  <a:pt x="401955" y="180975"/>
                </a:lnTo>
                <a:lnTo>
                  <a:pt x="396367" y="178181"/>
                </a:lnTo>
                <a:lnTo>
                  <a:pt x="389509" y="180594"/>
                </a:lnTo>
                <a:lnTo>
                  <a:pt x="386715" y="186309"/>
                </a:lnTo>
                <a:lnTo>
                  <a:pt x="384048" y="192024"/>
                </a:lnTo>
                <a:lnTo>
                  <a:pt x="386461" y="198882"/>
                </a:lnTo>
                <a:lnTo>
                  <a:pt x="392176" y="201549"/>
                </a:lnTo>
                <a:lnTo>
                  <a:pt x="433451" y="221234"/>
                </a:lnTo>
                <a:lnTo>
                  <a:pt x="439039" y="224028"/>
                </a:lnTo>
                <a:lnTo>
                  <a:pt x="445897" y="221615"/>
                </a:lnTo>
                <a:lnTo>
                  <a:pt x="448691" y="215900"/>
                </a:lnTo>
                <a:lnTo>
                  <a:pt x="451358" y="210185"/>
                </a:lnTo>
                <a:close/>
              </a:path>
              <a:path w="1276984" h="1521460">
                <a:moveTo>
                  <a:pt x="484378" y="716788"/>
                </a:moveTo>
                <a:lnTo>
                  <a:pt x="479298" y="711454"/>
                </a:lnTo>
                <a:lnTo>
                  <a:pt x="421005" y="709930"/>
                </a:lnTo>
                <a:lnTo>
                  <a:pt x="415798" y="714883"/>
                </a:lnTo>
                <a:lnTo>
                  <a:pt x="415671" y="721233"/>
                </a:lnTo>
                <a:lnTo>
                  <a:pt x="415417" y="727583"/>
                </a:lnTo>
                <a:lnTo>
                  <a:pt x="420370" y="732790"/>
                </a:lnTo>
                <a:lnTo>
                  <a:pt x="478790" y="734314"/>
                </a:lnTo>
                <a:lnTo>
                  <a:pt x="483997" y="729361"/>
                </a:lnTo>
                <a:lnTo>
                  <a:pt x="484124" y="723011"/>
                </a:lnTo>
                <a:lnTo>
                  <a:pt x="484378" y="716788"/>
                </a:lnTo>
                <a:close/>
              </a:path>
              <a:path w="1276984" h="1521460">
                <a:moveTo>
                  <a:pt x="533146" y="1457198"/>
                </a:moveTo>
                <a:lnTo>
                  <a:pt x="531622" y="1444625"/>
                </a:lnTo>
                <a:lnTo>
                  <a:pt x="526034" y="1440180"/>
                </a:lnTo>
                <a:lnTo>
                  <a:pt x="467995" y="1446784"/>
                </a:lnTo>
                <a:lnTo>
                  <a:pt x="463550" y="1452499"/>
                </a:lnTo>
                <a:lnTo>
                  <a:pt x="464185" y="1458722"/>
                </a:lnTo>
                <a:lnTo>
                  <a:pt x="464947" y="1464945"/>
                </a:lnTo>
                <a:lnTo>
                  <a:pt x="470662" y="1469517"/>
                </a:lnTo>
                <a:lnTo>
                  <a:pt x="522351" y="1463548"/>
                </a:lnTo>
                <a:lnTo>
                  <a:pt x="528574" y="1462913"/>
                </a:lnTo>
                <a:lnTo>
                  <a:pt x="533146" y="1457198"/>
                </a:lnTo>
                <a:close/>
              </a:path>
              <a:path w="1276984" h="1521460">
                <a:moveTo>
                  <a:pt x="533908" y="249555"/>
                </a:moveTo>
                <a:lnTo>
                  <a:pt x="531495" y="242824"/>
                </a:lnTo>
                <a:lnTo>
                  <a:pt x="525780" y="240030"/>
                </a:lnTo>
                <a:lnTo>
                  <a:pt x="484505" y="220345"/>
                </a:lnTo>
                <a:lnTo>
                  <a:pt x="478790" y="217551"/>
                </a:lnTo>
                <a:lnTo>
                  <a:pt x="471932" y="219964"/>
                </a:lnTo>
                <a:lnTo>
                  <a:pt x="466598" y="231394"/>
                </a:lnTo>
                <a:lnTo>
                  <a:pt x="469011" y="238252"/>
                </a:lnTo>
                <a:lnTo>
                  <a:pt x="515874" y="260731"/>
                </a:lnTo>
                <a:lnTo>
                  <a:pt x="521589" y="263398"/>
                </a:lnTo>
                <a:lnTo>
                  <a:pt x="528447" y="260985"/>
                </a:lnTo>
                <a:lnTo>
                  <a:pt x="531114" y="255270"/>
                </a:lnTo>
                <a:lnTo>
                  <a:pt x="533908" y="249555"/>
                </a:lnTo>
                <a:close/>
              </a:path>
              <a:path w="1276984" h="1521460">
                <a:moveTo>
                  <a:pt x="575691" y="719201"/>
                </a:moveTo>
                <a:lnTo>
                  <a:pt x="570738" y="713867"/>
                </a:lnTo>
                <a:lnTo>
                  <a:pt x="512445" y="712343"/>
                </a:lnTo>
                <a:lnTo>
                  <a:pt x="507238" y="717296"/>
                </a:lnTo>
                <a:lnTo>
                  <a:pt x="506984" y="723646"/>
                </a:lnTo>
                <a:lnTo>
                  <a:pt x="506857" y="729996"/>
                </a:lnTo>
                <a:lnTo>
                  <a:pt x="511810" y="735203"/>
                </a:lnTo>
                <a:lnTo>
                  <a:pt x="570103" y="736727"/>
                </a:lnTo>
                <a:lnTo>
                  <a:pt x="575437" y="731774"/>
                </a:lnTo>
                <a:lnTo>
                  <a:pt x="575691" y="719201"/>
                </a:lnTo>
                <a:close/>
              </a:path>
              <a:path w="1276984" h="1521460">
                <a:moveTo>
                  <a:pt x="616331" y="289052"/>
                </a:moveTo>
                <a:lnTo>
                  <a:pt x="613918" y="282194"/>
                </a:lnTo>
                <a:lnTo>
                  <a:pt x="608330" y="279400"/>
                </a:lnTo>
                <a:lnTo>
                  <a:pt x="567055" y="259715"/>
                </a:lnTo>
                <a:lnTo>
                  <a:pt x="561340" y="257048"/>
                </a:lnTo>
                <a:lnTo>
                  <a:pt x="554482" y="259461"/>
                </a:lnTo>
                <a:lnTo>
                  <a:pt x="551815" y="265176"/>
                </a:lnTo>
                <a:lnTo>
                  <a:pt x="549021" y="270891"/>
                </a:lnTo>
                <a:lnTo>
                  <a:pt x="551434" y="277622"/>
                </a:lnTo>
                <a:lnTo>
                  <a:pt x="557149" y="280416"/>
                </a:lnTo>
                <a:lnTo>
                  <a:pt x="598424" y="300101"/>
                </a:lnTo>
                <a:lnTo>
                  <a:pt x="604139" y="302768"/>
                </a:lnTo>
                <a:lnTo>
                  <a:pt x="610997" y="300355"/>
                </a:lnTo>
                <a:lnTo>
                  <a:pt x="613664" y="294640"/>
                </a:lnTo>
                <a:lnTo>
                  <a:pt x="616331" y="289052"/>
                </a:lnTo>
                <a:close/>
              </a:path>
              <a:path w="1276984" h="1521460">
                <a:moveTo>
                  <a:pt x="623951" y="1446911"/>
                </a:moveTo>
                <a:lnTo>
                  <a:pt x="623189" y="1440561"/>
                </a:lnTo>
                <a:lnTo>
                  <a:pt x="622554" y="1434338"/>
                </a:lnTo>
                <a:lnTo>
                  <a:pt x="616839" y="1429766"/>
                </a:lnTo>
                <a:lnTo>
                  <a:pt x="565150" y="1435735"/>
                </a:lnTo>
                <a:lnTo>
                  <a:pt x="558927" y="1436370"/>
                </a:lnTo>
                <a:lnTo>
                  <a:pt x="554355" y="1442085"/>
                </a:lnTo>
                <a:lnTo>
                  <a:pt x="555117" y="1448308"/>
                </a:lnTo>
                <a:lnTo>
                  <a:pt x="555752" y="1454658"/>
                </a:lnTo>
                <a:lnTo>
                  <a:pt x="561467" y="1459103"/>
                </a:lnTo>
                <a:lnTo>
                  <a:pt x="567690" y="1458468"/>
                </a:lnTo>
                <a:lnTo>
                  <a:pt x="619379" y="1452499"/>
                </a:lnTo>
                <a:lnTo>
                  <a:pt x="623951" y="1446911"/>
                </a:lnTo>
                <a:close/>
              </a:path>
              <a:path w="1276984" h="1521460">
                <a:moveTo>
                  <a:pt x="667131" y="721614"/>
                </a:moveTo>
                <a:lnTo>
                  <a:pt x="662178" y="716407"/>
                </a:lnTo>
                <a:lnTo>
                  <a:pt x="655828" y="716153"/>
                </a:lnTo>
                <a:lnTo>
                  <a:pt x="610108" y="715010"/>
                </a:lnTo>
                <a:lnTo>
                  <a:pt x="603885" y="714756"/>
                </a:lnTo>
                <a:lnTo>
                  <a:pt x="598551" y="719836"/>
                </a:lnTo>
                <a:lnTo>
                  <a:pt x="598297" y="732409"/>
                </a:lnTo>
                <a:lnTo>
                  <a:pt x="603250" y="737616"/>
                </a:lnTo>
                <a:lnTo>
                  <a:pt x="609600" y="737870"/>
                </a:lnTo>
                <a:lnTo>
                  <a:pt x="661543" y="739140"/>
                </a:lnTo>
                <a:lnTo>
                  <a:pt x="666877" y="734187"/>
                </a:lnTo>
                <a:lnTo>
                  <a:pt x="667131" y="721614"/>
                </a:lnTo>
                <a:close/>
              </a:path>
              <a:path w="1276984" h="1521460">
                <a:moveTo>
                  <a:pt x="698881" y="328422"/>
                </a:moveTo>
                <a:lnTo>
                  <a:pt x="696468" y="321564"/>
                </a:lnTo>
                <a:lnTo>
                  <a:pt x="690753" y="318897"/>
                </a:lnTo>
                <a:lnTo>
                  <a:pt x="649478" y="299212"/>
                </a:lnTo>
                <a:lnTo>
                  <a:pt x="643890" y="296418"/>
                </a:lnTo>
                <a:lnTo>
                  <a:pt x="637032" y="298831"/>
                </a:lnTo>
                <a:lnTo>
                  <a:pt x="634238" y="304546"/>
                </a:lnTo>
                <a:lnTo>
                  <a:pt x="631571" y="310261"/>
                </a:lnTo>
                <a:lnTo>
                  <a:pt x="633984" y="317119"/>
                </a:lnTo>
                <a:lnTo>
                  <a:pt x="639699" y="319786"/>
                </a:lnTo>
                <a:lnTo>
                  <a:pt x="680974" y="339471"/>
                </a:lnTo>
                <a:lnTo>
                  <a:pt x="686562" y="342265"/>
                </a:lnTo>
                <a:lnTo>
                  <a:pt x="693420" y="339852"/>
                </a:lnTo>
                <a:lnTo>
                  <a:pt x="696214" y="334137"/>
                </a:lnTo>
                <a:lnTo>
                  <a:pt x="698881" y="328422"/>
                </a:lnTo>
                <a:close/>
              </a:path>
              <a:path w="1276984" h="1521460">
                <a:moveTo>
                  <a:pt x="714756" y="1436497"/>
                </a:moveTo>
                <a:lnTo>
                  <a:pt x="714121" y="1430274"/>
                </a:lnTo>
                <a:lnTo>
                  <a:pt x="713359" y="1423924"/>
                </a:lnTo>
                <a:lnTo>
                  <a:pt x="707644" y="1419479"/>
                </a:lnTo>
                <a:lnTo>
                  <a:pt x="701421" y="1420114"/>
                </a:lnTo>
                <a:lnTo>
                  <a:pt x="649732" y="1426083"/>
                </a:lnTo>
                <a:lnTo>
                  <a:pt x="645160" y="1431671"/>
                </a:lnTo>
                <a:lnTo>
                  <a:pt x="646684" y="1444244"/>
                </a:lnTo>
                <a:lnTo>
                  <a:pt x="652272" y="1448816"/>
                </a:lnTo>
                <a:lnTo>
                  <a:pt x="703961" y="1442847"/>
                </a:lnTo>
                <a:lnTo>
                  <a:pt x="710311" y="1442212"/>
                </a:lnTo>
                <a:lnTo>
                  <a:pt x="714756" y="1436497"/>
                </a:lnTo>
                <a:close/>
              </a:path>
              <a:path w="1276984" h="1521460">
                <a:moveTo>
                  <a:pt x="758571" y="724027"/>
                </a:moveTo>
                <a:lnTo>
                  <a:pt x="753618" y="718820"/>
                </a:lnTo>
                <a:lnTo>
                  <a:pt x="747268" y="718566"/>
                </a:lnTo>
                <a:lnTo>
                  <a:pt x="701548" y="717423"/>
                </a:lnTo>
                <a:lnTo>
                  <a:pt x="695198" y="717169"/>
                </a:lnTo>
                <a:lnTo>
                  <a:pt x="689991" y="722249"/>
                </a:lnTo>
                <a:lnTo>
                  <a:pt x="689864" y="728472"/>
                </a:lnTo>
                <a:lnTo>
                  <a:pt x="689610" y="734822"/>
                </a:lnTo>
                <a:lnTo>
                  <a:pt x="694690" y="740029"/>
                </a:lnTo>
                <a:lnTo>
                  <a:pt x="700913" y="740283"/>
                </a:lnTo>
                <a:lnTo>
                  <a:pt x="746633" y="741426"/>
                </a:lnTo>
                <a:lnTo>
                  <a:pt x="752983" y="741680"/>
                </a:lnTo>
                <a:lnTo>
                  <a:pt x="758190" y="736600"/>
                </a:lnTo>
                <a:lnTo>
                  <a:pt x="758444" y="730377"/>
                </a:lnTo>
                <a:lnTo>
                  <a:pt x="758571" y="724027"/>
                </a:lnTo>
                <a:close/>
              </a:path>
              <a:path w="1276984" h="1521460">
                <a:moveTo>
                  <a:pt x="781431" y="367792"/>
                </a:moveTo>
                <a:lnTo>
                  <a:pt x="779018" y="361061"/>
                </a:lnTo>
                <a:lnTo>
                  <a:pt x="773303" y="358267"/>
                </a:lnTo>
                <a:lnTo>
                  <a:pt x="732028" y="338582"/>
                </a:lnTo>
                <a:lnTo>
                  <a:pt x="726313" y="335915"/>
                </a:lnTo>
                <a:lnTo>
                  <a:pt x="719455" y="338328"/>
                </a:lnTo>
                <a:lnTo>
                  <a:pt x="716788" y="343916"/>
                </a:lnTo>
                <a:lnTo>
                  <a:pt x="714121" y="349631"/>
                </a:lnTo>
                <a:lnTo>
                  <a:pt x="716534" y="356489"/>
                </a:lnTo>
                <a:lnTo>
                  <a:pt x="763397" y="378968"/>
                </a:lnTo>
                <a:lnTo>
                  <a:pt x="769112" y="381635"/>
                </a:lnTo>
                <a:lnTo>
                  <a:pt x="775970" y="379222"/>
                </a:lnTo>
                <a:lnTo>
                  <a:pt x="778637" y="373507"/>
                </a:lnTo>
                <a:lnTo>
                  <a:pt x="781431" y="367792"/>
                </a:lnTo>
                <a:close/>
              </a:path>
              <a:path w="1276984" h="1521460">
                <a:moveTo>
                  <a:pt x="805688" y="1426083"/>
                </a:moveTo>
                <a:lnTo>
                  <a:pt x="804164" y="1413637"/>
                </a:lnTo>
                <a:lnTo>
                  <a:pt x="798576" y="1409065"/>
                </a:lnTo>
                <a:lnTo>
                  <a:pt x="746887" y="1415034"/>
                </a:lnTo>
                <a:lnTo>
                  <a:pt x="740537" y="1415669"/>
                </a:lnTo>
                <a:lnTo>
                  <a:pt x="736092" y="1421384"/>
                </a:lnTo>
                <a:lnTo>
                  <a:pt x="736727" y="1427607"/>
                </a:lnTo>
                <a:lnTo>
                  <a:pt x="737489" y="1433957"/>
                </a:lnTo>
                <a:lnTo>
                  <a:pt x="743204" y="1438402"/>
                </a:lnTo>
                <a:lnTo>
                  <a:pt x="749427" y="1437640"/>
                </a:lnTo>
                <a:lnTo>
                  <a:pt x="794893" y="1432560"/>
                </a:lnTo>
                <a:lnTo>
                  <a:pt x="801116" y="1431798"/>
                </a:lnTo>
                <a:lnTo>
                  <a:pt x="805688" y="1426083"/>
                </a:lnTo>
                <a:close/>
              </a:path>
              <a:path w="1276984" h="1521460">
                <a:moveTo>
                  <a:pt x="850011" y="726440"/>
                </a:moveTo>
                <a:lnTo>
                  <a:pt x="844931" y="721233"/>
                </a:lnTo>
                <a:lnTo>
                  <a:pt x="838708" y="720979"/>
                </a:lnTo>
                <a:lnTo>
                  <a:pt x="786638" y="719709"/>
                </a:lnTo>
                <a:lnTo>
                  <a:pt x="781431" y="724662"/>
                </a:lnTo>
                <a:lnTo>
                  <a:pt x="781304" y="730885"/>
                </a:lnTo>
                <a:lnTo>
                  <a:pt x="781050" y="737235"/>
                </a:lnTo>
                <a:lnTo>
                  <a:pt x="786003" y="742442"/>
                </a:lnTo>
                <a:lnTo>
                  <a:pt x="792353" y="742696"/>
                </a:lnTo>
                <a:lnTo>
                  <a:pt x="838073" y="743839"/>
                </a:lnTo>
                <a:lnTo>
                  <a:pt x="844423" y="744093"/>
                </a:lnTo>
                <a:lnTo>
                  <a:pt x="849630" y="739013"/>
                </a:lnTo>
                <a:lnTo>
                  <a:pt x="849757" y="732790"/>
                </a:lnTo>
                <a:lnTo>
                  <a:pt x="850011" y="726440"/>
                </a:lnTo>
                <a:close/>
              </a:path>
              <a:path w="1276984" h="1521460">
                <a:moveTo>
                  <a:pt x="863854" y="407289"/>
                </a:moveTo>
                <a:lnTo>
                  <a:pt x="861441" y="400431"/>
                </a:lnTo>
                <a:lnTo>
                  <a:pt x="814578" y="377952"/>
                </a:lnTo>
                <a:lnTo>
                  <a:pt x="808863" y="375285"/>
                </a:lnTo>
                <a:lnTo>
                  <a:pt x="802005" y="377698"/>
                </a:lnTo>
                <a:lnTo>
                  <a:pt x="799338" y="383413"/>
                </a:lnTo>
                <a:lnTo>
                  <a:pt x="796544" y="389128"/>
                </a:lnTo>
                <a:lnTo>
                  <a:pt x="798957" y="395859"/>
                </a:lnTo>
                <a:lnTo>
                  <a:pt x="804672" y="398653"/>
                </a:lnTo>
                <a:lnTo>
                  <a:pt x="845947" y="418338"/>
                </a:lnTo>
                <a:lnTo>
                  <a:pt x="851662" y="421005"/>
                </a:lnTo>
                <a:lnTo>
                  <a:pt x="858520" y="418592"/>
                </a:lnTo>
                <a:lnTo>
                  <a:pt x="861187" y="413004"/>
                </a:lnTo>
                <a:lnTo>
                  <a:pt x="863854" y="407289"/>
                </a:lnTo>
                <a:close/>
              </a:path>
              <a:path w="1276984" h="1521460">
                <a:moveTo>
                  <a:pt x="941324" y="728853"/>
                </a:moveTo>
                <a:lnTo>
                  <a:pt x="936371" y="723646"/>
                </a:lnTo>
                <a:lnTo>
                  <a:pt x="878078" y="722122"/>
                </a:lnTo>
                <a:lnTo>
                  <a:pt x="872871" y="727075"/>
                </a:lnTo>
                <a:lnTo>
                  <a:pt x="872617" y="733425"/>
                </a:lnTo>
                <a:lnTo>
                  <a:pt x="872490" y="739648"/>
                </a:lnTo>
                <a:lnTo>
                  <a:pt x="877443" y="744982"/>
                </a:lnTo>
                <a:lnTo>
                  <a:pt x="929513" y="746252"/>
                </a:lnTo>
                <a:lnTo>
                  <a:pt x="935736" y="746506"/>
                </a:lnTo>
                <a:lnTo>
                  <a:pt x="941070" y="741553"/>
                </a:lnTo>
                <a:lnTo>
                  <a:pt x="941324" y="728853"/>
                </a:lnTo>
                <a:close/>
              </a:path>
              <a:path w="1276984" h="1521460">
                <a:moveTo>
                  <a:pt x="946404" y="446659"/>
                </a:moveTo>
                <a:lnTo>
                  <a:pt x="943991" y="439801"/>
                </a:lnTo>
                <a:lnTo>
                  <a:pt x="938276" y="437134"/>
                </a:lnTo>
                <a:lnTo>
                  <a:pt x="897001" y="417449"/>
                </a:lnTo>
                <a:lnTo>
                  <a:pt x="891413" y="414655"/>
                </a:lnTo>
                <a:lnTo>
                  <a:pt x="884555" y="417068"/>
                </a:lnTo>
                <a:lnTo>
                  <a:pt x="881761" y="422783"/>
                </a:lnTo>
                <a:lnTo>
                  <a:pt x="879094" y="428498"/>
                </a:lnTo>
                <a:lnTo>
                  <a:pt x="881507" y="435356"/>
                </a:lnTo>
                <a:lnTo>
                  <a:pt x="887222" y="438023"/>
                </a:lnTo>
                <a:lnTo>
                  <a:pt x="928497" y="457708"/>
                </a:lnTo>
                <a:lnTo>
                  <a:pt x="934085" y="460502"/>
                </a:lnTo>
                <a:lnTo>
                  <a:pt x="940943" y="458089"/>
                </a:lnTo>
                <a:lnTo>
                  <a:pt x="943737" y="452374"/>
                </a:lnTo>
                <a:lnTo>
                  <a:pt x="946404" y="446659"/>
                </a:lnTo>
                <a:close/>
              </a:path>
              <a:path w="1276984" h="1521460">
                <a:moveTo>
                  <a:pt x="960882" y="1402080"/>
                </a:moveTo>
                <a:lnTo>
                  <a:pt x="951814" y="1398778"/>
                </a:lnTo>
                <a:lnTo>
                  <a:pt x="880745" y="1372870"/>
                </a:lnTo>
                <a:lnTo>
                  <a:pt x="883754" y="1399362"/>
                </a:lnTo>
                <a:lnTo>
                  <a:pt x="831469" y="1405382"/>
                </a:lnTo>
                <a:lnTo>
                  <a:pt x="826897" y="1410970"/>
                </a:lnTo>
                <a:lnTo>
                  <a:pt x="827659" y="1417320"/>
                </a:lnTo>
                <a:lnTo>
                  <a:pt x="828294" y="1423543"/>
                </a:lnTo>
                <a:lnTo>
                  <a:pt x="834009" y="1427988"/>
                </a:lnTo>
                <a:lnTo>
                  <a:pt x="840232" y="1427353"/>
                </a:lnTo>
                <a:lnTo>
                  <a:pt x="886345" y="1422069"/>
                </a:lnTo>
                <a:lnTo>
                  <a:pt x="889381" y="1448562"/>
                </a:lnTo>
                <a:lnTo>
                  <a:pt x="960882" y="1402080"/>
                </a:lnTo>
                <a:close/>
              </a:path>
              <a:path w="1276984" h="1521460">
                <a:moveTo>
                  <a:pt x="1028954" y="486156"/>
                </a:moveTo>
                <a:lnTo>
                  <a:pt x="1026541" y="479298"/>
                </a:lnTo>
                <a:lnTo>
                  <a:pt x="1020826" y="476504"/>
                </a:lnTo>
                <a:lnTo>
                  <a:pt x="979551" y="456819"/>
                </a:lnTo>
                <a:lnTo>
                  <a:pt x="973836" y="454152"/>
                </a:lnTo>
                <a:lnTo>
                  <a:pt x="966978" y="456565"/>
                </a:lnTo>
                <a:lnTo>
                  <a:pt x="964311" y="462280"/>
                </a:lnTo>
                <a:lnTo>
                  <a:pt x="961644" y="467868"/>
                </a:lnTo>
                <a:lnTo>
                  <a:pt x="964057" y="474726"/>
                </a:lnTo>
                <a:lnTo>
                  <a:pt x="969645" y="477520"/>
                </a:lnTo>
                <a:lnTo>
                  <a:pt x="1010920" y="497205"/>
                </a:lnTo>
                <a:lnTo>
                  <a:pt x="1016635" y="499872"/>
                </a:lnTo>
                <a:lnTo>
                  <a:pt x="1023493" y="497459"/>
                </a:lnTo>
                <a:lnTo>
                  <a:pt x="1026160" y="491744"/>
                </a:lnTo>
                <a:lnTo>
                  <a:pt x="1028954" y="486156"/>
                </a:lnTo>
                <a:close/>
              </a:path>
              <a:path w="1276984" h="1521460">
                <a:moveTo>
                  <a:pt x="1032764" y="731266"/>
                </a:moveTo>
                <a:lnTo>
                  <a:pt x="1027811" y="726059"/>
                </a:lnTo>
                <a:lnTo>
                  <a:pt x="969518" y="724535"/>
                </a:lnTo>
                <a:lnTo>
                  <a:pt x="964184" y="729488"/>
                </a:lnTo>
                <a:lnTo>
                  <a:pt x="963930" y="742061"/>
                </a:lnTo>
                <a:lnTo>
                  <a:pt x="968883" y="747395"/>
                </a:lnTo>
                <a:lnTo>
                  <a:pt x="1027176" y="748919"/>
                </a:lnTo>
                <a:lnTo>
                  <a:pt x="1032510" y="743966"/>
                </a:lnTo>
                <a:lnTo>
                  <a:pt x="1032764" y="731266"/>
                </a:lnTo>
                <a:close/>
              </a:path>
              <a:path w="1276984" h="1521460">
                <a:moveTo>
                  <a:pt x="1111377" y="525526"/>
                </a:moveTo>
                <a:lnTo>
                  <a:pt x="1108964" y="518668"/>
                </a:lnTo>
                <a:lnTo>
                  <a:pt x="1062101" y="496316"/>
                </a:lnTo>
                <a:lnTo>
                  <a:pt x="1056386" y="493522"/>
                </a:lnTo>
                <a:lnTo>
                  <a:pt x="1049528" y="495935"/>
                </a:lnTo>
                <a:lnTo>
                  <a:pt x="1046861" y="501650"/>
                </a:lnTo>
                <a:lnTo>
                  <a:pt x="1044067" y="507365"/>
                </a:lnTo>
                <a:lnTo>
                  <a:pt x="1046480" y="514223"/>
                </a:lnTo>
                <a:lnTo>
                  <a:pt x="1052195" y="516890"/>
                </a:lnTo>
                <a:lnTo>
                  <a:pt x="1093470" y="536575"/>
                </a:lnTo>
                <a:lnTo>
                  <a:pt x="1099185" y="539369"/>
                </a:lnTo>
                <a:lnTo>
                  <a:pt x="1106043" y="536956"/>
                </a:lnTo>
                <a:lnTo>
                  <a:pt x="1111377" y="525526"/>
                </a:lnTo>
                <a:close/>
              </a:path>
              <a:path w="1276984" h="1521460">
                <a:moveTo>
                  <a:pt x="1124204" y="733679"/>
                </a:moveTo>
                <a:lnTo>
                  <a:pt x="1119251" y="728472"/>
                </a:lnTo>
                <a:lnTo>
                  <a:pt x="1060831" y="726948"/>
                </a:lnTo>
                <a:lnTo>
                  <a:pt x="1055624" y="731901"/>
                </a:lnTo>
                <a:lnTo>
                  <a:pt x="1055497" y="738251"/>
                </a:lnTo>
                <a:lnTo>
                  <a:pt x="1055243" y="744601"/>
                </a:lnTo>
                <a:lnTo>
                  <a:pt x="1060323" y="749808"/>
                </a:lnTo>
                <a:lnTo>
                  <a:pt x="1118616" y="751332"/>
                </a:lnTo>
                <a:lnTo>
                  <a:pt x="1123823" y="746379"/>
                </a:lnTo>
                <a:lnTo>
                  <a:pt x="1124077" y="740029"/>
                </a:lnTo>
                <a:lnTo>
                  <a:pt x="1124204" y="733679"/>
                </a:lnTo>
                <a:close/>
              </a:path>
              <a:path w="1276984" h="1521460">
                <a:moveTo>
                  <a:pt x="1193927" y="564896"/>
                </a:moveTo>
                <a:lnTo>
                  <a:pt x="1191514" y="558165"/>
                </a:lnTo>
                <a:lnTo>
                  <a:pt x="1185799" y="555371"/>
                </a:lnTo>
                <a:lnTo>
                  <a:pt x="1138936" y="533019"/>
                </a:lnTo>
                <a:lnTo>
                  <a:pt x="1132078" y="535432"/>
                </a:lnTo>
                <a:lnTo>
                  <a:pt x="1129284" y="541020"/>
                </a:lnTo>
                <a:lnTo>
                  <a:pt x="1126617" y="546735"/>
                </a:lnTo>
                <a:lnTo>
                  <a:pt x="1129030" y="553593"/>
                </a:lnTo>
                <a:lnTo>
                  <a:pt x="1134745" y="556260"/>
                </a:lnTo>
                <a:lnTo>
                  <a:pt x="1181608" y="578739"/>
                </a:lnTo>
                <a:lnTo>
                  <a:pt x="1188466" y="576326"/>
                </a:lnTo>
                <a:lnTo>
                  <a:pt x="1191260" y="570611"/>
                </a:lnTo>
                <a:lnTo>
                  <a:pt x="1193927" y="564896"/>
                </a:lnTo>
                <a:close/>
              </a:path>
              <a:path w="1276984" h="1521460">
                <a:moveTo>
                  <a:pt x="1215644" y="736219"/>
                </a:moveTo>
                <a:lnTo>
                  <a:pt x="1210564" y="730885"/>
                </a:lnTo>
                <a:lnTo>
                  <a:pt x="1152271" y="729361"/>
                </a:lnTo>
                <a:lnTo>
                  <a:pt x="1147064" y="734314"/>
                </a:lnTo>
                <a:lnTo>
                  <a:pt x="1146937" y="740664"/>
                </a:lnTo>
                <a:lnTo>
                  <a:pt x="1146683" y="747014"/>
                </a:lnTo>
                <a:lnTo>
                  <a:pt x="1151636" y="752221"/>
                </a:lnTo>
                <a:lnTo>
                  <a:pt x="1210056" y="753745"/>
                </a:lnTo>
                <a:lnTo>
                  <a:pt x="1215263" y="748792"/>
                </a:lnTo>
                <a:lnTo>
                  <a:pt x="1215390" y="742442"/>
                </a:lnTo>
                <a:lnTo>
                  <a:pt x="1215644" y="736219"/>
                </a:lnTo>
                <a:close/>
              </a:path>
              <a:path w="1276984" h="1521460">
                <a:moveTo>
                  <a:pt x="1276477" y="604393"/>
                </a:moveTo>
                <a:lnTo>
                  <a:pt x="1274064" y="597535"/>
                </a:lnTo>
                <a:lnTo>
                  <a:pt x="1268349" y="594868"/>
                </a:lnTo>
                <a:lnTo>
                  <a:pt x="1227074" y="575056"/>
                </a:lnTo>
                <a:lnTo>
                  <a:pt x="1221359" y="572389"/>
                </a:lnTo>
                <a:lnTo>
                  <a:pt x="1214501" y="574802"/>
                </a:lnTo>
                <a:lnTo>
                  <a:pt x="1209167" y="586232"/>
                </a:lnTo>
                <a:lnTo>
                  <a:pt x="1211580" y="592963"/>
                </a:lnTo>
                <a:lnTo>
                  <a:pt x="1217168" y="595757"/>
                </a:lnTo>
                <a:lnTo>
                  <a:pt x="1258443" y="615442"/>
                </a:lnTo>
                <a:lnTo>
                  <a:pt x="1264158" y="618109"/>
                </a:lnTo>
                <a:lnTo>
                  <a:pt x="1271016" y="615696"/>
                </a:lnTo>
                <a:lnTo>
                  <a:pt x="1273683" y="610108"/>
                </a:lnTo>
                <a:lnTo>
                  <a:pt x="1276477" y="604393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622030" y="5177409"/>
            <a:ext cx="3238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Gothic Uralic"/>
                <a:cs typeface="Gothic Uralic"/>
              </a:rPr>
              <a:t>a</a:t>
            </a:r>
            <a:r>
              <a:rPr sz="1400" dirty="0">
                <a:latin typeface="Gothic Uralic"/>
                <a:cs typeface="Gothic Uralic"/>
              </a:rPr>
              <a:t>ct</a:t>
            </a:r>
            <a:endParaRPr sz="1400">
              <a:latin typeface="Gothic Uralic"/>
              <a:cs typeface="Gothic Ural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963536" y="3399789"/>
            <a:ext cx="2383155" cy="930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Gothic Uralic"/>
                <a:cs typeface="Gothic Uralic"/>
              </a:rPr>
              <a:t>“be</a:t>
            </a:r>
            <a:r>
              <a:rPr sz="1400" spc="-25" dirty="0">
                <a:latin typeface="Gothic Uralic"/>
                <a:cs typeface="Gothic Uralic"/>
              </a:rPr>
              <a:t> </a:t>
            </a:r>
            <a:r>
              <a:rPr sz="1400" dirty="0">
                <a:latin typeface="Gothic Uralic"/>
                <a:cs typeface="Gothic Uralic"/>
              </a:rPr>
              <a:t>rational”</a:t>
            </a:r>
            <a:endParaRPr sz="140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</a:pPr>
            <a:endParaRPr sz="170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Gothic Uralic"/>
              <a:cs typeface="Gothic Uralic"/>
            </a:endParaRPr>
          </a:p>
          <a:p>
            <a:pPr marR="5080" algn="r">
              <a:lnSpc>
                <a:spcPct val="100000"/>
              </a:lnSpc>
            </a:pPr>
            <a:r>
              <a:rPr sz="1400" spc="-5" dirty="0">
                <a:latin typeface="Gothic Uralic"/>
                <a:cs typeface="Gothic Uralic"/>
              </a:rPr>
              <a:t>perce</a:t>
            </a:r>
            <a:r>
              <a:rPr sz="1400" spc="5" dirty="0">
                <a:latin typeface="Gothic Uralic"/>
                <a:cs typeface="Gothic Uralic"/>
              </a:rPr>
              <a:t>i</a:t>
            </a:r>
            <a:r>
              <a:rPr sz="1400" spc="-5" dirty="0">
                <a:latin typeface="Gothic Uralic"/>
                <a:cs typeface="Gothic Uralic"/>
              </a:rPr>
              <a:t>ve</a:t>
            </a:r>
            <a:endParaRPr sz="1400">
              <a:latin typeface="Gothic Uralic"/>
              <a:cs typeface="Gothic Uralic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840223" y="3566159"/>
            <a:ext cx="2400300" cy="2748280"/>
          </a:xfrm>
          <a:custGeom>
            <a:avLst/>
            <a:gdLst/>
            <a:ahLst/>
            <a:cxnLst/>
            <a:rect l="l" t="t" r="r" b="b"/>
            <a:pathLst>
              <a:path w="2400300" h="2748279">
                <a:moveTo>
                  <a:pt x="2383790" y="133731"/>
                </a:moveTo>
                <a:lnTo>
                  <a:pt x="0" y="0"/>
                </a:lnTo>
              </a:path>
              <a:path w="2400300" h="2748279">
                <a:moveTo>
                  <a:pt x="2400046" y="784859"/>
                </a:moveTo>
                <a:lnTo>
                  <a:pt x="0" y="274774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32459" y="3622547"/>
            <a:ext cx="365759" cy="3657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8" name="object 28"/>
          <p:cNvGrpSpPr/>
          <p:nvPr/>
        </p:nvGrpSpPr>
        <p:grpSpPr>
          <a:xfrm>
            <a:off x="1400555" y="3558540"/>
            <a:ext cx="3447415" cy="2761615"/>
            <a:chOff x="1400555" y="3558540"/>
            <a:chExt cx="3447415" cy="2761615"/>
          </a:xfrm>
        </p:grpSpPr>
        <p:sp>
          <p:nvSpPr>
            <p:cNvPr id="29" name="object 29"/>
            <p:cNvSpPr/>
            <p:nvPr/>
          </p:nvSpPr>
          <p:spPr>
            <a:xfrm>
              <a:off x="1792223" y="3566160"/>
              <a:ext cx="3048000" cy="2746375"/>
            </a:xfrm>
            <a:custGeom>
              <a:avLst/>
              <a:gdLst/>
              <a:ahLst/>
              <a:cxnLst/>
              <a:rect l="l" t="t" r="r" b="b"/>
              <a:pathLst>
                <a:path w="3048000" h="2746375">
                  <a:moveTo>
                    <a:pt x="3048000" y="0"/>
                  </a:moveTo>
                  <a:lnTo>
                    <a:pt x="0" y="0"/>
                  </a:lnTo>
                  <a:lnTo>
                    <a:pt x="0" y="2746247"/>
                  </a:lnTo>
                  <a:lnTo>
                    <a:pt x="3048000" y="2746247"/>
                  </a:lnTo>
                  <a:lnTo>
                    <a:pt x="3048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92223" y="3566160"/>
              <a:ext cx="3048000" cy="2746375"/>
            </a:xfrm>
            <a:custGeom>
              <a:avLst/>
              <a:gdLst/>
              <a:ahLst/>
              <a:cxnLst/>
              <a:rect l="l" t="t" r="r" b="b"/>
              <a:pathLst>
                <a:path w="3048000" h="2746375">
                  <a:moveTo>
                    <a:pt x="0" y="2746247"/>
                  </a:moveTo>
                  <a:lnTo>
                    <a:pt x="3048000" y="2746247"/>
                  </a:lnTo>
                  <a:lnTo>
                    <a:pt x="3048000" y="0"/>
                  </a:lnTo>
                  <a:lnTo>
                    <a:pt x="0" y="0"/>
                  </a:lnTo>
                  <a:lnTo>
                    <a:pt x="0" y="2746247"/>
                  </a:lnTo>
                  <a:close/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867911" y="3988308"/>
              <a:ext cx="922019" cy="2139950"/>
            </a:xfrm>
            <a:custGeom>
              <a:avLst/>
              <a:gdLst/>
              <a:ahLst/>
              <a:cxnLst/>
              <a:rect l="l" t="t" r="r" b="b"/>
              <a:pathLst>
                <a:path w="922020" h="2139950">
                  <a:moveTo>
                    <a:pt x="86867" y="368807"/>
                  </a:moveTo>
                  <a:lnTo>
                    <a:pt x="906779" y="368807"/>
                  </a:lnTo>
                  <a:lnTo>
                    <a:pt x="906779" y="0"/>
                  </a:lnTo>
                  <a:lnTo>
                    <a:pt x="86867" y="0"/>
                  </a:lnTo>
                  <a:lnTo>
                    <a:pt x="86867" y="368807"/>
                  </a:lnTo>
                  <a:close/>
                </a:path>
                <a:path w="922020" h="2139950">
                  <a:moveTo>
                    <a:pt x="0" y="2139696"/>
                  </a:moveTo>
                  <a:lnTo>
                    <a:pt x="922019" y="2139696"/>
                  </a:lnTo>
                  <a:lnTo>
                    <a:pt x="922019" y="1770888"/>
                  </a:lnTo>
                  <a:lnTo>
                    <a:pt x="0" y="1770888"/>
                  </a:lnTo>
                  <a:lnTo>
                    <a:pt x="0" y="2139696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558034" y="4102608"/>
              <a:ext cx="1350645" cy="1896110"/>
            </a:xfrm>
            <a:custGeom>
              <a:avLst/>
              <a:gdLst/>
              <a:ahLst/>
              <a:cxnLst/>
              <a:rect l="l" t="t" r="r" b="b"/>
              <a:pathLst>
                <a:path w="1350645" h="1896110">
                  <a:moveTo>
                    <a:pt x="114300" y="1535137"/>
                  </a:moveTo>
                  <a:lnTo>
                    <a:pt x="76187" y="1535404"/>
                  </a:lnTo>
                  <a:lnTo>
                    <a:pt x="72390" y="968375"/>
                  </a:lnTo>
                  <a:lnTo>
                    <a:pt x="70815" y="960958"/>
                  </a:lnTo>
                  <a:lnTo>
                    <a:pt x="66700" y="954925"/>
                  </a:lnTo>
                  <a:lnTo>
                    <a:pt x="60629" y="950874"/>
                  </a:lnTo>
                  <a:lnTo>
                    <a:pt x="53213" y="949452"/>
                  </a:lnTo>
                  <a:lnTo>
                    <a:pt x="45783" y="951026"/>
                  </a:lnTo>
                  <a:lnTo>
                    <a:pt x="39751" y="955141"/>
                  </a:lnTo>
                  <a:lnTo>
                    <a:pt x="35699" y="961212"/>
                  </a:lnTo>
                  <a:lnTo>
                    <a:pt x="34290" y="968629"/>
                  </a:lnTo>
                  <a:lnTo>
                    <a:pt x="38087" y="1535658"/>
                  </a:lnTo>
                  <a:lnTo>
                    <a:pt x="0" y="1535899"/>
                  </a:lnTo>
                  <a:lnTo>
                    <a:pt x="57912" y="1649818"/>
                  </a:lnTo>
                  <a:lnTo>
                    <a:pt x="95377" y="1573618"/>
                  </a:lnTo>
                  <a:lnTo>
                    <a:pt x="114300" y="1535137"/>
                  </a:lnTo>
                  <a:close/>
                </a:path>
                <a:path w="1350645" h="1896110">
                  <a:moveTo>
                    <a:pt x="1224851" y="1858035"/>
                  </a:moveTo>
                  <a:lnTo>
                    <a:pt x="1164717" y="1858035"/>
                  </a:lnTo>
                  <a:lnTo>
                    <a:pt x="1145603" y="1858035"/>
                  </a:lnTo>
                  <a:lnTo>
                    <a:pt x="1144651" y="1895640"/>
                  </a:lnTo>
                  <a:lnTo>
                    <a:pt x="1224851" y="1858035"/>
                  </a:lnTo>
                  <a:close/>
                </a:path>
                <a:path w="1350645" h="1896110">
                  <a:moveTo>
                    <a:pt x="1260348" y="1841398"/>
                  </a:moveTo>
                  <a:lnTo>
                    <a:pt x="1184275" y="1800923"/>
                  </a:lnTo>
                  <a:lnTo>
                    <a:pt x="1184275" y="1839468"/>
                  </a:lnTo>
                  <a:lnTo>
                    <a:pt x="1182535" y="1846859"/>
                  </a:lnTo>
                  <a:lnTo>
                    <a:pt x="1184262" y="1839455"/>
                  </a:lnTo>
                  <a:lnTo>
                    <a:pt x="1184275" y="1800923"/>
                  </a:lnTo>
                  <a:lnTo>
                    <a:pt x="1147572" y="1781378"/>
                  </a:lnTo>
                  <a:lnTo>
                    <a:pt x="1146594" y="1819478"/>
                  </a:lnTo>
                  <a:lnTo>
                    <a:pt x="430276" y="1801368"/>
                  </a:lnTo>
                  <a:lnTo>
                    <a:pt x="422808" y="1802688"/>
                  </a:lnTo>
                  <a:lnTo>
                    <a:pt x="416636" y="1806613"/>
                  </a:lnTo>
                  <a:lnTo>
                    <a:pt x="412394" y="1812569"/>
                  </a:lnTo>
                  <a:lnTo>
                    <a:pt x="410718" y="1819948"/>
                  </a:lnTo>
                  <a:lnTo>
                    <a:pt x="412013" y="1827390"/>
                  </a:lnTo>
                  <a:lnTo>
                    <a:pt x="415937" y="1833549"/>
                  </a:lnTo>
                  <a:lnTo>
                    <a:pt x="421868" y="1837778"/>
                  </a:lnTo>
                  <a:lnTo>
                    <a:pt x="429260" y="1839455"/>
                  </a:lnTo>
                  <a:lnTo>
                    <a:pt x="1145616" y="1857565"/>
                  </a:lnTo>
                  <a:lnTo>
                    <a:pt x="1167384" y="1857565"/>
                  </a:lnTo>
                  <a:lnTo>
                    <a:pt x="1225880" y="1857565"/>
                  </a:lnTo>
                  <a:lnTo>
                    <a:pt x="1260348" y="1841398"/>
                  </a:lnTo>
                  <a:close/>
                </a:path>
                <a:path w="1350645" h="1896110">
                  <a:moveTo>
                    <a:pt x="1350264" y="70358"/>
                  </a:moveTo>
                  <a:lnTo>
                    <a:pt x="346202" y="38100"/>
                  </a:lnTo>
                  <a:lnTo>
                    <a:pt x="346202" y="37846"/>
                  </a:lnTo>
                  <a:lnTo>
                    <a:pt x="346710" y="0"/>
                  </a:lnTo>
                  <a:lnTo>
                    <a:pt x="231648" y="55626"/>
                  </a:lnTo>
                  <a:lnTo>
                    <a:pt x="345186" y="114300"/>
                  </a:lnTo>
                  <a:lnTo>
                    <a:pt x="345694" y="76200"/>
                  </a:lnTo>
                  <a:lnTo>
                    <a:pt x="1330960" y="89154"/>
                  </a:lnTo>
                  <a:lnTo>
                    <a:pt x="1338326" y="87807"/>
                  </a:lnTo>
                  <a:lnTo>
                    <a:pt x="1344422" y="83807"/>
                  </a:lnTo>
                  <a:lnTo>
                    <a:pt x="1348600" y="77787"/>
                  </a:lnTo>
                  <a:lnTo>
                    <a:pt x="1350264" y="703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435607" y="3995928"/>
              <a:ext cx="365759" cy="36576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400555" y="4408932"/>
              <a:ext cx="365760" cy="36576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5" name="object 35"/>
          <p:cNvGraphicFramePr>
            <a:graphicFrameLocks noGrp="1"/>
          </p:cNvGraphicFramePr>
          <p:nvPr/>
        </p:nvGraphicFramePr>
        <p:xfrm>
          <a:off x="601980" y="3555491"/>
          <a:ext cx="4237989" cy="27538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435609"/>
                <a:gridCol w="350520"/>
                <a:gridCol w="3070860"/>
              </a:tblGrid>
              <a:tr h="4069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19050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ts val="3105"/>
                        </a:lnSpc>
                      </a:pPr>
                      <a:r>
                        <a:rPr sz="2800" b="1" dirty="0">
                          <a:latin typeface="Gothic Uralic"/>
                          <a:cs typeface="Gothic Uralic"/>
                        </a:rPr>
                        <a:t>x</a:t>
                      </a:r>
                      <a:endParaRPr sz="2800">
                        <a:latin typeface="Gothic Uralic"/>
                        <a:cs typeface="Gothic Uralic"/>
                      </a:endParaRPr>
                    </a:p>
                  </a:txBody>
                  <a:tcPr marL="0" marR="0" marT="0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28575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  <a:solidFill>
                      <a:srgbClr val="DEDEE5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3105"/>
                        </a:lnSpc>
                      </a:pPr>
                      <a:r>
                        <a:rPr sz="2800" b="1" dirty="0">
                          <a:latin typeface="Gothic Uralic"/>
                          <a:cs typeface="Gothic Uralic"/>
                        </a:rPr>
                        <a:t>x</a:t>
                      </a:r>
                      <a:endParaRPr sz="2800">
                        <a:latin typeface="Gothic Uralic"/>
                        <a:cs typeface="Gothic Uralic"/>
                      </a:endParaRPr>
                    </a:p>
                  </a:txBody>
                  <a:tcPr marL="0" marR="0" marT="0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19050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  <a:solidFill>
                      <a:srgbClr val="DEDEE5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13665" algn="ctr">
                        <a:lnSpc>
                          <a:spcPts val="1690"/>
                        </a:lnSpc>
                        <a:spcBef>
                          <a:spcPts val="5"/>
                        </a:spcBef>
                      </a:pPr>
                      <a:r>
                        <a:rPr sz="1600" spc="-10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updates</a:t>
                      </a:r>
                      <a:endParaRPr sz="1600">
                        <a:latin typeface="Gothic Uralic"/>
                        <a:cs typeface="Gothic Uralic"/>
                      </a:endParaRPr>
                    </a:p>
                    <a:p>
                      <a:pPr marL="169545" algn="ctr">
                        <a:lnSpc>
                          <a:spcPts val="1930"/>
                        </a:lnSpc>
                        <a:tabLst>
                          <a:tab pos="2033905" algn="l"/>
                        </a:tabLst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State	</a:t>
                      </a:r>
                      <a:r>
                        <a:rPr sz="2700" spc="-7" baseline="-3000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Input</a:t>
                      </a:r>
                      <a:endParaRPr sz="2700" baseline="-3000">
                        <a:latin typeface="Gothic Uralic"/>
                        <a:cs typeface="Gothic Uralic"/>
                      </a:endParaRPr>
                    </a:p>
                    <a:p>
                      <a:pPr marL="405130" marR="1450975" indent="-9525">
                        <a:lnSpc>
                          <a:spcPct val="127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Model  Pr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ed</a:t>
                      </a:r>
                      <a:r>
                        <a:rPr sz="1800" spc="25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i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c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t</a:t>
                      </a:r>
                      <a:r>
                        <a:rPr sz="1800" spc="20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i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o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n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s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31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470535">
                        <a:lnSpc>
                          <a:spcPct val="100000"/>
                        </a:lnSpc>
                        <a:tabLst>
                          <a:tab pos="2183130" algn="l"/>
                        </a:tabLst>
                      </a:pPr>
                      <a:r>
                        <a:rPr sz="2700" spc="-7" baseline="5000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Goals	</a:t>
                      </a:r>
                      <a:r>
                        <a:rPr sz="1800" spc="5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Action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635" marB="0">
                    <a:lnL w="19050" cap="flat" cmpd="sng" algn="ctr">
                      <a:solidFill>
                        <a:srgbClr val="344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870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19050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  <a:solidFill>
                      <a:srgbClr val="DEDEE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2950"/>
                        </a:lnSpc>
                      </a:pPr>
                      <a:r>
                        <a:rPr sz="2800" b="1" dirty="0">
                          <a:latin typeface="Gothic Uralic"/>
                          <a:cs typeface="Gothic Uralic"/>
                        </a:rPr>
                        <a:t>x</a:t>
                      </a:r>
                      <a:endParaRPr sz="2800">
                        <a:latin typeface="Gothic Uralic"/>
                        <a:cs typeface="Gothic Uralic"/>
                      </a:endParaRPr>
                    </a:p>
                  </a:txBody>
                  <a:tcPr marL="0" marR="0" marT="0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19050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  <a:solidFill>
                      <a:srgbClr val="DEDEE5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2950"/>
                        </a:lnSpc>
                      </a:pPr>
                      <a:r>
                        <a:rPr sz="2800" b="1" dirty="0">
                          <a:latin typeface="Gothic Uralic"/>
                          <a:cs typeface="Gothic Uralic"/>
                        </a:rPr>
                        <a:t>x</a:t>
                      </a:r>
                      <a:endParaRPr sz="2800">
                        <a:latin typeface="Gothic Uralic"/>
                        <a:cs typeface="Gothic Uralic"/>
                      </a:endParaRPr>
                    </a:p>
                  </a:txBody>
                  <a:tcPr marL="0" marR="0" marT="0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19050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635" marB="0"/>
                </a:tc>
              </a:tr>
              <a:tr h="419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19050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  <a:solidFill>
                      <a:srgbClr val="DEDE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19050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  <a:solidFill>
                      <a:srgbClr val="DEDEE5"/>
                    </a:solidFill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ts val="2985"/>
                        </a:lnSpc>
                      </a:pPr>
                      <a:r>
                        <a:rPr sz="2800" b="1" dirty="0">
                          <a:latin typeface="Gothic Uralic"/>
                          <a:cs typeface="Gothic Uralic"/>
                        </a:rPr>
                        <a:t>o</a:t>
                      </a:r>
                      <a:endParaRPr sz="2800">
                        <a:latin typeface="Gothic Uralic"/>
                        <a:cs typeface="Gothic Uralic"/>
                      </a:endParaRPr>
                    </a:p>
                  </a:txBody>
                  <a:tcPr marL="0" marR="0" marT="0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19050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635" marB="0"/>
                </a:tc>
              </a:tr>
              <a:tr h="1540764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19050">
                      <a:solidFill>
                        <a:srgbClr val="34487C"/>
                      </a:solidFill>
                      <a:prstDash val="solid"/>
                    </a:lnT>
                    <a:solidFill>
                      <a:srgbClr val="DEDEE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635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0"/>
            <a:ext cx="4980432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42957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Intelligent</a:t>
            </a:r>
            <a:r>
              <a:rPr spc="-15" dirty="0"/>
              <a:t> </a:t>
            </a:r>
            <a:r>
              <a:rPr spc="-5" dirty="0"/>
              <a:t>Agents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3400" y="1295400"/>
            <a:ext cx="4820285" cy="1718310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2000" b="1" dirty="0">
                <a:solidFill>
                  <a:srgbClr val="252525"/>
                </a:solidFill>
                <a:latin typeface="Gothic Uralic"/>
                <a:cs typeface="Gothic Uralic"/>
              </a:rPr>
              <a:t>Types </a:t>
            </a:r>
            <a:r>
              <a:rPr sz="2000" b="1" spc="-5" dirty="0">
                <a:solidFill>
                  <a:srgbClr val="252525"/>
                </a:solidFill>
                <a:latin typeface="Gothic Uralic"/>
                <a:cs typeface="Gothic Uralic"/>
              </a:rPr>
              <a:t>of</a:t>
            </a:r>
            <a:r>
              <a:rPr sz="2000" b="1" spc="-2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b="1" dirty="0">
                <a:solidFill>
                  <a:srgbClr val="252525"/>
                </a:solidFill>
                <a:latin typeface="Gothic Uralic"/>
                <a:cs typeface="Gothic Uralic"/>
              </a:rPr>
              <a:t>Agents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Utility-based</a:t>
            </a:r>
            <a:r>
              <a:rPr sz="2000" spc="-7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Agent</a:t>
            </a:r>
            <a:endParaRPr sz="2000" dirty="0">
              <a:latin typeface="Gothic Uralic"/>
              <a:cs typeface="Gothic Uralic"/>
            </a:endParaRPr>
          </a:p>
          <a:p>
            <a:pPr marL="469900">
              <a:lnSpc>
                <a:spcPct val="100000"/>
              </a:lnSpc>
              <a:spcBef>
                <a:spcPts val="1040"/>
              </a:spcBef>
              <a:buFont typeface="Arial" panose="020B0604020202020204" pitchFamily="34" charset="0"/>
              <a:buChar char="•"/>
            </a:pPr>
            <a:r>
              <a:rPr sz="1800" spc="34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More specific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performance</a:t>
            </a:r>
            <a:r>
              <a:rPr sz="1800" spc="-29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spc="-65" dirty="0">
                <a:solidFill>
                  <a:srgbClr val="252525"/>
                </a:solidFill>
                <a:latin typeface="Gothic Uralic"/>
                <a:cs typeface="Gothic Uralic"/>
              </a:rPr>
              <a:t>measure</a:t>
            </a:r>
            <a:endParaRPr sz="1800" dirty="0">
              <a:latin typeface="Gothic Uralic"/>
              <a:cs typeface="Gothic Uralic"/>
            </a:endParaRPr>
          </a:p>
          <a:p>
            <a:pPr marL="469900">
              <a:lnSpc>
                <a:spcPct val="100000"/>
              </a:lnSpc>
              <a:spcBef>
                <a:spcPts val="1035"/>
              </a:spcBef>
              <a:buFont typeface="Arial" panose="020B0604020202020204" pitchFamily="34" charset="0"/>
              <a:buChar char="•"/>
            </a:pPr>
            <a:r>
              <a:rPr sz="1800" spc="33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Allows effective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heuristics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to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be</a:t>
            </a:r>
            <a:r>
              <a:rPr sz="1800" spc="-204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spc="-110" dirty="0">
                <a:solidFill>
                  <a:srgbClr val="252525"/>
                </a:solidFill>
                <a:latin typeface="Gothic Uralic"/>
                <a:cs typeface="Gothic Uralic"/>
              </a:rPr>
              <a:t>used</a:t>
            </a:r>
            <a:endParaRPr sz="1800" dirty="0">
              <a:latin typeface="Gothic Uralic"/>
              <a:cs typeface="Gothic Uralic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365747" y="1653539"/>
            <a:ext cx="4706620" cy="4974590"/>
            <a:chOff x="6365747" y="1653539"/>
            <a:chExt cx="4706620" cy="4974590"/>
          </a:xfrm>
        </p:grpSpPr>
        <p:sp>
          <p:nvSpPr>
            <p:cNvPr id="7" name="object 7"/>
            <p:cNvSpPr/>
            <p:nvPr/>
          </p:nvSpPr>
          <p:spPr>
            <a:xfrm>
              <a:off x="6854951" y="3308604"/>
              <a:ext cx="1458595" cy="1487805"/>
            </a:xfrm>
            <a:custGeom>
              <a:avLst/>
              <a:gdLst/>
              <a:ahLst/>
              <a:cxnLst/>
              <a:rect l="l" t="t" r="r" b="b"/>
              <a:pathLst>
                <a:path w="1458595" h="1487804">
                  <a:moveTo>
                    <a:pt x="1215390" y="0"/>
                  </a:moveTo>
                  <a:lnTo>
                    <a:pt x="243077" y="0"/>
                  </a:lnTo>
                  <a:lnTo>
                    <a:pt x="194091" y="4938"/>
                  </a:lnTo>
                  <a:lnTo>
                    <a:pt x="148464" y="19103"/>
                  </a:lnTo>
                  <a:lnTo>
                    <a:pt x="107174" y="41516"/>
                  </a:lnTo>
                  <a:lnTo>
                    <a:pt x="71199" y="71199"/>
                  </a:lnTo>
                  <a:lnTo>
                    <a:pt x="41516" y="107174"/>
                  </a:lnTo>
                  <a:lnTo>
                    <a:pt x="19103" y="148464"/>
                  </a:lnTo>
                  <a:lnTo>
                    <a:pt x="4938" y="194091"/>
                  </a:lnTo>
                  <a:lnTo>
                    <a:pt x="0" y="243078"/>
                  </a:lnTo>
                  <a:lnTo>
                    <a:pt x="0" y="1244346"/>
                  </a:lnTo>
                  <a:lnTo>
                    <a:pt x="4938" y="1293332"/>
                  </a:lnTo>
                  <a:lnTo>
                    <a:pt x="19103" y="1338959"/>
                  </a:lnTo>
                  <a:lnTo>
                    <a:pt x="41516" y="1380249"/>
                  </a:lnTo>
                  <a:lnTo>
                    <a:pt x="71199" y="1416224"/>
                  </a:lnTo>
                  <a:lnTo>
                    <a:pt x="107174" y="1445907"/>
                  </a:lnTo>
                  <a:lnTo>
                    <a:pt x="148464" y="1468320"/>
                  </a:lnTo>
                  <a:lnTo>
                    <a:pt x="194091" y="1482485"/>
                  </a:lnTo>
                  <a:lnTo>
                    <a:pt x="243077" y="1487424"/>
                  </a:lnTo>
                  <a:lnTo>
                    <a:pt x="1215390" y="1487424"/>
                  </a:lnTo>
                  <a:lnTo>
                    <a:pt x="1264376" y="1482485"/>
                  </a:lnTo>
                  <a:lnTo>
                    <a:pt x="1310003" y="1468320"/>
                  </a:lnTo>
                  <a:lnTo>
                    <a:pt x="1351293" y="1445907"/>
                  </a:lnTo>
                  <a:lnTo>
                    <a:pt x="1387268" y="1416224"/>
                  </a:lnTo>
                  <a:lnTo>
                    <a:pt x="1416951" y="1380249"/>
                  </a:lnTo>
                  <a:lnTo>
                    <a:pt x="1439364" y="1338959"/>
                  </a:lnTo>
                  <a:lnTo>
                    <a:pt x="1453529" y="1293332"/>
                  </a:lnTo>
                  <a:lnTo>
                    <a:pt x="1458468" y="1244346"/>
                  </a:lnTo>
                  <a:lnTo>
                    <a:pt x="1458468" y="243078"/>
                  </a:lnTo>
                  <a:lnTo>
                    <a:pt x="1453529" y="194091"/>
                  </a:lnTo>
                  <a:lnTo>
                    <a:pt x="1439364" y="148464"/>
                  </a:lnTo>
                  <a:lnTo>
                    <a:pt x="1416951" y="107174"/>
                  </a:lnTo>
                  <a:lnTo>
                    <a:pt x="1387268" y="71199"/>
                  </a:lnTo>
                  <a:lnTo>
                    <a:pt x="1351293" y="41516"/>
                  </a:lnTo>
                  <a:lnTo>
                    <a:pt x="1310003" y="19103"/>
                  </a:lnTo>
                  <a:lnTo>
                    <a:pt x="1264376" y="4938"/>
                  </a:lnTo>
                  <a:lnTo>
                    <a:pt x="1215390" y="0"/>
                  </a:lnTo>
                  <a:close/>
                </a:path>
              </a:pathLst>
            </a:custGeom>
            <a:solidFill>
              <a:srgbClr val="4966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854951" y="3308604"/>
              <a:ext cx="1458595" cy="1487805"/>
            </a:xfrm>
            <a:custGeom>
              <a:avLst/>
              <a:gdLst/>
              <a:ahLst/>
              <a:cxnLst/>
              <a:rect l="l" t="t" r="r" b="b"/>
              <a:pathLst>
                <a:path w="1458595" h="1487804">
                  <a:moveTo>
                    <a:pt x="0" y="243078"/>
                  </a:moveTo>
                  <a:lnTo>
                    <a:pt x="4938" y="194091"/>
                  </a:lnTo>
                  <a:lnTo>
                    <a:pt x="19103" y="148464"/>
                  </a:lnTo>
                  <a:lnTo>
                    <a:pt x="41516" y="107174"/>
                  </a:lnTo>
                  <a:lnTo>
                    <a:pt x="71199" y="71199"/>
                  </a:lnTo>
                  <a:lnTo>
                    <a:pt x="107174" y="41516"/>
                  </a:lnTo>
                  <a:lnTo>
                    <a:pt x="148464" y="19103"/>
                  </a:lnTo>
                  <a:lnTo>
                    <a:pt x="194091" y="4938"/>
                  </a:lnTo>
                  <a:lnTo>
                    <a:pt x="243077" y="0"/>
                  </a:lnTo>
                  <a:lnTo>
                    <a:pt x="1215390" y="0"/>
                  </a:lnTo>
                  <a:lnTo>
                    <a:pt x="1264376" y="4938"/>
                  </a:lnTo>
                  <a:lnTo>
                    <a:pt x="1310003" y="19103"/>
                  </a:lnTo>
                  <a:lnTo>
                    <a:pt x="1351293" y="41516"/>
                  </a:lnTo>
                  <a:lnTo>
                    <a:pt x="1387268" y="71199"/>
                  </a:lnTo>
                  <a:lnTo>
                    <a:pt x="1416951" y="107174"/>
                  </a:lnTo>
                  <a:lnTo>
                    <a:pt x="1439364" y="148464"/>
                  </a:lnTo>
                  <a:lnTo>
                    <a:pt x="1453529" y="194091"/>
                  </a:lnTo>
                  <a:lnTo>
                    <a:pt x="1458468" y="243078"/>
                  </a:lnTo>
                  <a:lnTo>
                    <a:pt x="1458468" y="1244346"/>
                  </a:lnTo>
                  <a:lnTo>
                    <a:pt x="1453529" y="1293332"/>
                  </a:lnTo>
                  <a:lnTo>
                    <a:pt x="1439364" y="1338959"/>
                  </a:lnTo>
                  <a:lnTo>
                    <a:pt x="1416951" y="1380249"/>
                  </a:lnTo>
                  <a:lnTo>
                    <a:pt x="1387268" y="1416224"/>
                  </a:lnTo>
                  <a:lnTo>
                    <a:pt x="1351293" y="1445907"/>
                  </a:lnTo>
                  <a:lnTo>
                    <a:pt x="1310003" y="1468320"/>
                  </a:lnTo>
                  <a:lnTo>
                    <a:pt x="1264376" y="1482485"/>
                  </a:lnTo>
                  <a:lnTo>
                    <a:pt x="1215390" y="1487424"/>
                  </a:lnTo>
                  <a:lnTo>
                    <a:pt x="243077" y="1487424"/>
                  </a:lnTo>
                  <a:lnTo>
                    <a:pt x="194091" y="1482485"/>
                  </a:lnTo>
                  <a:lnTo>
                    <a:pt x="148464" y="1468320"/>
                  </a:lnTo>
                  <a:lnTo>
                    <a:pt x="107174" y="1445907"/>
                  </a:lnTo>
                  <a:lnTo>
                    <a:pt x="71199" y="1416224"/>
                  </a:lnTo>
                  <a:lnTo>
                    <a:pt x="41516" y="1380249"/>
                  </a:lnTo>
                  <a:lnTo>
                    <a:pt x="19103" y="1338959"/>
                  </a:lnTo>
                  <a:lnTo>
                    <a:pt x="4938" y="1293332"/>
                  </a:lnTo>
                  <a:lnTo>
                    <a:pt x="0" y="1244346"/>
                  </a:lnTo>
                  <a:lnTo>
                    <a:pt x="0" y="243078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200643" y="3558539"/>
              <a:ext cx="225551" cy="22555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200643" y="4267200"/>
              <a:ext cx="225551" cy="22555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53349" y="4796027"/>
              <a:ext cx="577215" cy="372745"/>
            </a:xfrm>
            <a:custGeom>
              <a:avLst/>
              <a:gdLst/>
              <a:ahLst/>
              <a:cxnLst/>
              <a:rect l="l" t="t" r="r" b="b"/>
              <a:pathLst>
                <a:path w="577215" h="372745">
                  <a:moveTo>
                    <a:pt x="576833" y="372618"/>
                  </a:moveTo>
                  <a:lnTo>
                    <a:pt x="517866" y="370693"/>
                  </a:lnTo>
                  <a:lnTo>
                    <a:pt x="460599" y="365045"/>
                  </a:lnTo>
                  <a:lnTo>
                    <a:pt x="405323" y="355861"/>
                  </a:lnTo>
                  <a:lnTo>
                    <a:pt x="352329" y="343328"/>
                  </a:lnTo>
                  <a:lnTo>
                    <a:pt x="301907" y="327634"/>
                  </a:lnTo>
                  <a:lnTo>
                    <a:pt x="254347" y="308967"/>
                  </a:lnTo>
                  <a:lnTo>
                    <a:pt x="209939" y="287513"/>
                  </a:lnTo>
                  <a:lnTo>
                    <a:pt x="168973" y="263461"/>
                  </a:lnTo>
                  <a:lnTo>
                    <a:pt x="131740" y="236998"/>
                  </a:lnTo>
                  <a:lnTo>
                    <a:pt x="98530" y="208311"/>
                  </a:lnTo>
                  <a:lnTo>
                    <a:pt x="69632" y="177589"/>
                  </a:lnTo>
                  <a:lnTo>
                    <a:pt x="45338" y="145018"/>
                  </a:lnTo>
                  <a:lnTo>
                    <a:pt x="25938" y="110786"/>
                  </a:lnTo>
                  <a:lnTo>
                    <a:pt x="11721" y="75080"/>
                  </a:lnTo>
                  <a:lnTo>
                    <a:pt x="2978" y="38089"/>
                  </a:lnTo>
                  <a:lnTo>
                    <a:pt x="0" y="0"/>
                  </a:lnTo>
                </a:path>
              </a:pathLst>
            </a:custGeom>
            <a:ln w="28956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160257" y="5002530"/>
              <a:ext cx="282575" cy="292100"/>
            </a:xfrm>
            <a:custGeom>
              <a:avLst/>
              <a:gdLst/>
              <a:ahLst/>
              <a:cxnLst/>
              <a:rect l="l" t="t" r="r" b="b"/>
              <a:pathLst>
                <a:path w="282575" h="292100">
                  <a:moveTo>
                    <a:pt x="24384" y="138811"/>
                  </a:moveTo>
                  <a:lnTo>
                    <a:pt x="282321" y="0"/>
                  </a:lnTo>
                </a:path>
                <a:path w="282575" h="292100">
                  <a:moveTo>
                    <a:pt x="0" y="155448"/>
                  </a:moveTo>
                  <a:lnTo>
                    <a:pt x="257937" y="155448"/>
                  </a:lnTo>
                </a:path>
                <a:path w="282575" h="292100">
                  <a:moveTo>
                    <a:pt x="0" y="155448"/>
                  </a:moveTo>
                  <a:lnTo>
                    <a:pt x="257937" y="292100"/>
                  </a:lnTo>
                </a:path>
              </a:pathLst>
            </a:custGeom>
            <a:ln w="38100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373367" y="1661159"/>
              <a:ext cx="4691380" cy="4959350"/>
            </a:xfrm>
            <a:custGeom>
              <a:avLst/>
              <a:gdLst/>
              <a:ahLst/>
              <a:cxnLst/>
              <a:rect l="l" t="t" r="r" b="b"/>
              <a:pathLst>
                <a:path w="4691380" h="4959350">
                  <a:moveTo>
                    <a:pt x="0" y="4959096"/>
                  </a:moveTo>
                  <a:lnTo>
                    <a:pt x="4690872" y="4959096"/>
                  </a:lnTo>
                  <a:lnTo>
                    <a:pt x="4690872" y="0"/>
                  </a:lnTo>
                  <a:lnTo>
                    <a:pt x="0" y="0"/>
                  </a:lnTo>
                  <a:lnTo>
                    <a:pt x="0" y="4959096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622535" y="3874007"/>
              <a:ext cx="1075944" cy="10759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223759" y="3671316"/>
              <a:ext cx="635635" cy="708660"/>
            </a:xfrm>
            <a:custGeom>
              <a:avLst/>
              <a:gdLst/>
              <a:ahLst/>
              <a:cxnLst/>
              <a:rect l="l" t="t" r="r" b="b"/>
              <a:pathLst>
                <a:path w="635634" h="708660">
                  <a:moveTo>
                    <a:pt x="635507" y="0"/>
                  </a:moveTo>
                  <a:lnTo>
                    <a:pt x="0" y="0"/>
                  </a:lnTo>
                  <a:lnTo>
                    <a:pt x="0" y="708660"/>
                  </a:lnTo>
                  <a:lnTo>
                    <a:pt x="635507" y="708660"/>
                  </a:lnTo>
                  <a:lnTo>
                    <a:pt x="6355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223759" y="3671316"/>
              <a:ext cx="635635" cy="708660"/>
            </a:xfrm>
            <a:custGeom>
              <a:avLst/>
              <a:gdLst/>
              <a:ahLst/>
              <a:cxnLst/>
              <a:rect l="l" t="t" r="r" b="b"/>
              <a:pathLst>
                <a:path w="635634" h="708660">
                  <a:moveTo>
                    <a:pt x="0" y="708660"/>
                  </a:moveTo>
                  <a:lnTo>
                    <a:pt x="635507" y="708660"/>
                  </a:lnTo>
                  <a:lnTo>
                    <a:pt x="635507" y="0"/>
                  </a:lnTo>
                  <a:lnTo>
                    <a:pt x="0" y="0"/>
                  </a:lnTo>
                  <a:lnTo>
                    <a:pt x="0" y="708660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421879" y="3823716"/>
              <a:ext cx="291465" cy="355600"/>
            </a:xfrm>
            <a:custGeom>
              <a:avLst/>
              <a:gdLst/>
              <a:ahLst/>
              <a:cxnLst/>
              <a:rect l="l" t="t" r="r" b="b"/>
              <a:pathLst>
                <a:path w="291465" h="355600">
                  <a:moveTo>
                    <a:pt x="114173" y="0"/>
                  </a:moveTo>
                  <a:lnTo>
                    <a:pt x="0" y="64007"/>
                  </a:lnTo>
                  <a:lnTo>
                    <a:pt x="102489" y="137794"/>
                  </a:lnTo>
                  <a:lnTo>
                    <a:pt x="67691" y="159511"/>
                  </a:lnTo>
                  <a:lnTo>
                    <a:pt x="164719" y="229996"/>
                  </a:lnTo>
                  <a:lnTo>
                    <a:pt x="134874" y="245236"/>
                  </a:lnTo>
                  <a:lnTo>
                    <a:pt x="291084" y="355091"/>
                  </a:lnTo>
                  <a:lnTo>
                    <a:pt x="199009" y="211708"/>
                  </a:lnTo>
                  <a:lnTo>
                    <a:pt x="223393" y="197357"/>
                  </a:lnTo>
                  <a:lnTo>
                    <a:pt x="148971" y="111759"/>
                  </a:lnTo>
                  <a:lnTo>
                    <a:pt x="173354" y="99948"/>
                  </a:lnTo>
                  <a:lnTo>
                    <a:pt x="11417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421879" y="3823716"/>
              <a:ext cx="291465" cy="355600"/>
            </a:xfrm>
            <a:custGeom>
              <a:avLst/>
              <a:gdLst/>
              <a:ahLst/>
              <a:cxnLst/>
              <a:rect l="l" t="t" r="r" b="b"/>
              <a:pathLst>
                <a:path w="291465" h="355600">
                  <a:moveTo>
                    <a:pt x="114173" y="0"/>
                  </a:moveTo>
                  <a:lnTo>
                    <a:pt x="173354" y="99948"/>
                  </a:lnTo>
                  <a:lnTo>
                    <a:pt x="148971" y="111759"/>
                  </a:lnTo>
                  <a:lnTo>
                    <a:pt x="223393" y="197357"/>
                  </a:lnTo>
                  <a:lnTo>
                    <a:pt x="199009" y="211708"/>
                  </a:lnTo>
                  <a:lnTo>
                    <a:pt x="291084" y="355091"/>
                  </a:lnTo>
                  <a:lnTo>
                    <a:pt x="134874" y="245236"/>
                  </a:lnTo>
                  <a:lnTo>
                    <a:pt x="164719" y="229996"/>
                  </a:lnTo>
                  <a:lnTo>
                    <a:pt x="67691" y="159511"/>
                  </a:lnTo>
                  <a:lnTo>
                    <a:pt x="102489" y="137794"/>
                  </a:lnTo>
                  <a:lnTo>
                    <a:pt x="0" y="64007"/>
                  </a:lnTo>
                  <a:lnTo>
                    <a:pt x="114173" y="0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859267" y="3671316"/>
              <a:ext cx="349250" cy="354330"/>
            </a:xfrm>
            <a:custGeom>
              <a:avLst/>
              <a:gdLst/>
              <a:ahLst/>
              <a:cxnLst/>
              <a:rect l="l" t="t" r="r" b="b"/>
              <a:pathLst>
                <a:path w="349250" h="354329">
                  <a:moveTo>
                    <a:pt x="348996" y="0"/>
                  </a:moveTo>
                  <a:lnTo>
                    <a:pt x="348996" y="354202"/>
                  </a:lnTo>
                  <a:lnTo>
                    <a:pt x="0" y="354202"/>
                  </a:lnTo>
                </a:path>
              </a:pathLst>
            </a:custGeom>
            <a:ln w="9144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859267" y="3671316"/>
              <a:ext cx="349250" cy="708660"/>
            </a:xfrm>
            <a:custGeom>
              <a:avLst/>
              <a:gdLst/>
              <a:ahLst/>
              <a:cxnLst/>
              <a:rect l="l" t="t" r="r" b="b"/>
              <a:pathLst>
                <a:path w="349250" h="708660">
                  <a:moveTo>
                    <a:pt x="0" y="354202"/>
                  </a:moveTo>
                  <a:lnTo>
                    <a:pt x="174498" y="354202"/>
                  </a:lnTo>
                  <a:lnTo>
                    <a:pt x="174498" y="0"/>
                  </a:lnTo>
                  <a:lnTo>
                    <a:pt x="348996" y="0"/>
                  </a:lnTo>
                </a:path>
                <a:path w="349250" h="708660">
                  <a:moveTo>
                    <a:pt x="0" y="490727"/>
                  </a:moveTo>
                  <a:lnTo>
                    <a:pt x="174498" y="490727"/>
                  </a:lnTo>
                  <a:lnTo>
                    <a:pt x="174498" y="708151"/>
                  </a:lnTo>
                  <a:lnTo>
                    <a:pt x="348996" y="708151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542275" y="4379975"/>
              <a:ext cx="210185" cy="400050"/>
            </a:xfrm>
            <a:custGeom>
              <a:avLst/>
              <a:gdLst/>
              <a:ahLst/>
              <a:cxnLst/>
              <a:rect l="l" t="t" r="r" b="b"/>
              <a:pathLst>
                <a:path w="210184" h="400050">
                  <a:moveTo>
                    <a:pt x="0" y="0"/>
                  </a:moveTo>
                  <a:lnTo>
                    <a:pt x="0" y="199898"/>
                  </a:lnTo>
                  <a:lnTo>
                    <a:pt x="210184" y="199898"/>
                  </a:lnTo>
                  <a:lnTo>
                    <a:pt x="210184" y="399669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897494" y="2341626"/>
            <a:ext cx="1636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othic Uralic"/>
                <a:cs typeface="Gothic Uralic"/>
              </a:rPr>
              <a:t>ENVIRONMENT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419338" y="3670553"/>
            <a:ext cx="1276985" cy="1521460"/>
          </a:xfrm>
          <a:custGeom>
            <a:avLst/>
            <a:gdLst/>
            <a:ahLst/>
            <a:cxnLst/>
            <a:rect l="l" t="t" r="r" b="b"/>
            <a:pathLst>
              <a:path w="1276984" h="1521460">
                <a:moveTo>
                  <a:pt x="78867" y="1509014"/>
                </a:moveTo>
                <a:lnTo>
                  <a:pt x="77343" y="1496441"/>
                </a:lnTo>
                <a:lnTo>
                  <a:pt x="71755" y="1491996"/>
                </a:lnTo>
                <a:lnTo>
                  <a:pt x="65405" y="1492631"/>
                </a:lnTo>
                <a:lnTo>
                  <a:pt x="13716" y="1498600"/>
                </a:lnTo>
                <a:lnTo>
                  <a:pt x="9271" y="1504188"/>
                </a:lnTo>
                <a:lnTo>
                  <a:pt x="10033" y="1510538"/>
                </a:lnTo>
                <a:lnTo>
                  <a:pt x="10668" y="1516761"/>
                </a:lnTo>
                <a:lnTo>
                  <a:pt x="16383" y="1521333"/>
                </a:lnTo>
                <a:lnTo>
                  <a:pt x="68072" y="1515364"/>
                </a:lnTo>
                <a:lnTo>
                  <a:pt x="74295" y="1514729"/>
                </a:lnTo>
                <a:lnTo>
                  <a:pt x="78867" y="1509014"/>
                </a:lnTo>
                <a:close/>
              </a:path>
              <a:path w="1276984" h="1521460">
                <a:moveTo>
                  <a:pt x="118745" y="707009"/>
                </a:moveTo>
                <a:lnTo>
                  <a:pt x="113665" y="701802"/>
                </a:lnTo>
                <a:lnTo>
                  <a:pt x="107442" y="701548"/>
                </a:lnTo>
                <a:lnTo>
                  <a:pt x="76504" y="700747"/>
                </a:lnTo>
                <a:lnTo>
                  <a:pt x="76517" y="700278"/>
                </a:lnTo>
                <a:lnTo>
                  <a:pt x="77216" y="674116"/>
                </a:lnTo>
                <a:lnTo>
                  <a:pt x="0" y="710184"/>
                </a:lnTo>
                <a:lnTo>
                  <a:pt x="75184" y="750316"/>
                </a:lnTo>
                <a:lnTo>
                  <a:pt x="75895" y="723607"/>
                </a:lnTo>
                <a:lnTo>
                  <a:pt x="106807" y="724408"/>
                </a:lnTo>
                <a:lnTo>
                  <a:pt x="113157" y="724662"/>
                </a:lnTo>
                <a:lnTo>
                  <a:pt x="118364" y="719582"/>
                </a:lnTo>
                <a:lnTo>
                  <a:pt x="118491" y="713359"/>
                </a:lnTo>
                <a:lnTo>
                  <a:pt x="118745" y="707009"/>
                </a:lnTo>
                <a:close/>
              </a:path>
              <a:path w="1276984" h="1521460">
                <a:moveTo>
                  <a:pt x="121285" y="52451"/>
                </a:moveTo>
                <a:lnTo>
                  <a:pt x="118872" y="45720"/>
                </a:lnTo>
                <a:lnTo>
                  <a:pt x="113284" y="42926"/>
                </a:lnTo>
                <a:lnTo>
                  <a:pt x="73698" y="24053"/>
                </a:lnTo>
                <a:lnTo>
                  <a:pt x="75361" y="20574"/>
                </a:lnTo>
                <a:lnTo>
                  <a:pt x="85217" y="0"/>
                </a:lnTo>
                <a:lnTo>
                  <a:pt x="0" y="1524"/>
                </a:lnTo>
                <a:lnTo>
                  <a:pt x="52324" y="68707"/>
                </a:lnTo>
                <a:lnTo>
                  <a:pt x="63830" y="44653"/>
                </a:lnTo>
                <a:lnTo>
                  <a:pt x="103378" y="63627"/>
                </a:lnTo>
                <a:lnTo>
                  <a:pt x="109093" y="66294"/>
                </a:lnTo>
                <a:lnTo>
                  <a:pt x="115951" y="63881"/>
                </a:lnTo>
                <a:lnTo>
                  <a:pt x="121285" y="52451"/>
                </a:lnTo>
                <a:close/>
              </a:path>
              <a:path w="1276984" h="1521460">
                <a:moveTo>
                  <a:pt x="169672" y="1498600"/>
                </a:moveTo>
                <a:lnTo>
                  <a:pt x="168910" y="1492377"/>
                </a:lnTo>
                <a:lnTo>
                  <a:pt x="168275" y="1486154"/>
                </a:lnTo>
                <a:lnTo>
                  <a:pt x="162560" y="1481582"/>
                </a:lnTo>
                <a:lnTo>
                  <a:pt x="110871" y="1487551"/>
                </a:lnTo>
                <a:lnTo>
                  <a:pt x="104648" y="1488186"/>
                </a:lnTo>
                <a:lnTo>
                  <a:pt x="100076" y="1493901"/>
                </a:lnTo>
                <a:lnTo>
                  <a:pt x="101600" y="1506474"/>
                </a:lnTo>
                <a:lnTo>
                  <a:pt x="107188" y="1510919"/>
                </a:lnTo>
                <a:lnTo>
                  <a:pt x="165227" y="1504315"/>
                </a:lnTo>
                <a:lnTo>
                  <a:pt x="169672" y="1498600"/>
                </a:lnTo>
                <a:close/>
              </a:path>
              <a:path w="1276984" h="1521460">
                <a:moveTo>
                  <a:pt x="203835" y="91948"/>
                </a:moveTo>
                <a:lnTo>
                  <a:pt x="201422" y="85090"/>
                </a:lnTo>
                <a:lnTo>
                  <a:pt x="195707" y="82423"/>
                </a:lnTo>
                <a:lnTo>
                  <a:pt x="148844" y="59944"/>
                </a:lnTo>
                <a:lnTo>
                  <a:pt x="141986" y="62357"/>
                </a:lnTo>
                <a:lnTo>
                  <a:pt x="139192" y="68072"/>
                </a:lnTo>
                <a:lnTo>
                  <a:pt x="136525" y="73787"/>
                </a:lnTo>
                <a:lnTo>
                  <a:pt x="138938" y="80518"/>
                </a:lnTo>
                <a:lnTo>
                  <a:pt x="144653" y="83312"/>
                </a:lnTo>
                <a:lnTo>
                  <a:pt x="191516" y="105664"/>
                </a:lnTo>
                <a:lnTo>
                  <a:pt x="198374" y="103251"/>
                </a:lnTo>
                <a:lnTo>
                  <a:pt x="201168" y="97663"/>
                </a:lnTo>
                <a:lnTo>
                  <a:pt x="203835" y="91948"/>
                </a:lnTo>
                <a:close/>
              </a:path>
              <a:path w="1276984" h="1521460">
                <a:moveTo>
                  <a:pt x="210058" y="709422"/>
                </a:moveTo>
                <a:lnTo>
                  <a:pt x="205105" y="704215"/>
                </a:lnTo>
                <a:lnTo>
                  <a:pt x="146812" y="702691"/>
                </a:lnTo>
                <a:lnTo>
                  <a:pt x="141605" y="707644"/>
                </a:lnTo>
                <a:lnTo>
                  <a:pt x="141351" y="713994"/>
                </a:lnTo>
                <a:lnTo>
                  <a:pt x="141224" y="720217"/>
                </a:lnTo>
                <a:lnTo>
                  <a:pt x="146177" y="725551"/>
                </a:lnTo>
                <a:lnTo>
                  <a:pt x="198247" y="726821"/>
                </a:lnTo>
                <a:lnTo>
                  <a:pt x="204470" y="727075"/>
                </a:lnTo>
                <a:lnTo>
                  <a:pt x="209804" y="722122"/>
                </a:lnTo>
                <a:lnTo>
                  <a:pt x="210058" y="709422"/>
                </a:lnTo>
                <a:close/>
              </a:path>
              <a:path w="1276984" h="1521460">
                <a:moveTo>
                  <a:pt x="260477" y="1488313"/>
                </a:moveTo>
                <a:lnTo>
                  <a:pt x="259842" y="1482090"/>
                </a:lnTo>
                <a:lnTo>
                  <a:pt x="259080" y="1475740"/>
                </a:lnTo>
                <a:lnTo>
                  <a:pt x="253492" y="1471295"/>
                </a:lnTo>
                <a:lnTo>
                  <a:pt x="247142" y="1471930"/>
                </a:lnTo>
                <a:lnTo>
                  <a:pt x="195453" y="1477899"/>
                </a:lnTo>
                <a:lnTo>
                  <a:pt x="191008" y="1483487"/>
                </a:lnTo>
                <a:lnTo>
                  <a:pt x="191643" y="1489837"/>
                </a:lnTo>
                <a:lnTo>
                  <a:pt x="192405" y="1496060"/>
                </a:lnTo>
                <a:lnTo>
                  <a:pt x="197993" y="1500632"/>
                </a:lnTo>
                <a:lnTo>
                  <a:pt x="256032" y="1493901"/>
                </a:lnTo>
                <a:lnTo>
                  <a:pt x="260477" y="1488313"/>
                </a:lnTo>
                <a:close/>
              </a:path>
              <a:path w="1276984" h="1521460">
                <a:moveTo>
                  <a:pt x="286385" y="131318"/>
                </a:moveTo>
                <a:lnTo>
                  <a:pt x="283972" y="124460"/>
                </a:lnTo>
                <a:lnTo>
                  <a:pt x="278257" y="121793"/>
                </a:lnTo>
                <a:lnTo>
                  <a:pt x="236982" y="102108"/>
                </a:lnTo>
                <a:lnTo>
                  <a:pt x="231267" y="99314"/>
                </a:lnTo>
                <a:lnTo>
                  <a:pt x="224409" y="101727"/>
                </a:lnTo>
                <a:lnTo>
                  <a:pt x="219075" y="113157"/>
                </a:lnTo>
                <a:lnTo>
                  <a:pt x="221488" y="120015"/>
                </a:lnTo>
                <a:lnTo>
                  <a:pt x="268351" y="142367"/>
                </a:lnTo>
                <a:lnTo>
                  <a:pt x="274066" y="145161"/>
                </a:lnTo>
                <a:lnTo>
                  <a:pt x="280924" y="142748"/>
                </a:lnTo>
                <a:lnTo>
                  <a:pt x="283591" y="137033"/>
                </a:lnTo>
                <a:lnTo>
                  <a:pt x="286385" y="131318"/>
                </a:lnTo>
                <a:close/>
              </a:path>
              <a:path w="1276984" h="1521460">
                <a:moveTo>
                  <a:pt x="301498" y="711835"/>
                </a:moveTo>
                <a:lnTo>
                  <a:pt x="296545" y="706628"/>
                </a:lnTo>
                <a:lnTo>
                  <a:pt x="238252" y="705104"/>
                </a:lnTo>
                <a:lnTo>
                  <a:pt x="232918" y="710057"/>
                </a:lnTo>
                <a:lnTo>
                  <a:pt x="232664" y="722630"/>
                </a:lnTo>
                <a:lnTo>
                  <a:pt x="237617" y="727964"/>
                </a:lnTo>
                <a:lnTo>
                  <a:pt x="295910" y="729488"/>
                </a:lnTo>
                <a:lnTo>
                  <a:pt x="301244" y="724535"/>
                </a:lnTo>
                <a:lnTo>
                  <a:pt x="301498" y="711835"/>
                </a:lnTo>
                <a:close/>
              </a:path>
              <a:path w="1276984" h="1521460">
                <a:moveTo>
                  <a:pt x="351409" y="1477899"/>
                </a:moveTo>
                <a:lnTo>
                  <a:pt x="350647" y="1471676"/>
                </a:lnTo>
                <a:lnTo>
                  <a:pt x="350012" y="1465453"/>
                </a:lnTo>
                <a:lnTo>
                  <a:pt x="344297" y="1460881"/>
                </a:lnTo>
                <a:lnTo>
                  <a:pt x="286258" y="1467485"/>
                </a:lnTo>
                <a:lnTo>
                  <a:pt x="281813" y="1473200"/>
                </a:lnTo>
                <a:lnTo>
                  <a:pt x="282575" y="1479423"/>
                </a:lnTo>
                <a:lnTo>
                  <a:pt x="283210" y="1485646"/>
                </a:lnTo>
                <a:lnTo>
                  <a:pt x="288925" y="1490218"/>
                </a:lnTo>
                <a:lnTo>
                  <a:pt x="295148" y="1489456"/>
                </a:lnTo>
                <a:lnTo>
                  <a:pt x="340614" y="1484376"/>
                </a:lnTo>
                <a:lnTo>
                  <a:pt x="346837" y="1483614"/>
                </a:lnTo>
                <a:lnTo>
                  <a:pt x="351409" y="1477899"/>
                </a:lnTo>
                <a:close/>
              </a:path>
              <a:path w="1276984" h="1521460">
                <a:moveTo>
                  <a:pt x="368808" y="170815"/>
                </a:moveTo>
                <a:lnTo>
                  <a:pt x="366395" y="163957"/>
                </a:lnTo>
                <a:lnTo>
                  <a:pt x="360807" y="161163"/>
                </a:lnTo>
                <a:lnTo>
                  <a:pt x="319532" y="141478"/>
                </a:lnTo>
                <a:lnTo>
                  <a:pt x="313817" y="138811"/>
                </a:lnTo>
                <a:lnTo>
                  <a:pt x="306959" y="141224"/>
                </a:lnTo>
                <a:lnTo>
                  <a:pt x="304292" y="146939"/>
                </a:lnTo>
                <a:lnTo>
                  <a:pt x="301498" y="152527"/>
                </a:lnTo>
                <a:lnTo>
                  <a:pt x="303911" y="159385"/>
                </a:lnTo>
                <a:lnTo>
                  <a:pt x="309626" y="162179"/>
                </a:lnTo>
                <a:lnTo>
                  <a:pt x="350901" y="181864"/>
                </a:lnTo>
                <a:lnTo>
                  <a:pt x="356616" y="184531"/>
                </a:lnTo>
                <a:lnTo>
                  <a:pt x="363474" y="182118"/>
                </a:lnTo>
                <a:lnTo>
                  <a:pt x="366141" y="176403"/>
                </a:lnTo>
                <a:lnTo>
                  <a:pt x="368808" y="170815"/>
                </a:lnTo>
                <a:close/>
              </a:path>
              <a:path w="1276984" h="1521460">
                <a:moveTo>
                  <a:pt x="392938" y="714248"/>
                </a:moveTo>
                <a:lnTo>
                  <a:pt x="387985" y="709041"/>
                </a:lnTo>
                <a:lnTo>
                  <a:pt x="329565" y="707517"/>
                </a:lnTo>
                <a:lnTo>
                  <a:pt x="324358" y="712470"/>
                </a:lnTo>
                <a:lnTo>
                  <a:pt x="324231" y="718820"/>
                </a:lnTo>
                <a:lnTo>
                  <a:pt x="323977" y="725170"/>
                </a:lnTo>
                <a:lnTo>
                  <a:pt x="329057" y="730377"/>
                </a:lnTo>
                <a:lnTo>
                  <a:pt x="387350" y="731901"/>
                </a:lnTo>
                <a:lnTo>
                  <a:pt x="392557" y="726948"/>
                </a:lnTo>
                <a:lnTo>
                  <a:pt x="392811" y="720598"/>
                </a:lnTo>
                <a:lnTo>
                  <a:pt x="392938" y="714248"/>
                </a:lnTo>
                <a:close/>
              </a:path>
              <a:path w="1276984" h="1521460">
                <a:moveTo>
                  <a:pt x="442214" y="1467612"/>
                </a:moveTo>
                <a:lnTo>
                  <a:pt x="441579" y="1461262"/>
                </a:lnTo>
                <a:lnTo>
                  <a:pt x="440817" y="1455039"/>
                </a:lnTo>
                <a:lnTo>
                  <a:pt x="435102" y="1450467"/>
                </a:lnTo>
                <a:lnTo>
                  <a:pt x="377190" y="1457198"/>
                </a:lnTo>
                <a:lnTo>
                  <a:pt x="372618" y="1462786"/>
                </a:lnTo>
                <a:lnTo>
                  <a:pt x="374142" y="1475359"/>
                </a:lnTo>
                <a:lnTo>
                  <a:pt x="379730" y="1479804"/>
                </a:lnTo>
                <a:lnTo>
                  <a:pt x="386080" y="1479169"/>
                </a:lnTo>
                <a:lnTo>
                  <a:pt x="437769" y="1473200"/>
                </a:lnTo>
                <a:lnTo>
                  <a:pt x="442214" y="1467612"/>
                </a:lnTo>
                <a:close/>
              </a:path>
              <a:path w="1276984" h="1521460">
                <a:moveTo>
                  <a:pt x="451358" y="210185"/>
                </a:moveTo>
                <a:lnTo>
                  <a:pt x="448945" y="203327"/>
                </a:lnTo>
                <a:lnTo>
                  <a:pt x="443230" y="200660"/>
                </a:lnTo>
                <a:lnTo>
                  <a:pt x="401955" y="180975"/>
                </a:lnTo>
                <a:lnTo>
                  <a:pt x="396367" y="178181"/>
                </a:lnTo>
                <a:lnTo>
                  <a:pt x="389509" y="180594"/>
                </a:lnTo>
                <a:lnTo>
                  <a:pt x="386715" y="186309"/>
                </a:lnTo>
                <a:lnTo>
                  <a:pt x="384048" y="192024"/>
                </a:lnTo>
                <a:lnTo>
                  <a:pt x="386461" y="198882"/>
                </a:lnTo>
                <a:lnTo>
                  <a:pt x="392176" y="201549"/>
                </a:lnTo>
                <a:lnTo>
                  <a:pt x="433451" y="221234"/>
                </a:lnTo>
                <a:lnTo>
                  <a:pt x="439039" y="224028"/>
                </a:lnTo>
                <a:lnTo>
                  <a:pt x="445897" y="221615"/>
                </a:lnTo>
                <a:lnTo>
                  <a:pt x="448691" y="215900"/>
                </a:lnTo>
                <a:lnTo>
                  <a:pt x="451358" y="210185"/>
                </a:lnTo>
                <a:close/>
              </a:path>
              <a:path w="1276984" h="1521460">
                <a:moveTo>
                  <a:pt x="484378" y="716788"/>
                </a:moveTo>
                <a:lnTo>
                  <a:pt x="479298" y="711454"/>
                </a:lnTo>
                <a:lnTo>
                  <a:pt x="421005" y="709930"/>
                </a:lnTo>
                <a:lnTo>
                  <a:pt x="415798" y="714883"/>
                </a:lnTo>
                <a:lnTo>
                  <a:pt x="415671" y="721233"/>
                </a:lnTo>
                <a:lnTo>
                  <a:pt x="415417" y="727583"/>
                </a:lnTo>
                <a:lnTo>
                  <a:pt x="420370" y="732790"/>
                </a:lnTo>
                <a:lnTo>
                  <a:pt x="478790" y="734314"/>
                </a:lnTo>
                <a:lnTo>
                  <a:pt x="483997" y="729361"/>
                </a:lnTo>
                <a:lnTo>
                  <a:pt x="484124" y="723011"/>
                </a:lnTo>
                <a:lnTo>
                  <a:pt x="484378" y="716788"/>
                </a:lnTo>
                <a:close/>
              </a:path>
              <a:path w="1276984" h="1521460">
                <a:moveTo>
                  <a:pt x="533146" y="1457198"/>
                </a:moveTo>
                <a:lnTo>
                  <a:pt x="531622" y="1444625"/>
                </a:lnTo>
                <a:lnTo>
                  <a:pt x="526034" y="1440180"/>
                </a:lnTo>
                <a:lnTo>
                  <a:pt x="467995" y="1446784"/>
                </a:lnTo>
                <a:lnTo>
                  <a:pt x="463550" y="1452499"/>
                </a:lnTo>
                <a:lnTo>
                  <a:pt x="464185" y="1458722"/>
                </a:lnTo>
                <a:lnTo>
                  <a:pt x="464947" y="1464945"/>
                </a:lnTo>
                <a:lnTo>
                  <a:pt x="470662" y="1469517"/>
                </a:lnTo>
                <a:lnTo>
                  <a:pt x="522351" y="1463548"/>
                </a:lnTo>
                <a:lnTo>
                  <a:pt x="528574" y="1462913"/>
                </a:lnTo>
                <a:lnTo>
                  <a:pt x="533146" y="1457198"/>
                </a:lnTo>
                <a:close/>
              </a:path>
              <a:path w="1276984" h="1521460">
                <a:moveTo>
                  <a:pt x="533908" y="249555"/>
                </a:moveTo>
                <a:lnTo>
                  <a:pt x="531495" y="242824"/>
                </a:lnTo>
                <a:lnTo>
                  <a:pt x="525780" y="240030"/>
                </a:lnTo>
                <a:lnTo>
                  <a:pt x="484505" y="220345"/>
                </a:lnTo>
                <a:lnTo>
                  <a:pt x="478790" y="217551"/>
                </a:lnTo>
                <a:lnTo>
                  <a:pt x="471932" y="219964"/>
                </a:lnTo>
                <a:lnTo>
                  <a:pt x="466598" y="231394"/>
                </a:lnTo>
                <a:lnTo>
                  <a:pt x="469011" y="238252"/>
                </a:lnTo>
                <a:lnTo>
                  <a:pt x="515874" y="260731"/>
                </a:lnTo>
                <a:lnTo>
                  <a:pt x="521589" y="263398"/>
                </a:lnTo>
                <a:lnTo>
                  <a:pt x="528447" y="260985"/>
                </a:lnTo>
                <a:lnTo>
                  <a:pt x="531114" y="255270"/>
                </a:lnTo>
                <a:lnTo>
                  <a:pt x="533908" y="249555"/>
                </a:lnTo>
                <a:close/>
              </a:path>
              <a:path w="1276984" h="1521460">
                <a:moveTo>
                  <a:pt x="575691" y="719201"/>
                </a:moveTo>
                <a:lnTo>
                  <a:pt x="570738" y="713867"/>
                </a:lnTo>
                <a:lnTo>
                  <a:pt x="512445" y="712343"/>
                </a:lnTo>
                <a:lnTo>
                  <a:pt x="507238" y="717296"/>
                </a:lnTo>
                <a:lnTo>
                  <a:pt x="506984" y="723646"/>
                </a:lnTo>
                <a:lnTo>
                  <a:pt x="506857" y="729996"/>
                </a:lnTo>
                <a:lnTo>
                  <a:pt x="511810" y="735203"/>
                </a:lnTo>
                <a:lnTo>
                  <a:pt x="570103" y="736727"/>
                </a:lnTo>
                <a:lnTo>
                  <a:pt x="575437" y="731774"/>
                </a:lnTo>
                <a:lnTo>
                  <a:pt x="575691" y="719201"/>
                </a:lnTo>
                <a:close/>
              </a:path>
              <a:path w="1276984" h="1521460">
                <a:moveTo>
                  <a:pt x="616331" y="289052"/>
                </a:moveTo>
                <a:lnTo>
                  <a:pt x="613918" y="282194"/>
                </a:lnTo>
                <a:lnTo>
                  <a:pt x="608330" y="279400"/>
                </a:lnTo>
                <a:lnTo>
                  <a:pt x="567055" y="259715"/>
                </a:lnTo>
                <a:lnTo>
                  <a:pt x="561340" y="257048"/>
                </a:lnTo>
                <a:lnTo>
                  <a:pt x="554482" y="259461"/>
                </a:lnTo>
                <a:lnTo>
                  <a:pt x="551815" y="265176"/>
                </a:lnTo>
                <a:lnTo>
                  <a:pt x="549021" y="270891"/>
                </a:lnTo>
                <a:lnTo>
                  <a:pt x="551434" y="277622"/>
                </a:lnTo>
                <a:lnTo>
                  <a:pt x="557149" y="280416"/>
                </a:lnTo>
                <a:lnTo>
                  <a:pt x="598424" y="300101"/>
                </a:lnTo>
                <a:lnTo>
                  <a:pt x="604139" y="302768"/>
                </a:lnTo>
                <a:lnTo>
                  <a:pt x="610997" y="300355"/>
                </a:lnTo>
                <a:lnTo>
                  <a:pt x="613664" y="294640"/>
                </a:lnTo>
                <a:lnTo>
                  <a:pt x="616331" y="289052"/>
                </a:lnTo>
                <a:close/>
              </a:path>
              <a:path w="1276984" h="1521460">
                <a:moveTo>
                  <a:pt x="623951" y="1446911"/>
                </a:moveTo>
                <a:lnTo>
                  <a:pt x="623189" y="1440561"/>
                </a:lnTo>
                <a:lnTo>
                  <a:pt x="622554" y="1434338"/>
                </a:lnTo>
                <a:lnTo>
                  <a:pt x="616839" y="1429766"/>
                </a:lnTo>
                <a:lnTo>
                  <a:pt x="565150" y="1435735"/>
                </a:lnTo>
                <a:lnTo>
                  <a:pt x="558927" y="1436370"/>
                </a:lnTo>
                <a:lnTo>
                  <a:pt x="554355" y="1442085"/>
                </a:lnTo>
                <a:lnTo>
                  <a:pt x="555117" y="1448308"/>
                </a:lnTo>
                <a:lnTo>
                  <a:pt x="555752" y="1454658"/>
                </a:lnTo>
                <a:lnTo>
                  <a:pt x="561467" y="1459103"/>
                </a:lnTo>
                <a:lnTo>
                  <a:pt x="567690" y="1458468"/>
                </a:lnTo>
                <a:lnTo>
                  <a:pt x="619379" y="1452499"/>
                </a:lnTo>
                <a:lnTo>
                  <a:pt x="623951" y="1446911"/>
                </a:lnTo>
                <a:close/>
              </a:path>
              <a:path w="1276984" h="1521460">
                <a:moveTo>
                  <a:pt x="667131" y="721614"/>
                </a:moveTo>
                <a:lnTo>
                  <a:pt x="662178" y="716407"/>
                </a:lnTo>
                <a:lnTo>
                  <a:pt x="655828" y="716153"/>
                </a:lnTo>
                <a:lnTo>
                  <a:pt x="610108" y="715010"/>
                </a:lnTo>
                <a:lnTo>
                  <a:pt x="603885" y="714756"/>
                </a:lnTo>
                <a:lnTo>
                  <a:pt x="598551" y="719836"/>
                </a:lnTo>
                <a:lnTo>
                  <a:pt x="598297" y="732409"/>
                </a:lnTo>
                <a:lnTo>
                  <a:pt x="603250" y="737616"/>
                </a:lnTo>
                <a:lnTo>
                  <a:pt x="609600" y="737870"/>
                </a:lnTo>
                <a:lnTo>
                  <a:pt x="661543" y="739140"/>
                </a:lnTo>
                <a:lnTo>
                  <a:pt x="666877" y="734187"/>
                </a:lnTo>
                <a:lnTo>
                  <a:pt x="667131" y="721614"/>
                </a:lnTo>
                <a:close/>
              </a:path>
              <a:path w="1276984" h="1521460">
                <a:moveTo>
                  <a:pt x="698881" y="328422"/>
                </a:moveTo>
                <a:lnTo>
                  <a:pt x="696468" y="321564"/>
                </a:lnTo>
                <a:lnTo>
                  <a:pt x="690753" y="318897"/>
                </a:lnTo>
                <a:lnTo>
                  <a:pt x="649478" y="299212"/>
                </a:lnTo>
                <a:lnTo>
                  <a:pt x="643890" y="296418"/>
                </a:lnTo>
                <a:lnTo>
                  <a:pt x="637032" y="298831"/>
                </a:lnTo>
                <a:lnTo>
                  <a:pt x="634238" y="304546"/>
                </a:lnTo>
                <a:lnTo>
                  <a:pt x="631571" y="310261"/>
                </a:lnTo>
                <a:lnTo>
                  <a:pt x="633984" y="317119"/>
                </a:lnTo>
                <a:lnTo>
                  <a:pt x="639699" y="319786"/>
                </a:lnTo>
                <a:lnTo>
                  <a:pt x="680974" y="339471"/>
                </a:lnTo>
                <a:lnTo>
                  <a:pt x="686562" y="342265"/>
                </a:lnTo>
                <a:lnTo>
                  <a:pt x="693420" y="339852"/>
                </a:lnTo>
                <a:lnTo>
                  <a:pt x="696214" y="334137"/>
                </a:lnTo>
                <a:lnTo>
                  <a:pt x="698881" y="328422"/>
                </a:lnTo>
                <a:close/>
              </a:path>
              <a:path w="1276984" h="1521460">
                <a:moveTo>
                  <a:pt x="714756" y="1436497"/>
                </a:moveTo>
                <a:lnTo>
                  <a:pt x="714121" y="1430274"/>
                </a:lnTo>
                <a:lnTo>
                  <a:pt x="713359" y="1423924"/>
                </a:lnTo>
                <a:lnTo>
                  <a:pt x="707644" y="1419479"/>
                </a:lnTo>
                <a:lnTo>
                  <a:pt x="701421" y="1420114"/>
                </a:lnTo>
                <a:lnTo>
                  <a:pt x="649732" y="1426083"/>
                </a:lnTo>
                <a:lnTo>
                  <a:pt x="645160" y="1431671"/>
                </a:lnTo>
                <a:lnTo>
                  <a:pt x="646684" y="1444244"/>
                </a:lnTo>
                <a:lnTo>
                  <a:pt x="652272" y="1448816"/>
                </a:lnTo>
                <a:lnTo>
                  <a:pt x="703961" y="1442847"/>
                </a:lnTo>
                <a:lnTo>
                  <a:pt x="710311" y="1442212"/>
                </a:lnTo>
                <a:lnTo>
                  <a:pt x="714756" y="1436497"/>
                </a:lnTo>
                <a:close/>
              </a:path>
              <a:path w="1276984" h="1521460">
                <a:moveTo>
                  <a:pt x="758571" y="724027"/>
                </a:moveTo>
                <a:lnTo>
                  <a:pt x="753618" y="718820"/>
                </a:lnTo>
                <a:lnTo>
                  <a:pt x="747268" y="718566"/>
                </a:lnTo>
                <a:lnTo>
                  <a:pt x="701548" y="717423"/>
                </a:lnTo>
                <a:lnTo>
                  <a:pt x="695198" y="717169"/>
                </a:lnTo>
                <a:lnTo>
                  <a:pt x="689991" y="722249"/>
                </a:lnTo>
                <a:lnTo>
                  <a:pt x="689864" y="728472"/>
                </a:lnTo>
                <a:lnTo>
                  <a:pt x="689610" y="734822"/>
                </a:lnTo>
                <a:lnTo>
                  <a:pt x="694690" y="740029"/>
                </a:lnTo>
                <a:lnTo>
                  <a:pt x="700913" y="740283"/>
                </a:lnTo>
                <a:lnTo>
                  <a:pt x="746633" y="741426"/>
                </a:lnTo>
                <a:lnTo>
                  <a:pt x="752983" y="741680"/>
                </a:lnTo>
                <a:lnTo>
                  <a:pt x="758190" y="736600"/>
                </a:lnTo>
                <a:lnTo>
                  <a:pt x="758444" y="730377"/>
                </a:lnTo>
                <a:lnTo>
                  <a:pt x="758571" y="724027"/>
                </a:lnTo>
                <a:close/>
              </a:path>
              <a:path w="1276984" h="1521460">
                <a:moveTo>
                  <a:pt x="781431" y="367792"/>
                </a:moveTo>
                <a:lnTo>
                  <a:pt x="779018" y="361061"/>
                </a:lnTo>
                <a:lnTo>
                  <a:pt x="773303" y="358267"/>
                </a:lnTo>
                <a:lnTo>
                  <a:pt x="732028" y="338582"/>
                </a:lnTo>
                <a:lnTo>
                  <a:pt x="726313" y="335915"/>
                </a:lnTo>
                <a:lnTo>
                  <a:pt x="719455" y="338328"/>
                </a:lnTo>
                <a:lnTo>
                  <a:pt x="716788" y="343916"/>
                </a:lnTo>
                <a:lnTo>
                  <a:pt x="714121" y="349631"/>
                </a:lnTo>
                <a:lnTo>
                  <a:pt x="716534" y="356489"/>
                </a:lnTo>
                <a:lnTo>
                  <a:pt x="763397" y="378968"/>
                </a:lnTo>
                <a:lnTo>
                  <a:pt x="769112" y="381635"/>
                </a:lnTo>
                <a:lnTo>
                  <a:pt x="775970" y="379222"/>
                </a:lnTo>
                <a:lnTo>
                  <a:pt x="778637" y="373507"/>
                </a:lnTo>
                <a:lnTo>
                  <a:pt x="781431" y="367792"/>
                </a:lnTo>
                <a:close/>
              </a:path>
              <a:path w="1276984" h="1521460">
                <a:moveTo>
                  <a:pt x="805688" y="1426083"/>
                </a:moveTo>
                <a:lnTo>
                  <a:pt x="804164" y="1413637"/>
                </a:lnTo>
                <a:lnTo>
                  <a:pt x="798576" y="1409065"/>
                </a:lnTo>
                <a:lnTo>
                  <a:pt x="746887" y="1415034"/>
                </a:lnTo>
                <a:lnTo>
                  <a:pt x="740537" y="1415669"/>
                </a:lnTo>
                <a:lnTo>
                  <a:pt x="736092" y="1421384"/>
                </a:lnTo>
                <a:lnTo>
                  <a:pt x="736727" y="1427607"/>
                </a:lnTo>
                <a:lnTo>
                  <a:pt x="737489" y="1433957"/>
                </a:lnTo>
                <a:lnTo>
                  <a:pt x="743204" y="1438402"/>
                </a:lnTo>
                <a:lnTo>
                  <a:pt x="749427" y="1437640"/>
                </a:lnTo>
                <a:lnTo>
                  <a:pt x="794893" y="1432560"/>
                </a:lnTo>
                <a:lnTo>
                  <a:pt x="801116" y="1431798"/>
                </a:lnTo>
                <a:lnTo>
                  <a:pt x="805688" y="1426083"/>
                </a:lnTo>
                <a:close/>
              </a:path>
              <a:path w="1276984" h="1521460">
                <a:moveTo>
                  <a:pt x="850011" y="726440"/>
                </a:moveTo>
                <a:lnTo>
                  <a:pt x="844931" y="721233"/>
                </a:lnTo>
                <a:lnTo>
                  <a:pt x="838708" y="720979"/>
                </a:lnTo>
                <a:lnTo>
                  <a:pt x="786638" y="719709"/>
                </a:lnTo>
                <a:lnTo>
                  <a:pt x="781431" y="724662"/>
                </a:lnTo>
                <a:lnTo>
                  <a:pt x="781304" y="730885"/>
                </a:lnTo>
                <a:lnTo>
                  <a:pt x="781050" y="737235"/>
                </a:lnTo>
                <a:lnTo>
                  <a:pt x="786003" y="742442"/>
                </a:lnTo>
                <a:lnTo>
                  <a:pt x="792353" y="742696"/>
                </a:lnTo>
                <a:lnTo>
                  <a:pt x="838073" y="743839"/>
                </a:lnTo>
                <a:lnTo>
                  <a:pt x="844423" y="744093"/>
                </a:lnTo>
                <a:lnTo>
                  <a:pt x="849630" y="739013"/>
                </a:lnTo>
                <a:lnTo>
                  <a:pt x="849757" y="732790"/>
                </a:lnTo>
                <a:lnTo>
                  <a:pt x="850011" y="726440"/>
                </a:lnTo>
                <a:close/>
              </a:path>
              <a:path w="1276984" h="1521460">
                <a:moveTo>
                  <a:pt x="863854" y="407289"/>
                </a:moveTo>
                <a:lnTo>
                  <a:pt x="861441" y="400431"/>
                </a:lnTo>
                <a:lnTo>
                  <a:pt x="814578" y="377952"/>
                </a:lnTo>
                <a:lnTo>
                  <a:pt x="808863" y="375285"/>
                </a:lnTo>
                <a:lnTo>
                  <a:pt x="802005" y="377698"/>
                </a:lnTo>
                <a:lnTo>
                  <a:pt x="799338" y="383413"/>
                </a:lnTo>
                <a:lnTo>
                  <a:pt x="796544" y="389128"/>
                </a:lnTo>
                <a:lnTo>
                  <a:pt x="798957" y="395859"/>
                </a:lnTo>
                <a:lnTo>
                  <a:pt x="804672" y="398653"/>
                </a:lnTo>
                <a:lnTo>
                  <a:pt x="845947" y="418338"/>
                </a:lnTo>
                <a:lnTo>
                  <a:pt x="851662" y="421005"/>
                </a:lnTo>
                <a:lnTo>
                  <a:pt x="858520" y="418592"/>
                </a:lnTo>
                <a:lnTo>
                  <a:pt x="861187" y="413004"/>
                </a:lnTo>
                <a:lnTo>
                  <a:pt x="863854" y="407289"/>
                </a:lnTo>
                <a:close/>
              </a:path>
              <a:path w="1276984" h="1521460">
                <a:moveTo>
                  <a:pt x="941324" y="728853"/>
                </a:moveTo>
                <a:lnTo>
                  <a:pt x="936371" y="723646"/>
                </a:lnTo>
                <a:lnTo>
                  <a:pt x="878078" y="722122"/>
                </a:lnTo>
                <a:lnTo>
                  <a:pt x="872871" y="727075"/>
                </a:lnTo>
                <a:lnTo>
                  <a:pt x="872617" y="733425"/>
                </a:lnTo>
                <a:lnTo>
                  <a:pt x="872490" y="739648"/>
                </a:lnTo>
                <a:lnTo>
                  <a:pt x="877443" y="744982"/>
                </a:lnTo>
                <a:lnTo>
                  <a:pt x="929513" y="746252"/>
                </a:lnTo>
                <a:lnTo>
                  <a:pt x="935736" y="746506"/>
                </a:lnTo>
                <a:lnTo>
                  <a:pt x="941070" y="741553"/>
                </a:lnTo>
                <a:lnTo>
                  <a:pt x="941324" y="728853"/>
                </a:lnTo>
                <a:close/>
              </a:path>
              <a:path w="1276984" h="1521460">
                <a:moveTo>
                  <a:pt x="946404" y="446659"/>
                </a:moveTo>
                <a:lnTo>
                  <a:pt x="943991" y="439801"/>
                </a:lnTo>
                <a:lnTo>
                  <a:pt x="938276" y="437134"/>
                </a:lnTo>
                <a:lnTo>
                  <a:pt x="897001" y="417449"/>
                </a:lnTo>
                <a:lnTo>
                  <a:pt x="891413" y="414655"/>
                </a:lnTo>
                <a:lnTo>
                  <a:pt x="884555" y="417068"/>
                </a:lnTo>
                <a:lnTo>
                  <a:pt x="881761" y="422783"/>
                </a:lnTo>
                <a:lnTo>
                  <a:pt x="879094" y="428498"/>
                </a:lnTo>
                <a:lnTo>
                  <a:pt x="881507" y="435356"/>
                </a:lnTo>
                <a:lnTo>
                  <a:pt x="887222" y="438023"/>
                </a:lnTo>
                <a:lnTo>
                  <a:pt x="928497" y="457708"/>
                </a:lnTo>
                <a:lnTo>
                  <a:pt x="934085" y="460502"/>
                </a:lnTo>
                <a:lnTo>
                  <a:pt x="940943" y="458089"/>
                </a:lnTo>
                <a:lnTo>
                  <a:pt x="943737" y="452374"/>
                </a:lnTo>
                <a:lnTo>
                  <a:pt x="946404" y="446659"/>
                </a:lnTo>
                <a:close/>
              </a:path>
              <a:path w="1276984" h="1521460">
                <a:moveTo>
                  <a:pt x="960882" y="1402080"/>
                </a:moveTo>
                <a:lnTo>
                  <a:pt x="951814" y="1398778"/>
                </a:lnTo>
                <a:lnTo>
                  <a:pt x="880745" y="1372870"/>
                </a:lnTo>
                <a:lnTo>
                  <a:pt x="883754" y="1399362"/>
                </a:lnTo>
                <a:lnTo>
                  <a:pt x="831469" y="1405382"/>
                </a:lnTo>
                <a:lnTo>
                  <a:pt x="826897" y="1410970"/>
                </a:lnTo>
                <a:lnTo>
                  <a:pt x="827659" y="1417320"/>
                </a:lnTo>
                <a:lnTo>
                  <a:pt x="828294" y="1423543"/>
                </a:lnTo>
                <a:lnTo>
                  <a:pt x="834009" y="1427988"/>
                </a:lnTo>
                <a:lnTo>
                  <a:pt x="840232" y="1427353"/>
                </a:lnTo>
                <a:lnTo>
                  <a:pt x="886345" y="1422069"/>
                </a:lnTo>
                <a:lnTo>
                  <a:pt x="889381" y="1448562"/>
                </a:lnTo>
                <a:lnTo>
                  <a:pt x="960882" y="1402080"/>
                </a:lnTo>
                <a:close/>
              </a:path>
              <a:path w="1276984" h="1521460">
                <a:moveTo>
                  <a:pt x="1028954" y="486156"/>
                </a:moveTo>
                <a:lnTo>
                  <a:pt x="1026541" y="479298"/>
                </a:lnTo>
                <a:lnTo>
                  <a:pt x="1020826" y="476504"/>
                </a:lnTo>
                <a:lnTo>
                  <a:pt x="979551" y="456819"/>
                </a:lnTo>
                <a:lnTo>
                  <a:pt x="973836" y="454152"/>
                </a:lnTo>
                <a:lnTo>
                  <a:pt x="966978" y="456565"/>
                </a:lnTo>
                <a:lnTo>
                  <a:pt x="964311" y="462280"/>
                </a:lnTo>
                <a:lnTo>
                  <a:pt x="961644" y="467868"/>
                </a:lnTo>
                <a:lnTo>
                  <a:pt x="964057" y="474726"/>
                </a:lnTo>
                <a:lnTo>
                  <a:pt x="969645" y="477520"/>
                </a:lnTo>
                <a:lnTo>
                  <a:pt x="1010920" y="497205"/>
                </a:lnTo>
                <a:lnTo>
                  <a:pt x="1016635" y="499872"/>
                </a:lnTo>
                <a:lnTo>
                  <a:pt x="1023493" y="497459"/>
                </a:lnTo>
                <a:lnTo>
                  <a:pt x="1026160" y="491744"/>
                </a:lnTo>
                <a:lnTo>
                  <a:pt x="1028954" y="486156"/>
                </a:lnTo>
                <a:close/>
              </a:path>
              <a:path w="1276984" h="1521460">
                <a:moveTo>
                  <a:pt x="1032764" y="731266"/>
                </a:moveTo>
                <a:lnTo>
                  <a:pt x="1027811" y="726059"/>
                </a:lnTo>
                <a:lnTo>
                  <a:pt x="969518" y="724535"/>
                </a:lnTo>
                <a:lnTo>
                  <a:pt x="964184" y="729488"/>
                </a:lnTo>
                <a:lnTo>
                  <a:pt x="963930" y="742061"/>
                </a:lnTo>
                <a:lnTo>
                  <a:pt x="968883" y="747395"/>
                </a:lnTo>
                <a:lnTo>
                  <a:pt x="1027176" y="748919"/>
                </a:lnTo>
                <a:lnTo>
                  <a:pt x="1032510" y="743966"/>
                </a:lnTo>
                <a:lnTo>
                  <a:pt x="1032764" y="731266"/>
                </a:lnTo>
                <a:close/>
              </a:path>
              <a:path w="1276984" h="1521460">
                <a:moveTo>
                  <a:pt x="1111377" y="525526"/>
                </a:moveTo>
                <a:lnTo>
                  <a:pt x="1108964" y="518668"/>
                </a:lnTo>
                <a:lnTo>
                  <a:pt x="1062101" y="496316"/>
                </a:lnTo>
                <a:lnTo>
                  <a:pt x="1056386" y="493522"/>
                </a:lnTo>
                <a:lnTo>
                  <a:pt x="1049528" y="495935"/>
                </a:lnTo>
                <a:lnTo>
                  <a:pt x="1046861" y="501650"/>
                </a:lnTo>
                <a:lnTo>
                  <a:pt x="1044067" y="507365"/>
                </a:lnTo>
                <a:lnTo>
                  <a:pt x="1046480" y="514223"/>
                </a:lnTo>
                <a:lnTo>
                  <a:pt x="1052195" y="516890"/>
                </a:lnTo>
                <a:lnTo>
                  <a:pt x="1093470" y="536575"/>
                </a:lnTo>
                <a:lnTo>
                  <a:pt x="1099185" y="539369"/>
                </a:lnTo>
                <a:lnTo>
                  <a:pt x="1106043" y="536956"/>
                </a:lnTo>
                <a:lnTo>
                  <a:pt x="1111377" y="525526"/>
                </a:lnTo>
                <a:close/>
              </a:path>
              <a:path w="1276984" h="1521460">
                <a:moveTo>
                  <a:pt x="1124204" y="733679"/>
                </a:moveTo>
                <a:lnTo>
                  <a:pt x="1119251" y="728472"/>
                </a:lnTo>
                <a:lnTo>
                  <a:pt x="1060831" y="726948"/>
                </a:lnTo>
                <a:lnTo>
                  <a:pt x="1055624" y="731901"/>
                </a:lnTo>
                <a:lnTo>
                  <a:pt x="1055497" y="738251"/>
                </a:lnTo>
                <a:lnTo>
                  <a:pt x="1055243" y="744601"/>
                </a:lnTo>
                <a:lnTo>
                  <a:pt x="1060323" y="749808"/>
                </a:lnTo>
                <a:lnTo>
                  <a:pt x="1118616" y="751332"/>
                </a:lnTo>
                <a:lnTo>
                  <a:pt x="1123823" y="746379"/>
                </a:lnTo>
                <a:lnTo>
                  <a:pt x="1124077" y="740029"/>
                </a:lnTo>
                <a:lnTo>
                  <a:pt x="1124204" y="733679"/>
                </a:lnTo>
                <a:close/>
              </a:path>
              <a:path w="1276984" h="1521460">
                <a:moveTo>
                  <a:pt x="1193927" y="564896"/>
                </a:moveTo>
                <a:lnTo>
                  <a:pt x="1191514" y="558165"/>
                </a:lnTo>
                <a:lnTo>
                  <a:pt x="1185799" y="555371"/>
                </a:lnTo>
                <a:lnTo>
                  <a:pt x="1138936" y="533019"/>
                </a:lnTo>
                <a:lnTo>
                  <a:pt x="1132078" y="535432"/>
                </a:lnTo>
                <a:lnTo>
                  <a:pt x="1129284" y="541020"/>
                </a:lnTo>
                <a:lnTo>
                  <a:pt x="1126617" y="546735"/>
                </a:lnTo>
                <a:lnTo>
                  <a:pt x="1129030" y="553593"/>
                </a:lnTo>
                <a:lnTo>
                  <a:pt x="1134745" y="556260"/>
                </a:lnTo>
                <a:lnTo>
                  <a:pt x="1181608" y="578739"/>
                </a:lnTo>
                <a:lnTo>
                  <a:pt x="1188466" y="576326"/>
                </a:lnTo>
                <a:lnTo>
                  <a:pt x="1191260" y="570611"/>
                </a:lnTo>
                <a:lnTo>
                  <a:pt x="1193927" y="564896"/>
                </a:lnTo>
                <a:close/>
              </a:path>
              <a:path w="1276984" h="1521460">
                <a:moveTo>
                  <a:pt x="1215644" y="736219"/>
                </a:moveTo>
                <a:lnTo>
                  <a:pt x="1210564" y="730885"/>
                </a:lnTo>
                <a:lnTo>
                  <a:pt x="1152271" y="729361"/>
                </a:lnTo>
                <a:lnTo>
                  <a:pt x="1147064" y="734314"/>
                </a:lnTo>
                <a:lnTo>
                  <a:pt x="1146937" y="740664"/>
                </a:lnTo>
                <a:lnTo>
                  <a:pt x="1146683" y="747014"/>
                </a:lnTo>
                <a:lnTo>
                  <a:pt x="1151636" y="752221"/>
                </a:lnTo>
                <a:lnTo>
                  <a:pt x="1210056" y="753745"/>
                </a:lnTo>
                <a:lnTo>
                  <a:pt x="1215263" y="748792"/>
                </a:lnTo>
                <a:lnTo>
                  <a:pt x="1215390" y="742442"/>
                </a:lnTo>
                <a:lnTo>
                  <a:pt x="1215644" y="736219"/>
                </a:lnTo>
                <a:close/>
              </a:path>
              <a:path w="1276984" h="1521460">
                <a:moveTo>
                  <a:pt x="1276477" y="604393"/>
                </a:moveTo>
                <a:lnTo>
                  <a:pt x="1274064" y="597535"/>
                </a:lnTo>
                <a:lnTo>
                  <a:pt x="1268349" y="594868"/>
                </a:lnTo>
                <a:lnTo>
                  <a:pt x="1227074" y="575056"/>
                </a:lnTo>
                <a:lnTo>
                  <a:pt x="1221359" y="572389"/>
                </a:lnTo>
                <a:lnTo>
                  <a:pt x="1214501" y="574802"/>
                </a:lnTo>
                <a:lnTo>
                  <a:pt x="1209167" y="586232"/>
                </a:lnTo>
                <a:lnTo>
                  <a:pt x="1211580" y="592963"/>
                </a:lnTo>
                <a:lnTo>
                  <a:pt x="1217168" y="595757"/>
                </a:lnTo>
                <a:lnTo>
                  <a:pt x="1258443" y="615442"/>
                </a:lnTo>
                <a:lnTo>
                  <a:pt x="1264158" y="618109"/>
                </a:lnTo>
                <a:lnTo>
                  <a:pt x="1271016" y="615696"/>
                </a:lnTo>
                <a:lnTo>
                  <a:pt x="1273683" y="610108"/>
                </a:lnTo>
                <a:lnTo>
                  <a:pt x="1276477" y="604393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622030" y="5177409"/>
            <a:ext cx="3238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Gothic Uralic"/>
                <a:cs typeface="Gothic Uralic"/>
              </a:rPr>
              <a:t>a</a:t>
            </a:r>
            <a:r>
              <a:rPr sz="1400" dirty="0">
                <a:latin typeface="Gothic Uralic"/>
                <a:cs typeface="Gothic Uralic"/>
              </a:rPr>
              <a:t>ct</a:t>
            </a:r>
            <a:endParaRPr sz="1400">
              <a:latin typeface="Gothic Uralic"/>
              <a:cs typeface="Gothic Ural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963536" y="3399789"/>
            <a:ext cx="2383155" cy="930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Gothic Uralic"/>
                <a:cs typeface="Gothic Uralic"/>
              </a:rPr>
              <a:t>“be</a:t>
            </a:r>
            <a:r>
              <a:rPr sz="1400" spc="-25" dirty="0">
                <a:latin typeface="Gothic Uralic"/>
                <a:cs typeface="Gothic Uralic"/>
              </a:rPr>
              <a:t> </a:t>
            </a:r>
            <a:r>
              <a:rPr sz="1400" dirty="0">
                <a:latin typeface="Gothic Uralic"/>
                <a:cs typeface="Gothic Uralic"/>
              </a:rPr>
              <a:t>rational”</a:t>
            </a:r>
            <a:endParaRPr sz="140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</a:pPr>
            <a:endParaRPr sz="170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Gothic Uralic"/>
              <a:cs typeface="Gothic Uralic"/>
            </a:endParaRPr>
          </a:p>
          <a:p>
            <a:pPr marR="5080" algn="r">
              <a:lnSpc>
                <a:spcPct val="100000"/>
              </a:lnSpc>
            </a:pPr>
            <a:r>
              <a:rPr sz="1400" spc="-5" dirty="0">
                <a:latin typeface="Gothic Uralic"/>
                <a:cs typeface="Gothic Uralic"/>
              </a:rPr>
              <a:t>perce</a:t>
            </a:r>
            <a:r>
              <a:rPr sz="1400" spc="5" dirty="0">
                <a:latin typeface="Gothic Uralic"/>
                <a:cs typeface="Gothic Uralic"/>
              </a:rPr>
              <a:t>i</a:t>
            </a:r>
            <a:r>
              <a:rPr sz="1400" spc="-5" dirty="0">
                <a:latin typeface="Gothic Uralic"/>
                <a:cs typeface="Gothic Uralic"/>
              </a:rPr>
              <a:t>ve</a:t>
            </a:r>
            <a:endParaRPr sz="1400">
              <a:latin typeface="Gothic Uralic"/>
              <a:cs typeface="Gothic Uralic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840223" y="3566159"/>
            <a:ext cx="2400300" cy="2748280"/>
          </a:xfrm>
          <a:custGeom>
            <a:avLst/>
            <a:gdLst/>
            <a:ahLst/>
            <a:cxnLst/>
            <a:rect l="l" t="t" r="r" b="b"/>
            <a:pathLst>
              <a:path w="2400300" h="2748279">
                <a:moveTo>
                  <a:pt x="2383790" y="133731"/>
                </a:moveTo>
                <a:lnTo>
                  <a:pt x="0" y="0"/>
                </a:lnTo>
              </a:path>
              <a:path w="2400300" h="2748279">
                <a:moveTo>
                  <a:pt x="2400046" y="784859"/>
                </a:moveTo>
                <a:lnTo>
                  <a:pt x="0" y="274774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32459" y="3622547"/>
            <a:ext cx="365759" cy="3657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8" name="object 28"/>
          <p:cNvGrpSpPr/>
          <p:nvPr/>
        </p:nvGrpSpPr>
        <p:grpSpPr>
          <a:xfrm>
            <a:off x="1400555" y="3558540"/>
            <a:ext cx="3447415" cy="2761615"/>
            <a:chOff x="1400555" y="3558540"/>
            <a:chExt cx="3447415" cy="2761615"/>
          </a:xfrm>
        </p:grpSpPr>
        <p:sp>
          <p:nvSpPr>
            <p:cNvPr id="29" name="object 29"/>
            <p:cNvSpPr/>
            <p:nvPr/>
          </p:nvSpPr>
          <p:spPr>
            <a:xfrm>
              <a:off x="1435607" y="3995928"/>
              <a:ext cx="365759" cy="36576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400555" y="4408932"/>
              <a:ext cx="365760" cy="36576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92223" y="3566160"/>
              <a:ext cx="3048000" cy="2746375"/>
            </a:xfrm>
            <a:custGeom>
              <a:avLst/>
              <a:gdLst/>
              <a:ahLst/>
              <a:cxnLst/>
              <a:rect l="l" t="t" r="r" b="b"/>
              <a:pathLst>
                <a:path w="3048000" h="2746375">
                  <a:moveTo>
                    <a:pt x="3048000" y="0"/>
                  </a:moveTo>
                  <a:lnTo>
                    <a:pt x="0" y="0"/>
                  </a:lnTo>
                  <a:lnTo>
                    <a:pt x="0" y="2746247"/>
                  </a:lnTo>
                  <a:lnTo>
                    <a:pt x="3048000" y="2746247"/>
                  </a:lnTo>
                  <a:lnTo>
                    <a:pt x="3048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792223" y="3566160"/>
              <a:ext cx="3048000" cy="2746375"/>
            </a:xfrm>
            <a:custGeom>
              <a:avLst/>
              <a:gdLst/>
              <a:ahLst/>
              <a:cxnLst/>
              <a:rect l="l" t="t" r="r" b="b"/>
              <a:pathLst>
                <a:path w="3048000" h="2746375">
                  <a:moveTo>
                    <a:pt x="0" y="2746247"/>
                  </a:moveTo>
                  <a:lnTo>
                    <a:pt x="3048000" y="2746247"/>
                  </a:lnTo>
                  <a:lnTo>
                    <a:pt x="3048000" y="0"/>
                  </a:lnTo>
                  <a:lnTo>
                    <a:pt x="0" y="0"/>
                  </a:lnTo>
                  <a:lnTo>
                    <a:pt x="0" y="2746247"/>
                  </a:lnTo>
                  <a:close/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867911" y="3988308"/>
              <a:ext cx="922019" cy="2139950"/>
            </a:xfrm>
            <a:custGeom>
              <a:avLst/>
              <a:gdLst/>
              <a:ahLst/>
              <a:cxnLst/>
              <a:rect l="l" t="t" r="r" b="b"/>
              <a:pathLst>
                <a:path w="922020" h="2139950">
                  <a:moveTo>
                    <a:pt x="86867" y="368807"/>
                  </a:moveTo>
                  <a:lnTo>
                    <a:pt x="906779" y="368807"/>
                  </a:lnTo>
                  <a:lnTo>
                    <a:pt x="906779" y="0"/>
                  </a:lnTo>
                  <a:lnTo>
                    <a:pt x="86867" y="0"/>
                  </a:lnTo>
                  <a:lnTo>
                    <a:pt x="86867" y="368807"/>
                  </a:lnTo>
                  <a:close/>
                </a:path>
                <a:path w="922020" h="2139950">
                  <a:moveTo>
                    <a:pt x="0" y="2139696"/>
                  </a:moveTo>
                  <a:lnTo>
                    <a:pt x="922019" y="2139696"/>
                  </a:lnTo>
                  <a:lnTo>
                    <a:pt x="922019" y="1770888"/>
                  </a:lnTo>
                  <a:lnTo>
                    <a:pt x="0" y="1770888"/>
                  </a:lnTo>
                  <a:lnTo>
                    <a:pt x="0" y="2139696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789682" y="4102608"/>
              <a:ext cx="1118870" cy="1896110"/>
            </a:xfrm>
            <a:custGeom>
              <a:avLst/>
              <a:gdLst/>
              <a:ahLst/>
              <a:cxnLst/>
              <a:rect l="l" t="t" r="r" b="b"/>
              <a:pathLst>
                <a:path w="1118870" h="1896110">
                  <a:moveTo>
                    <a:pt x="993698" y="1858238"/>
                  </a:moveTo>
                  <a:lnTo>
                    <a:pt x="933704" y="1858238"/>
                  </a:lnTo>
                  <a:lnTo>
                    <a:pt x="914641" y="1858238"/>
                  </a:lnTo>
                  <a:lnTo>
                    <a:pt x="913765" y="1895881"/>
                  </a:lnTo>
                  <a:lnTo>
                    <a:pt x="993698" y="1858238"/>
                  </a:lnTo>
                  <a:close/>
                </a:path>
                <a:path w="1118870" h="1896110">
                  <a:moveTo>
                    <a:pt x="1029462" y="1841398"/>
                  </a:moveTo>
                  <a:lnTo>
                    <a:pt x="916432" y="1781619"/>
                  </a:lnTo>
                  <a:lnTo>
                    <a:pt x="915530" y="1819719"/>
                  </a:lnTo>
                  <a:lnTo>
                    <a:pt x="123825" y="1801368"/>
                  </a:lnTo>
                  <a:lnTo>
                    <a:pt x="104419" y="1820151"/>
                  </a:lnTo>
                  <a:lnTo>
                    <a:pt x="105714" y="1827428"/>
                  </a:lnTo>
                  <a:lnTo>
                    <a:pt x="109677" y="1833575"/>
                  </a:lnTo>
                  <a:lnTo>
                    <a:pt x="115658" y="1837791"/>
                  </a:lnTo>
                  <a:lnTo>
                    <a:pt x="123063" y="1839455"/>
                  </a:lnTo>
                  <a:lnTo>
                    <a:pt x="914641" y="1857806"/>
                  </a:lnTo>
                  <a:lnTo>
                    <a:pt x="936129" y="1857806"/>
                  </a:lnTo>
                  <a:lnTo>
                    <a:pt x="994625" y="1857806"/>
                  </a:lnTo>
                  <a:lnTo>
                    <a:pt x="1029462" y="1841398"/>
                  </a:lnTo>
                  <a:close/>
                </a:path>
                <a:path w="1118870" h="1896110">
                  <a:moveTo>
                    <a:pt x="1118616" y="70358"/>
                  </a:moveTo>
                  <a:lnTo>
                    <a:pt x="114554" y="38100"/>
                  </a:lnTo>
                  <a:lnTo>
                    <a:pt x="114554" y="37846"/>
                  </a:lnTo>
                  <a:lnTo>
                    <a:pt x="115062" y="0"/>
                  </a:lnTo>
                  <a:lnTo>
                    <a:pt x="0" y="55626"/>
                  </a:lnTo>
                  <a:lnTo>
                    <a:pt x="113538" y="114300"/>
                  </a:lnTo>
                  <a:lnTo>
                    <a:pt x="114046" y="76200"/>
                  </a:lnTo>
                  <a:lnTo>
                    <a:pt x="1099312" y="89154"/>
                  </a:lnTo>
                  <a:lnTo>
                    <a:pt x="1106678" y="87807"/>
                  </a:lnTo>
                  <a:lnTo>
                    <a:pt x="1112774" y="83807"/>
                  </a:lnTo>
                  <a:lnTo>
                    <a:pt x="1116952" y="77787"/>
                  </a:lnTo>
                  <a:lnTo>
                    <a:pt x="1118616" y="703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5" name="object 35"/>
          <p:cNvGraphicFramePr>
            <a:graphicFrameLocks noGrp="1"/>
          </p:cNvGraphicFramePr>
          <p:nvPr/>
        </p:nvGraphicFramePr>
        <p:xfrm>
          <a:off x="601980" y="3555491"/>
          <a:ext cx="4237989" cy="27538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435609"/>
                <a:gridCol w="350520"/>
                <a:gridCol w="3070860"/>
              </a:tblGrid>
              <a:tr h="406907">
                <a:tc>
                  <a:txBody>
                    <a:bodyPr/>
                    <a:lstStyle/>
                    <a:p>
                      <a:pPr marL="104775">
                        <a:lnSpc>
                          <a:spcPts val="3105"/>
                        </a:lnSpc>
                      </a:pPr>
                      <a:r>
                        <a:rPr sz="2800" b="1" dirty="0">
                          <a:latin typeface="Gothic Uralic"/>
                          <a:cs typeface="Gothic Uralic"/>
                        </a:rPr>
                        <a:t>o</a:t>
                      </a:r>
                      <a:endParaRPr sz="2800">
                        <a:latin typeface="Gothic Uralic"/>
                        <a:cs typeface="Gothic Uralic"/>
                      </a:endParaRPr>
                    </a:p>
                  </a:txBody>
                  <a:tcPr marL="0" marR="0" marT="0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19050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2650"/>
                        </a:lnSpc>
                        <a:spcBef>
                          <a:spcPts val="450"/>
                        </a:spcBef>
                      </a:pPr>
                      <a:r>
                        <a:rPr sz="2400" b="1" dirty="0">
                          <a:latin typeface="Gothic Uralic"/>
                          <a:cs typeface="Gothic Uralic"/>
                        </a:rPr>
                        <a:t>1</a:t>
                      </a:r>
                      <a:endParaRPr sz="2400">
                        <a:latin typeface="Gothic Uralic"/>
                        <a:cs typeface="Gothic Uralic"/>
                      </a:endParaRPr>
                    </a:p>
                  </a:txBody>
                  <a:tcPr marL="0" marR="0" marT="57150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28575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  <a:solidFill>
                      <a:srgbClr val="DEDE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19050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  <a:solidFill>
                      <a:srgbClr val="DEDEE5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13665" algn="ctr">
                        <a:lnSpc>
                          <a:spcPts val="1690"/>
                        </a:lnSpc>
                        <a:spcBef>
                          <a:spcPts val="5"/>
                        </a:spcBef>
                      </a:pPr>
                      <a:r>
                        <a:rPr sz="1600" spc="-10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updates</a:t>
                      </a:r>
                      <a:endParaRPr sz="1600">
                        <a:latin typeface="Gothic Uralic"/>
                        <a:cs typeface="Gothic Uralic"/>
                      </a:endParaRPr>
                    </a:p>
                    <a:p>
                      <a:pPr marL="169545" algn="ctr">
                        <a:lnSpc>
                          <a:spcPts val="1930"/>
                        </a:lnSpc>
                        <a:tabLst>
                          <a:tab pos="2033905" algn="l"/>
                        </a:tabLst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State	</a:t>
                      </a:r>
                      <a:r>
                        <a:rPr sz="2700" spc="-7" baseline="-3000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Input</a:t>
                      </a:r>
                      <a:endParaRPr sz="2700" baseline="-3000">
                        <a:latin typeface="Gothic Uralic"/>
                        <a:cs typeface="Gothic Uralic"/>
                      </a:endParaRPr>
                    </a:p>
                    <a:p>
                      <a:pPr marL="405130" marR="1450975" indent="-9525">
                        <a:lnSpc>
                          <a:spcPct val="127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Model  Pr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ed</a:t>
                      </a:r>
                      <a:r>
                        <a:rPr sz="1800" spc="25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i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c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t</a:t>
                      </a:r>
                      <a:r>
                        <a:rPr sz="1800" spc="20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i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o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n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s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30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470535">
                        <a:lnSpc>
                          <a:spcPct val="100000"/>
                        </a:lnSpc>
                        <a:tabLst>
                          <a:tab pos="2183130" algn="l"/>
                        </a:tabLst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Utility	</a:t>
                      </a:r>
                      <a:r>
                        <a:rPr sz="2700" spc="7" baseline="-5000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Action</a:t>
                      </a:r>
                      <a:endParaRPr sz="2700" baseline="-5000">
                        <a:latin typeface="Gothic Uralic"/>
                        <a:cs typeface="Gothic Uralic"/>
                      </a:endParaRPr>
                    </a:p>
                  </a:txBody>
                  <a:tcPr marL="0" marR="0" marT="635" marB="0">
                    <a:lnL w="19050" cap="flat" cmpd="sng" algn="ctr">
                      <a:solidFill>
                        <a:srgbClr val="344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87095">
                <a:tc>
                  <a:txBody>
                    <a:bodyPr/>
                    <a:lstStyle/>
                    <a:p>
                      <a:pPr marL="114935">
                        <a:lnSpc>
                          <a:spcPts val="2610"/>
                        </a:lnSpc>
                        <a:spcBef>
                          <a:spcPts val="335"/>
                        </a:spcBef>
                      </a:pPr>
                      <a:r>
                        <a:rPr sz="2400" b="1" dirty="0">
                          <a:latin typeface="Gothic Uralic"/>
                          <a:cs typeface="Gothic Uralic"/>
                        </a:rPr>
                        <a:t>2</a:t>
                      </a:r>
                      <a:endParaRPr sz="2400">
                        <a:latin typeface="Gothic Uralic"/>
                        <a:cs typeface="Gothic Uralic"/>
                      </a:endParaRPr>
                    </a:p>
                  </a:txBody>
                  <a:tcPr marL="0" marR="0" marT="42545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19050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  <a:solidFill>
                      <a:srgbClr val="DEDEE5"/>
                    </a:solidFill>
                  </a:tcPr>
                </a:tc>
                <a:tc>
                  <a:txBody>
                    <a:bodyPr/>
                    <a:lstStyle/>
                    <a:p>
                      <a:pPr marL="65405" algn="ctr">
                        <a:lnSpc>
                          <a:spcPts val="2610"/>
                        </a:lnSpc>
                        <a:spcBef>
                          <a:spcPts val="335"/>
                        </a:spcBef>
                      </a:pPr>
                      <a:r>
                        <a:rPr sz="2400" b="1" dirty="0">
                          <a:latin typeface="Gothic Uralic"/>
                          <a:cs typeface="Gothic Uralic"/>
                        </a:rPr>
                        <a:t>1</a:t>
                      </a:r>
                      <a:endParaRPr sz="2400">
                        <a:latin typeface="Gothic Uralic"/>
                        <a:cs typeface="Gothic Uralic"/>
                      </a:endParaRPr>
                    </a:p>
                  </a:txBody>
                  <a:tcPr marL="0" marR="0" marT="42545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19050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  <a:solidFill>
                      <a:srgbClr val="DEDE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19050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635" marB="0"/>
                </a:tc>
              </a:tr>
              <a:tr h="419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19050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  <a:solidFill>
                      <a:srgbClr val="DEDE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19050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  <a:solidFill>
                      <a:srgbClr val="DEDE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19050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635" marB="0"/>
                </a:tc>
              </a:tr>
              <a:tr h="1540764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19050">
                      <a:solidFill>
                        <a:srgbClr val="34487C"/>
                      </a:solidFill>
                      <a:prstDash val="solid"/>
                    </a:lnT>
                    <a:solidFill>
                      <a:srgbClr val="DEDEE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635" marB="0"/>
                </a:tc>
              </a:tr>
            </a:tbl>
          </a:graphicData>
        </a:graphic>
      </p:graphicFrame>
      <p:sp>
        <p:nvSpPr>
          <p:cNvPr id="36" name="object 36"/>
          <p:cNvSpPr/>
          <p:nvPr/>
        </p:nvSpPr>
        <p:spPr>
          <a:xfrm>
            <a:off x="2558033" y="5052059"/>
            <a:ext cx="114300" cy="700405"/>
          </a:xfrm>
          <a:custGeom>
            <a:avLst/>
            <a:gdLst/>
            <a:ahLst/>
            <a:cxnLst/>
            <a:rect l="l" t="t" r="r" b="b"/>
            <a:pathLst>
              <a:path w="114300" h="700404">
                <a:moveTo>
                  <a:pt x="38099" y="586193"/>
                </a:moveTo>
                <a:lnTo>
                  <a:pt x="0" y="586447"/>
                </a:lnTo>
                <a:lnTo>
                  <a:pt x="57912" y="700366"/>
                </a:lnTo>
                <a:lnTo>
                  <a:pt x="95379" y="624166"/>
                </a:lnTo>
                <a:lnTo>
                  <a:pt x="57404" y="624166"/>
                </a:lnTo>
                <a:lnTo>
                  <a:pt x="49960" y="622715"/>
                </a:lnTo>
                <a:lnTo>
                  <a:pt x="43862" y="618672"/>
                </a:lnTo>
                <a:lnTo>
                  <a:pt x="39741" y="612645"/>
                </a:lnTo>
                <a:lnTo>
                  <a:pt x="38227" y="605243"/>
                </a:lnTo>
                <a:lnTo>
                  <a:pt x="38099" y="586193"/>
                </a:lnTo>
                <a:close/>
              </a:path>
              <a:path w="114300" h="700404">
                <a:moveTo>
                  <a:pt x="76199" y="585939"/>
                </a:moveTo>
                <a:lnTo>
                  <a:pt x="38099" y="586193"/>
                </a:lnTo>
                <a:lnTo>
                  <a:pt x="38227" y="605243"/>
                </a:lnTo>
                <a:lnTo>
                  <a:pt x="39741" y="612645"/>
                </a:lnTo>
                <a:lnTo>
                  <a:pt x="43862" y="618672"/>
                </a:lnTo>
                <a:lnTo>
                  <a:pt x="49960" y="622715"/>
                </a:lnTo>
                <a:lnTo>
                  <a:pt x="57404" y="624166"/>
                </a:lnTo>
                <a:lnTo>
                  <a:pt x="64754" y="622617"/>
                </a:lnTo>
                <a:lnTo>
                  <a:pt x="70770" y="618493"/>
                </a:lnTo>
                <a:lnTo>
                  <a:pt x="74834" y="612411"/>
                </a:lnTo>
                <a:lnTo>
                  <a:pt x="76275" y="605243"/>
                </a:lnTo>
                <a:lnTo>
                  <a:pt x="76199" y="585939"/>
                </a:lnTo>
                <a:close/>
              </a:path>
              <a:path w="114300" h="700404">
                <a:moveTo>
                  <a:pt x="114300" y="585685"/>
                </a:moveTo>
                <a:lnTo>
                  <a:pt x="76199" y="585939"/>
                </a:lnTo>
                <a:lnTo>
                  <a:pt x="76275" y="605243"/>
                </a:lnTo>
                <a:lnTo>
                  <a:pt x="74834" y="612411"/>
                </a:lnTo>
                <a:lnTo>
                  <a:pt x="70770" y="618493"/>
                </a:lnTo>
                <a:lnTo>
                  <a:pt x="64754" y="622617"/>
                </a:lnTo>
                <a:lnTo>
                  <a:pt x="57404" y="624166"/>
                </a:lnTo>
                <a:lnTo>
                  <a:pt x="95379" y="624166"/>
                </a:lnTo>
                <a:lnTo>
                  <a:pt x="114300" y="585685"/>
                </a:lnTo>
                <a:close/>
              </a:path>
              <a:path w="114300" h="700404">
                <a:moveTo>
                  <a:pt x="53213" y="0"/>
                </a:moveTo>
                <a:lnTo>
                  <a:pt x="45791" y="1567"/>
                </a:lnTo>
                <a:lnTo>
                  <a:pt x="39751" y="5683"/>
                </a:lnTo>
                <a:lnTo>
                  <a:pt x="35710" y="11751"/>
                </a:lnTo>
                <a:lnTo>
                  <a:pt x="34290" y="19176"/>
                </a:lnTo>
                <a:lnTo>
                  <a:pt x="38099" y="586193"/>
                </a:lnTo>
                <a:lnTo>
                  <a:pt x="76199" y="585939"/>
                </a:lnTo>
                <a:lnTo>
                  <a:pt x="72390" y="18922"/>
                </a:lnTo>
                <a:lnTo>
                  <a:pt x="70822" y="11501"/>
                </a:lnTo>
                <a:lnTo>
                  <a:pt x="66706" y="5461"/>
                </a:lnTo>
                <a:lnTo>
                  <a:pt x="60638" y="1420"/>
                </a:lnTo>
                <a:lnTo>
                  <a:pt x="532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0"/>
            <a:ext cx="4671059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39846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Problem-solving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5800" y="1524000"/>
            <a:ext cx="10447655" cy="23493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How does it</a:t>
            </a:r>
            <a:r>
              <a:rPr sz="2400" b="1" i="1" spc="15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400" b="1" i="1" dirty="0">
                <a:solidFill>
                  <a:srgbClr val="252525"/>
                </a:solidFill>
                <a:latin typeface="TeXGyreAdventor"/>
                <a:cs typeface="TeXGyreAdventor"/>
              </a:rPr>
              <a:t>work?</a:t>
            </a:r>
            <a:endParaRPr sz="2400" dirty="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50" dirty="0">
              <a:latin typeface="TeXGyreAdventor"/>
              <a:cs typeface="TeXGyreAdventor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Humans: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High-level cognitive process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that involves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knowledge and</a:t>
            </a:r>
            <a:r>
              <a:rPr sz="2000" spc="-23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reasoning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Knowledge can be expressed using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physical symbol</a:t>
            </a:r>
            <a:r>
              <a:rPr sz="2000" spc="-14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systems</a:t>
            </a:r>
            <a:endParaRPr sz="2000" dirty="0">
              <a:latin typeface="Gothic Uralic"/>
              <a:cs typeface="Gothic Uralic"/>
            </a:endParaRPr>
          </a:p>
          <a:p>
            <a:pPr marL="355600">
              <a:lnSpc>
                <a:spcPct val="100000"/>
              </a:lnSpc>
            </a:pPr>
            <a:r>
              <a:rPr sz="2000" spc="-10" dirty="0">
                <a:solidFill>
                  <a:srgbClr val="252525"/>
                </a:solidFill>
                <a:latin typeface="Gothic Uralic"/>
                <a:cs typeface="Gothic Uralic"/>
              </a:rPr>
              <a:t>(e.g.,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logic,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mathematics, natural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language, diagrams, Egyptian hieroglyphs,</a:t>
            </a:r>
            <a:r>
              <a:rPr sz="2000" spc="-3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etc.)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Problem-solving often involves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manipulation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of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these</a:t>
            </a:r>
            <a:r>
              <a:rPr sz="2000" spc="-24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symbols</a:t>
            </a:r>
            <a:endParaRPr sz="2000" dirty="0">
              <a:latin typeface="Gothic Uralic"/>
              <a:cs typeface="Gothic Ural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80614" y="4389196"/>
            <a:ext cx="14471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Gothic Uralic"/>
                <a:cs typeface="Gothic Uralic"/>
              </a:rPr>
              <a:t>1 + 1 =</a:t>
            </a:r>
            <a:r>
              <a:rPr sz="2800" b="1" spc="-85" dirty="0">
                <a:latin typeface="Gothic Uralic"/>
                <a:cs typeface="Gothic Uralic"/>
              </a:rPr>
              <a:t> </a:t>
            </a:r>
            <a:r>
              <a:rPr sz="2800" b="1" spc="-5" dirty="0">
                <a:latin typeface="Gothic Uralic"/>
                <a:cs typeface="Gothic Uralic"/>
              </a:rPr>
              <a:t>2</a:t>
            </a:r>
            <a:endParaRPr sz="2800">
              <a:latin typeface="Gothic Uralic"/>
              <a:cs typeface="Gothic Ural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64077" y="5242052"/>
            <a:ext cx="41859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5" dirty="0">
                <a:latin typeface="Gothic Uralic"/>
                <a:cs typeface="Gothic Uralic"/>
              </a:rPr>
              <a:t>010001000110111010010</a:t>
            </a:r>
            <a:endParaRPr sz="2800">
              <a:latin typeface="Gothic Uralic"/>
              <a:cs typeface="Gothic Ural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71690" y="4416933"/>
            <a:ext cx="37725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Gothic Uralic"/>
                <a:cs typeface="Gothic Uralic"/>
              </a:rPr>
              <a:t>I think, </a:t>
            </a:r>
            <a:r>
              <a:rPr sz="2800" b="1" spc="-10" dirty="0">
                <a:latin typeface="Gothic Uralic"/>
                <a:cs typeface="Gothic Uralic"/>
              </a:rPr>
              <a:t>therefore </a:t>
            </a:r>
            <a:r>
              <a:rPr sz="2800" b="1" spc="-5" dirty="0">
                <a:latin typeface="Gothic Uralic"/>
                <a:cs typeface="Gothic Uralic"/>
              </a:rPr>
              <a:t>I</a:t>
            </a:r>
            <a:r>
              <a:rPr sz="2800" b="1" spc="10" dirty="0">
                <a:latin typeface="Gothic Uralic"/>
                <a:cs typeface="Gothic Uralic"/>
              </a:rPr>
              <a:t> </a:t>
            </a:r>
            <a:r>
              <a:rPr sz="2800" b="1" spc="-5" dirty="0">
                <a:latin typeface="Gothic Uralic"/>
                <a:cs typeface="Gothic Uralic"/>
              </a:rPr>
              <a:t>am.</a:t>
            </a:r>
            <a:endParaRPr sz="280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32852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4572" y="0"/>
            <a:ext cx="12201525" cy="1176655"/>
            <a:chOff x="-4572" y="0"/>
            <a:chExt cx="12201525" cy="117665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11673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1167765"/>
            </a:xfrm>
            <a:custGeom>
              <a:avLst/>
              <a:gdLst/>
              <a:ahLst/>
              <a:cxnLst/>
              <a:rect l="l" t="t" r="r" b="b"/>
              <a:pathLst>
                <a:path w="12192000" h="1167765">
                  <a:moveTo>
                    <a:pt x="12192000" y="0"/>
                  </a:moveTo>
                  <a:lnTo>
                    <a:pt x="0" y="0"/>
                  </a:lnTo>
                  <a:lnTo>
                    <a:pt x="0" y="1007999"/>
                  </a:lnTo>
                  <a:lnTo>
                    <a:pt x="1996058" y="1007999"/>
                  </a:lnTo>
                  <a:lnTo>
                    <a:pt x="2377059" y="1160652"/>
                  </a:lnTo>
                  <a:lnTo>
                    <a:pt x="2385441" y="1162303"/>
                  </a:lnTo>
                  <a:lnTo>
                    <a:pt x="2398141" y="1164844"/>
                  </a:lnTo>
                  <a:lnTo>
                    <a:pt x="2410841" y="1167384"/>
                  </a:lnTo>
                  <a:lnTo>
                    <a:pt x="2421509" y="1167384"/>
                  </a:lnTo>
                  <a:lnTo>
                    <a:pt x="2434209" y="1167384"/>
                  </a:lnTo>
                  <a:lnTo>
                    <a:pt x="2444750" y="1164844"/>
                  </a:lnTo>
                  <a:lnTo>
                    <a:pt x="2457450" y="1162303"/>
                  </a:lnTo>
                  <a:lnTo>
                    <a:pt x="2465959" y="1160652"/>
                  </a:lnTo>
                  <a:lnTo>
                    <a:pt x="2846959" y="1007999"/>
                  </a:lnTo>
                  <a:lnTo>
                    <a:pt x="12192000" y="1007999"/>
                  </a:lnTo>
                  <a:lnTo>
                    <a:pt x="12192000" y="0"/>
                  </a:lnTo>
                  <a:close/>
                </a:path>
              </a:pathLst>
            </a:custGeom>
            <a:ln w="9144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2544" y="0"/>
              <a:ext cx="4671059" cy="11490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39846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Problem-solving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97737" y="1474723"/>
            <a:ext cx="5769610" cy="1137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Problem-solving: </a:t>
            </a:r>
            <a:r>
              <a:rPr sz="2400" b="1" i="1" dirty="0">
                <a:solidFill>
                  <a:srgbClr val="252525"/>
                </a:solidFill>
                <a:latin typeface="TeXGyreAdventor"/>
                <a:cs typeface="TeXGyreAdventor"/>
              </a:rPr>
              <a:t>Machines </a:t>
            </a: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vs.</a:t>
            </a:r>
            <a:r>
              <a:rPr sz="2400" b="1" i="1" spc="-40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Humans</a:t>
            </a:r>
            <a:endParaRPr sz="240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>
              <a:latin typeface="TeXGyreAdventor"/>
              <a:cs typeface="TeXGyreAdventor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Example: Consider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following</a:t>
            </a:r>
            <a:r>
              <a:rPr sz="2000" spc="-114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problem</a:t>
            </a:r>
            <a:endParaRPr sz="2000">
              <a:latin typeface="Gothic Uralic"/>
              <a:cs typeface="Gothic Uralic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020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Our </a:t>
            </a:r>
            <a:r>
              <a:rPr dirty="0"/>
              <a:t>universe consists of </a:t>
            </a:r>
            <a:r>
              <a:rPr b="1" dirty="0">
                <a:latin typeface="Gothic Uralic"/>
                <a:cs typeface="Gothic Uralic"/>
              </a:rPr>
              <a:t>9 rooms </a:t>
            </a:r>
            <a:r>
              <a:rPr spc="-5" dirty="0"/>
              <a:t>{A1,noBall}, {C2,hasBall}, {B1,noBall},</a:t>
            </a:r>
            <a:r>
              <a:rPr spc="40" dirty="0"/>
              <a:t> </a:t>
            </a:r>
            <a:r>
              <a:rPr spc="-5" dirty="0"/>
              <a:t>{C1,noBall},</a:t>
            </a:r>
          </a:p>
          <a:p>
            <a:pPr marL="370205">
              <a:lnSpc>
                <a:spcPct val="100000"/>
              </a:lnSpc>
            </a:pPr>
            <a:r>
              <a:rPr spc="-5" dirty="0"/>
              <a:t>{B3,noBall}, {A2,noBall}, {B2,noBall}, </a:t>
            </a:r>
            <a:r>
              <a:rPr spc="-10" dirty="0"/>
              <a:t>{A3,noBall},</a:t>
            </a:r>
            <a:r>
              <a:rPr spc="110" dirty="0"/>
              <a:t> </a:t>
            </a:r>
            <a:r>
              <a:rPr spc="-5" dirty="0"/>
              <a:t>{C3,noBall}</a:t>
            </a:r>
          </a:p>
          <a:p>
            <a:pPr marL="370205" marR="979805">
              <a:lnSpc>
                <a:spcPct val="100000"/>
              </a:lnSpc>
            </a:pPr>
            <a:r>
              <a:rPr b="1" i="1" dirty="0">
                <a:latin typeface="TeXGyreAdventor"/>
                <a:cs typeface="TeXGyreAdventor"/>
              </a:rPr>
              <a:t>Neighbouring </a:t>
            </a:r>
            <a:r>
              <a:rPr b="1" i="1" spc="-5" dirty="0">
                <a:latin typeface="TeXGyreAdventor"/>
                <a:cs typeface="TeXGyreAdventor"/>
              </a:rPr>
              <a:t>rooms </a:t>
            </a:r>
            <a:r>
              <a:rPr spc="5" dirty="0"/>
              <a:t>have </a:t>
            </a:r>
            <a:r>
              <a:rPr spc="-5" dirty="0"/>
              <a:t>alphabetic </a:t>
            </a:r>
            <a:r>
              <a:rPr dirty="0"/>
              <a:t>labels </a:t>
            </a:r>
            <a:r>
              <a:rPr spc="-5" dirty="0"/>
              <a:t>from </a:t>
            </a:r>
            <a:r>
              <a:rPr dirty="0"/>
              <a:t>left </a:t>
            </a:r>
            <a:r>
              <a:rPr spc="-20" dirty="0"/>
              <a:t>(A) </a:t>
            </a:r>
            <a:r>
              <a:rPr spc="5" dirty="0"/>
              <a:t>to </a:t>
            </a:r>
            <a:r>
              <a:rPr spc="-5" dirty="0"/>
              <a:t>right </a:t>
            </a:r>
            <a:r>
              <a:rPr spc="-15" dirty="0"/>
              <a:t>(C)  </a:t>
            </a:r>
            <a:r>
              <a:rPr b="1" i="1" spc="-5" dirty="0">
                <a:latin typeface="TeXGyreAdventor"/>
                <a:cs typeface="TeXGyreAdventor"/>
              </a:rPr>
              <a:t>Rooms </a:t>
            </a:r>
            <a:r>
              <a:rPr b="1" i="1" dirty="0">
                <a:latin typeface="TeXGyreAdventor"/>
                <a:cs typeface="TeXGyreAdventor"/>
              </a:rPr>
              <a:t>on </a:t>
            </a:r>
            <a:r>
              <a:rPr b="1" i="1" spc="-5" dirty="0">
                <a:latin typeface="TeXGyreAdventor"/>
                <a:cs typeface="TeXGyreAdventor"/>
              </a:rPr>
              <a:t>different </a:t>
            </a:r>
            <a:r>
              <a:rPr b="1" i="1" dirty="0">
                <a:latin typeface="TeXGyreAdventor"/>
                <a:cs typeface="TeXGyreAdventor"/>
              </a:rPr>
              <a:t>levels </a:t>
            </a:r>
            <a:r>
              <a:rPr spc="5" dirty="0"/>
              <a:t>have </a:t>
            </a:r>
            <a:r>
              <a:rPr dirty="0"/>
              <a:t>numeric labels </a:t>
            </a:r>
            <a:r>
              <a:rPr spc="-5" dirty="0"/>
              <a:t>from </a:t>
            </a:r>
            <a:r>
              <a:rPr dirty="0"/>
              <a:t>bottom </a:t>
            </a:r>
            <a:r>
              <a:rPr spc="-15" dirty="0"/>
              <a:t>(1) </a:t>
            </a:r>
            <a:r>
              <a:rPr spc="5" dirty="0"/>
              <a:t>to top</a:t>
            </a:r>
            <a:r>
              <a:rPr spc="-220" dirty="0"/>
              <a:t> </a:t>
            </a:r>
            <a:r>
              <a:rPr spc="-20" dirty="0"/>
              <a:t>(3)  </a:t>
            </a:r>
            <a:r>
              <a:rPr b="1" i="1" spc="-5" dirty="0">
                <a:latin typeface="TeXGyreAdventor"/>
                <a:cs typeface="TeXGyreAdventor"/>
              </a:rPr>
              <a:t>Valid actions </a:t>
            </a:r>
            <a:r>
              <a:rPr spc="-5" dirty="0"/>
              <a:t>are </a:t>
            </a:r>
            <a:r>
              <a:rPr i="1" dirty="0">
                <a:latin typeface="TeXGyreAdventor"/>
                <a:cs typeface="TeXGyreAdventor"/>
              </a:rPr>
              <a:t>goLeft, goRight, </a:t>
            </a:r>
            <a:r>
              <a:rPr i="1" spc="-5" dirty="0">
                <a:latin typeface="TeXGyreAdventor"/>
                <a:cs typeface="TeXGyreAdventor"/>
              </a:rPr>
              <a:t>goUp,</a:t>
            </a:r>
            <a:r>
              <a:rPr i="1" spc="-110" dirty="0">
                <a:latin typeface="TeXGyreAdventor"/>
                <a:cs typeface="TeXGyreAdventor"/>
              </a:rPr>
              <a:t> </a:t>
            </a:r>
            <a:r>
              <a:rPr i="1" spc="-5" dirty="0">
                <a:latin typeface="TeXGyreAdventor"/>
                <a:cs typeface="TeXGyreAdventor"/>
              </a:rPr>
              <a:t>goDown</a:t>
            </a:r>
          </a:p>
          <a:p>
            <a:pPr marL="370205">
              <a:lnSpc>
                <a:spcPct val="100000"/>
              </a:lnSpc>
            </a:pPr>
            <a:r>
              <a:rPr dirty="0"/>
              <a:t>Your </a:t>
            </a:r>
            <a:r>
              <a:rPr spc="-5" dirty="0"/>
              <a:t>are </a:t>
            </a:r>
            <a:r>
              <a:rPr dirty="0"/>
              <a:t>currently </a:t>
            </a:r>
            <a:r>
              <a:rPr spc="-5" dirty="0"/>
              <a:t>in room</a:t>
            </a:r>
            <a:r>
              <a:rPr spc="-85" dirty="0"/>
              <a:t> </a:t>
            </a:r>
            <a:r>
              <a:rPr b="1" spc="5" dirty="0">
                <a:latin typeface="Gothic Uralic"/>
                <a:cs typeface="Gothic Uralic"/>
              </a:rPr>
              <a:t>A3</a:t>
            </a:r>
          </a:p>
        </p:txBody>
      </p:sp>
      <p:sp>
        <p:nvSpPr>
          <p:cNvPr id="11" name="object 11"/>
          <p:cNvSpPr/>
          <p:nvPr/>
        </p:nvSpPr>
        <p:spPr>
          <a:xfrm>
            <a:off x="10306811" y="3625596"/>
            <a:ext cx="1075944" cy="10759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462384" y="3834510"/>
            <a:ext cx="3098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Gothic Uralic"/>
                <a:cs typeface="Gothic Uralic"/>
              </a:rPr>
              <a:t>?</a:t>
            </a:r>
            <a:endParaRPr sz="4000">
              <a:latin typeface="Gothic Uralic"/>
              <a:cs typeface="Gothic Uralic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12648" y="2087879"/>
            <a:ext cx="11261090" cy="3939540"/>
          </a:xfrm>
          <a:custGeom>
            <a:avLst/>
            <a:gdLst/>
            <a:ahLst/>
            <a:cxnLst/>
            <a:rect l="l" t="t" r="r" b="b"/>
            <a:pathLst>
              <a:path w="11261090" h="3939540">
                <a:moveTo>
                  <a:pt x="0" y="3939540"/>
                </a:moveTo>
                <a:lnTo>
                  <a:pt x="11260836" y="3939540"/>
                </a:lnTo>
                <a:lnTo>
                  <a:pt x="11260836" y="0"/>
                </a:lnTo>
                <a:lnTo>
                  <a:pt x="0" y="0"/>
                </a:lnTo>
                <a:lnTo>
                  <a:pt x="0" y="3939540"/>
                </a:lnTo>
                <a:close/>
              </a:path>
            </a:pathLst>
          </a:custGeom>
          <a:ln w="15240">
            <a:solidFill>
              <a:srgbClr val="34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32852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4572" y="0"/>
            <a:ext cx="12201525" cy="1176655"/>
            <a:chOff x="-4572" y="0"/>
            <a:chExt cx="12201525" cy="117665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11673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1167765"/>
            </a:xfrm>
            <a:custGeom>
              <a:avLst/>
              <a:gdLst/>
              <a:ahLst/>
              <a:cxnLst/>
              <a:rect l="l" t="t" r="r" b="b"/>
              <a:pathLst>
                <a:path w="12192000" h="1167765">
                  <a:moveTo>
                    <a:pt x="12192000" y="0"/>
                  </a:moveTo>
                  <a:lnTo>
                    <a:pt x="0" y="0"/>
                  </a:lnTo>
                  <a:lnTo>
                    <a:pt x="0" y="1007999"/>
                  </a:lnTo>
                  <a:lnTo>
                    <a:pt x="1996058" y="1007999"/>
                  </a:lnTo>
                  <a:lnTo>
                    <a:pt x="2377059" y="1160652"/>
                  </a:lnTo>
                  <a:lnTo>
                    <a:pt x="2385441" y="1162303"/>
                  </a:lnTo>
                  <a:lnTo>
                    <a:pt x="2398141" y="1164844"/>
                  </a:lnTo>
                  <a:lnTo>
                    <a:pt x="2410841" y="1167384"/>
                  </a:lnTo>
                  <a:lnTo>
                    <a:pt x="2421509" y="1167384"/>
                  </a:lnTo>
                  <a:lnTo>
                    <a:pt x="2434209" y="1167384"/>
                  </a:lnTo>
                  <a:lnTo>
                    <a:pt x="2444750" y="1164844"/>
                  </a:lnTo>
                  <a:lnTo>
                    <a:pt x="2457450" y="1162303"/>
                  </a:lnTo>
                  <a:lnTo>
                    <a:pt x="2465959" y="1160652"/>
                  </a:lnTo>
                  <a:lnTo>
                    <a:pt x="2846959" y="1007999"/>
                  </a:lnTo>
                  <a:lnTo>
                    <a:pt x="12192000" y="1007999"/>
                  </a:lnTo>
                  <a:lnTo>
                    <a:pt x="12192000" y="0"/>
                  </a:lnTo>
                  <a:close/>
                </a:path>
              </a:pathLst>
            </a:custGeom>
            <a:ln w="9144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2544" y="0"/>
              <a:ext cx="3157728" cy="11490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89000" y="165100"/>
            <a:ext cx="3548380" cy="627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Previously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66800" y="1447800"/>
            <a:ext cx="6852920" cy="4304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solidFill>
                  <a:srgbClr val="252525"/>
                </a:solidFill>
                <a:latin typeface="TeXGyreAdventor"/>
                <a:cs typeface="TeXGyreAdventor"/>
              </a:rPr>
              <a:t>We </a:t>
            </a: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have covered all </a:t>
            </a:r>
            <a:r>
              <a:rPr sz="2400" b="1" i="1" dirty="0">
                <a:solidFill>
                  <a:srgbClr val="252525"/>
                </a:solidFill>
                <a:latin typeface="TeXGyreAdventor"/>
                <a:cs typeface="TeXGyreAdventor"/>
              </a:rPr>
              <a:t>the </a:t>
            </a: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basics by</a:t>
            </a:r>
            <a:r>
              <a:rPr sz="2400" b="1" i="1" spc="-35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now</a:t>
            </a:r>
            <a:endParaRPr sz="2400" dirty="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900" dirty="0">
              <a:latin typeface="TeXGyreAdventor"/>
              <a:cs typeface="TeXGyreAdventor"/>
            </a:endParaRPr>
          </a:p>
          <a:p>
            <a:pPr marL="469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1800" spc="34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Basic</a:t>
            </a:r>
            <a:r>
              <a:rPr sz="1800" spc="-21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syntax</a:t>
            </a:r>
            <a:endParaRPr sz="1800" dirty="0">
              <a:latin typeface="Gothic Uralic"/>
              <a:cs typeface="Gothic Uralic"/>
            </a:endParaRPr>
          </a:p>
          <a:p>
            <a:pPr marL="469900">
              <a:lnSpc>
                <a:spcPct val="100000"/>
              </a:lnSpc>
              <a:spcBef>
                <a:spcPts val="1035"/>
              </a:spcBef>
              <a:buFont typeface="Arial" panose="020B0604020202020204" pitchFamily="34" charset="0"/>
              <a:buChar char="•"/>
            </a:pPr>
            <a:r>
              <a:rPr sz="1800" spc="33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Basic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data types: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int, float/double,</a:t>
            </a:r>
            <a:r>
              <a:rPr sz="1800" spc="-11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char</a:t>
            </a:r>
            <a:endParaRPr sz="1800" dirty="0">
              <a:latin typeface="Gothic Uralic"/>
              <a:cs typeface="Gothic Uralic"/>
            </a:endParaRPr>
          </a:p>
          <a:p>
            <a:pPr marL="469900">
              <a:lnSpc>
                <a:spcPct val="100000"/>
              </a:lnSpc>
              <a:spcBef>
                <a:spcPts val="1030"/>
              </a:spcBef>
              <a:buFont typeface="Arial" panose="020B0604020202020204" pitchFamily="34" charset="0"/>
              <a:buChar char="•"/>
            </a:pPr>
            <a:r>
              <a:rPr sz="1800" spc="33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Variables,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constants, and</a:t>
            </a:r>
            <a:r>
              <a:rPr sz="1800" spc="-13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arrays</a:t>
            </a:r>
            <a:endParaRPr sz="1800" dirty="0">
              <a:latin typeface="Gothic Uralic"/>
              <a:cs typeface="Gothic Uralic"/>
            </a:endParaRPr>
          </a:p>
          <a:p>
            <a:pPr marL="469900">
              <a:lnSpc>
                <a:spcPct val="100000"/>
              </a:lnSpc>
              <a:spcBef>
                <a:spcPts val="1035"/>
              </a:spcBef>
              <a:buFont typeface="Arial" panose="020B0604020202020204" pitchFamily="34" charset="0"/>
              <a:buChar char="•"/>
            </a:pPr>
            <a:r>
              <a:rPr sz="1800" spc="34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Strings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and escape</a:t>
            </a:r>
            <a:r>
              <a:rPr sz="1800" spc="-18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characters</a:t>
            </a:r>
            <a:endParaRPr sz="1800" dirty="0">
              <a:latin typeface="Gothic Uralic"/>
              <a:cs typeface="Gothic Uralic"/>
            </a:endParaRPr>
          </a:p>
          <a:p>
            <a:pPr marL="469900">
              <a:lnSpc>
                <a:spcPct val="100000"/>
              </a:lnSpc>
              <a:spcBef>
                <a:spcPts val="1035"/>
              </a:spcBef>
              <a:buFont typeface="Arial" panose="020B0604020202020204" pitchFamily="34" charset="0"/>
              <a:buChar char="•"/>
            </a:pPr>
            <a:r>
              <a:rPr sz="1800" spc="33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Relational,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logical,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and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arithmetic</a:t>
            </a:r>
            <a:r>
              <a:rPr sz="1800" spc="-18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operators</a:t>
            </a:r>
            <a:endParaRPr sz="1800" dirty="0">
              <a:latin typeface="Gothic Uralic"/>
              <a:cs typeface="Gothic Uralic"/>
            </a:endParaRPr>
          </a:p>
          <a:p>
            <a:pPr marL="469900">
              <a:lnSpc>
                <a:spcPct val="100000"/>
              </a:lnSpc>
              <a:spcBef>
                <a:spcPts val="1030"/>
              </a:spcBef>
              <a:buFont typeface="Arial" panose="020B0604020202020204" pitchFamily="34" charset="0"/>
              <a:buChar char="•"/>
            </a:pPr>
            <a:r>
              <a:rPr sz="1800" spc="33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Control</a:t>
            </a:r>
            <a:r>
              <a:rPr sz="1800" spc="-18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structures</a:t>
            </a:r>
            <a:endParaRPr sz="1800" dirty="0">
              <a:latin typeface="Gothic Uralic"/>
              <a:cs typeface="Gothic Uralic"/>
            </a:endParaRPr>
          </a:p>
          <a:p>
            <a:pPr marL="927100">
              <a:lnSpc>
                <a:spcPct val="100000"/>
              </a:lnSpc>
              <a:spcBef>
                <a:spcPts val="980"/>
              </a:spcBef>
            </a:pPr>
            <a:r>
              <a:rPr sz="1600" spc="29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</a:t>
            </a:r>
            <a:r>
              <a:rPr sz="1600" spc="-3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Gothic Uralic"/>
                <a:cs typeface="Gothic Uralic"/>
              </a:rPr>
              <a:t>Conditional </a:t>
            </a:r>
            <a:r>
              <a:rPr sz="1600" spc="-10" dirty="0">
                <a:solidFill>
                  <a:srgbClr val="252525"/>
                </a:solidFill>
                <a:latin typeface="Gothic Uralic"/>
                <a:cs typeface="Gothic Uralic"/>
              </a:rPr>
              <a:t>statements</a:t>
            </a:r>
          </a:p>
          <a:p>
            <a:pPr marL="927100" indent="0">
              <a:lnSpc>
                <a:spcPct val="100000"/>
              </a:lnSpc>
              <a:spcBef>
                <a:spcPts val="980"/>
              </a:spcBef>
              <a:buFont typeface="Arial" panose="020B0604020202020204" pitchFamily="34" charset="0"/>
              <a:buNone/>
            </a:pPr>
            <a:r>
              <a:rPr sz="1600" spc="29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</a:t>
            </a:r>
            <a:r>
              <a:rPr sz="1600" spc="-16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Gothic Uralic"/>
                <a:cs typeface="Gothic Uralic"/>
              </a:rPr>
              <a:t>Loops</a:t>
            </a:r>
          </a:p>
          <a:p>
            <a:pPr marL="927100" indent="0">
              <a:lnSpc>
                <a:spcPct val="100000"/>
              </a:lnSpc>
              <a:spcBef>
                <a:spcPts val="980"/>
              </a:spcBef>
              <a:buFont typeface="Arial" panose="020B0604020202020204" pitchFamily="34" charset="0"/>
              <a:buNone/>
            </a:pPr>
            <a:r>
              <a:rPr sz="1800" spc="33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</a:t>
            </a:r>
            <a:r>
              <a:rPr sz="1800" spc="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Functions</a:t>
            </a:r>
            <a:endParaRPr sz="1800" dirty="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0"/>
            <a:ext cx="4671059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39846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Problem-solving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97737" y="1474723"/>
            <a:ext cx="5769610" cy="1137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Problem-solving: </a:t>
            </a:r>
            <a:r>
              <a:rPr sz="2400" b="1" i="1" dirty="0">
                <a:solidFill>
                  <a:srgbClr val="252525"/>
                </a:solidFill>
                <a:latin typeface="TeXGyreAdventor"/>
                <a:cs typeface="TeXGyreAdventor"/>
              </a:rPr>
              <a:t>Machines </a:t>
            </a: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vs.</a:t>
            </a:r>
            <a:r>
              <a:rPr sz="2400" b="1" i="1" spc="-40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Humans</a:t>
            </a:r>
            <a:endParaRPr sz="240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>
              <a:latin typeface="TeXGyreAdventor"/>
              <a:cs typeface="TeXGyreAdventor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Example: Consider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following</a:t>
            </a:r>
            <a:r>
              <a:rPr sz="2000" spc="-114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problem</a:t>
            </a:r>
            <a:endParaRPr sz="2000">
              <a:latin typeface="Gothic Uralic"/>
              <a:cs typeface="Gothic Ural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020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Our </a:t>
            </a:r>
            <a:r>
              <a:rPr dirty="0"/>
              <a:t>universe consists of </a:t>
            </a:r>
            <a:r>
              <a:rPr b="1" dirty="0">
                <a:latin typeface="Gothic Uralic"/>
                <a:cs typeface="Gothic Uralic"/>
              </a:rPr>
              <a:t>9 rooms </a:t>
            </a:r>
            <a:r>
              <a:rPr spc="-5" dirty="0"/>
              <a:t>{A1,noBall}, {C2,hasBall}, {B1,noBall},</a:t>
            </a:r>
            <a:r>
              <a:rPr spc="40" dirty="0"/>
              <a:t> </a:t>
            </a:r>
            <a:r>
              <a:rPr spc="-5" dirty="0"/>
              <a:t>{C1,noBall},</a:t>
            </a:r>
          </a:p>
          <a:p>
            <a:pPr marL="370205">
              <a:lnSpc>
                <a:spcPct val="100000"/>
              </a:lnSpc>
            </a:pPr>
            <a:r>
              <a:rPr spc="-5" dirty="0"/>
              <a:t>{B3,noBall}, {A2,noBall}, {B2,noBall}, </a:t>
            </a:r>
            <a:r>
              <a:rPr spc="-10" dirty="0"/>
              <a:t>{A3,noBall},</a:t>
            </a:r>
            <a:r>
              <a:rPr spc="110" dirty="0"/>
              <a:t> </a:t>
            </a:r>
            <a:r>
              <a:rPr spc="-5" dirty="0"/>
              <a:t>{C3,noBall}</a:t>
            </a:r>
          </a:p>
          <a:p>
            <a:pPr marL="370205" marR="979805">
              <a:lnSpc>
                <a:spcPct val="100000"/>
              </a:lnSpc>
            </a:pPr>
            <a:r>
              <a:rPr b="1" i="1" dirty="0">
                <a:latin typeface="TeXGyreAdventor"/>
                <a:cs typeface="TeXGyreAdventor"/>
              </a:rPr>
              <a:t>Neighbouring </a:t>
            </a:r>
            <a:r>
              <a:rPr b="1" i="1" spc="-5" dirty="0">
                <a:latin typeface="TeXGyreAdventor"/>
                <a:cs typeface="TeXGyreAdventor"/>
              </a:rPr>
              <a:t>rooms </a:t>
            </a:r>
            <a:r>
              <a:rPr spc="5" dirty="0"/>
              <a:t>have </a:t>
            </a:r>
            <a:r>
              <a:rPr spc="-5" dirty="0"/>
              <a:t>alphabetic </a:t>
            </a:r>
            <a:r>
              <a:rPr dirty="0"/>
              <a:t>labels </a:t>
            </a:r>
            <a:r>
              <a:rPr spc="-5" dirty="0"/>
              <a:t>from </a:t>
            </a:r>
            <a:r>
              <a:rPr dirty="0"/>
              <a:t>left </a:t>
            </a:r>
            <a:r>
              <a:rPr spc="-20" dirty="0"/>
              <a:t>(A) </a:t>
            </a:r>
            <a:r>
              <a:rPr spc="5" dirty="0"/>
              <a:t>to </a:t>
            </a:r>
            <a:r>
              <a:rPr spc="-5" dirty="0"/>
              <a:t>right </a:t>
            </a:r>
            <a:r>
              <a:rPr spc="-15" dirty="0"/>
              <a:t>(C)  </a:t>
            </a:r>
            <a:r>
              <a:rPr b="1" i="1" spc="-5" dirty="0">
                <a:latin typeface="TeXGyreAdventor"/>
                <a:cs typeface="TeXGyreAdventor"/>
              </a:rPr>
              <a:t>Rooms </a:t>
            </a:r>
            <a:r>
              <a:rPr b="1" i="1" dirty="0">
                <a:latin typeface="TeXGyreAdventor"/>
                <a:cs typeface="TeXGyreAdventor"/>
              </a:rPr>
              <a:t>on </a:t>
            </a:r>
            <a:r>
              <a:rPr b="1" i="1" spc="-5" dirty="0">
                <a:latin typeface="TeXGyreAdventor"/>
                <a:cs typeface="TeXGyreAdventor"/>
              </a:rPr>
              <a:t>different </a:t>
            </a:r>
            <a:r>
              <a:rPr b="1" i="1" dirty="0">
                <a:latin typeface="TeXGyreAdventor"/>
                <a:cs typeface="TeXGyreAdventor"/>
              </a:rPr>
              <a:t>levels </a:t>
            </a:r>
            <a:r>
              <a:rPr spc="5" dirty="0"/>
              <a:t>have </a:t>
            </a:r>
            <a:r>
              <a:rPr dirty="0"/>
              <a:t>numeric labels </a:t>
            </a:r>
            <a:r>
              <a:rPr spc="-5" dirty="0"/>
              <a:t>from </a:t>
            </a:r>
            <a:r>
              <a:rPr dirty="0"/>
              <a:t>bottom </a:t>
            </a:r>
            <a:r>
              <a:rPr spc="-15" dirty="0"/>
              <a:t>(1) </a:t>
            </a:r>
            <a:r>
              <a:rPr spc="5" dirty="0"/>
              <a:t>to top</a:t>
            </a:r>
            <a:r>
              <a:rPr spc="-220" dirty="0"/>
              <a:t> </a:t>
            </a:r>
            <a:r>
              <a:rPr spc="-20" dirty="0"/>
              <a:t>(3)  </a:t>
            </a:r>
            <a:r>
              <a:rPr b="1" i="1" spc="-5" dirty="0">
                <a:latin typeface="TeXGyreAdventor"/>
                <a:cs typeface="TeXGyreAdventor"/>
              </a:rPr>
              <a:t>Valid actions </a:t>
            </a:r>
            <a:r>
              <a:rPr spc="-5" dirty="0"/>
              <a:t>are </a:t>
            </a:r>
            <a:r>
              <a:rPr i="1" dirty="0">
                <a:latin typeface="TeXGyreAdventor"/>
                <a:cs typeface="TeXGyreAdventor"/>
              </a:rPr>
              <a:t>goLeft, goRight, </a:t>
            </a:r>
            <a:r>
              <a:rPr i="1" spc="-5" dirty="0">
                <a:latin typeface="TeXGyreAdventor"/>
                <a:cs typeface="TeXGyreAdventor"/>
              </a:rPr>
              <a:t>goUp,</a:t>
            </a:r>
            <a:r>
              <a:rPr i="1" spc="-110" dirty="0">
                <a:latin typeface="TeXGyreAdventor"/>
                <a:cs typeface="TeXGyreAdventor"/>
              </a:rPr>
              <a:t> </a:t>
            </a:r>
            <a:r>
              <a:rPr i="1" spc="-5" dirty="0">
                <a:latin typeface="TeXGyreAdventor"/>
                <a:cs typeface="TeXGyreAdventor"/>
              </a:rPr>
              <a:t>goDown</a:t>
            </a:r>
          </a:p>
          <a:p>
            <a:pPr marL="370205">
              <a:lnSpc>
                <a:spcPct val="100000"/>
              </a:lnSpc>
            </a:pPr>
            <a:r>
              <a:rPr dirty="0"/>
              <a:t>Your </a:t>
            </a:r>
            <a:r>
              <a:rPr spc="-5" dirty="0"/>
              <a:t>are </a:t>
            </a:r>
            <a:r>
              <a:rPr dirty="0"/>
              <a:t>currently </a:t>
            </a:r>
            <a:r>
              <a:rPr spc="-5" dirty="0"/>
              <a:t>in room</a:t>
            </a:r>
            <a:r>
              <a:rPr spc="-85" dirty="0"/>
              <a:t> </a:t>
            </a:r>
            <a:r>
              <a:rPr b="1" spc="5" dirty="0">
                <a:latin typeface="Gothic Uralic"/>
                <a:cs typeface="Gothic Uralic"/>
              </a:rPr>
              <a:t>A3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97737" y="5163692"/>
            <a:ext cx="10353675" cy="63436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>
              <a:lnSpc>
                <a:spcPts val="2390"/>
              </a:lnSpc>
              <a:spcBef>
                <a:spcPts val="190"/>
              </a:spcBef>
            </a:pPr>
            <a:r>
              <a:rPr sz="2000" b="1" dirty="0">
                <a:solidFill>
                  <a:srgbClr val="252525"/>
                </a:solidFill>
                <a:latin typeface="Gothic Uralic"/>
                <a:cs typeface="Gothic Uralic"/>
              </a:rPr>
              <a:t>How many </a:t>
            </a:r>
            <a:r>
              <a:rPr sz="2000" b="1" spc="-5" dirty="0">
                <a:solidFill>
                  <a:srgbClr val="252525"/>
                </a:solidFill>
                <a:latin typeface="Gothic Uralic"/>
                <a:cs typeface="Gothic Uralic"/>
              </a:rPr>
              <a:t>shortest </a:t>
            </a:r>
            <a:r>
              <a:rPr sz="2000" b="1" dirty="0">
                <a:solidFill>
                  <a:srgbClr val="252525"/>
                </a:solidFill>
                <a:latin typeface="Gothic Uralic"/>
                <a:cs typeface="Gothic Uralic"/>
              </a:rPr>
              <a:t>routes </a:t>
            </a:r>
            <a:r>
              <a:rPr sz="2000" b="1" spc="-5" dirty="0">
                <a:solidFill>
                  <a:srgbClr val="252525"/>
                </a:solidFill>
                <a:latin typeface="Gothic Uralic"/>
                <a:cs typeface="Gothic Uralic"/>
              </a:rPr>
              <a:t>are </a:t>
            </a:r>
            <a:r>
              <a:rPr sz="2000" b="1" dirty="0">
                <a:solidFill>
                  <a:srgbClr val="252525"/>
                </a:solidFill>
                <a:latin typeface="Gothic Uralic"/>
                <a:cs typeface="Gothic Uralic"/>
              </a:rPr>
              <a:t>there from </a:t>
            </a:r>
            <a:r>
              <a:rPr sz="2000" b="1" spc="-5" dirty="0">
                <a:solidFill>
                  <a:srgbClr val="252525"/>
                </a:solidFill>
                <a:latin typeface="Gothic Uralic"/>
                <a:cs typeface="Gothic Uralic"/>
              </a:rPr>
              <a:t>your current </a:t>
            </a:r>
            <a:r>
              <a:rPr sz="2000" b="1" dirty="0">
                <a:solidFill>
                  <a:srgbClr val="252525"/>
                </a:solidFill>
                <a:latin typeface="Gothic Uralic"/>
                <a:cs typeface="Gothic Uralic"/>
              </a:rPr>
              <a:t>room to the room with the</a:t>
            </a:r>
            <a:r>
              <a:rPr sz="2000" b="1" spc="-18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b="1" spc="-5" dirty="0">
                <a:solidFill>
                  <a:srgbClr val="252525"/>
                </a:solidFill>
                <a:latin typeface="Gothic Uralic"/>
                <a:cs typeface="Gothic Uralic"/>
              </a:rPr>
              <a:t>ball,  given </a:t>
            </a:r>
            <a:r>
              <a:rPr sz="2000" b="1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b="1" spc="-5" dirty="0">
                <a:solidFill>
                  <a:srgbClr val="252525"/>
                </a:solidFill>
                <a:latin typeface="Gothic Uralic"/>
                <a:cs typeface="Gothic Uralic"/>
              </a:rPr>
              <a:t>valid </a:t>
            </a:r>
            <a:r>
              <a:rPr sz="2000" b="1" dirty="0">
                <a:solidFill>
                  <a:srgbClr val="252525"/>
                </a:solidFill>
                <a:latin typeface="Gothic Uralic"/>
                <a:cs typeface="Gothic Uralic"/>
              </a:rPr>
              <a:t>moves, </a:t>
            </a:r>
            <a:r>
              <a:rPr sz="2000" b="1" spc="-5" dirty="0">
                <a:solidFill>
                  <a:srgbClr val="252525"/>
                </a:solidFill>
                <a:latin typeface="Gothic Uralic"/>
                <a:cs typeface="Gothic Uralic"/>
              </a:rPr>
              <a:t>and given that </a:t>
            </a:r>
            <a:r>
              <a:rPr sz="2000" b="1" dirty="0">
                <a:solidFill>
                  <a:srgbClr val="252525"/>
                </a:solidFill>
                <a:latin typeface="Gothic Uralic"/>
                <a:cs typeface="Gothic Uralic"/>
              </a:rPr>
              <a:t>we do </a:t>
            </a:r>
            <a:r>
              <a:rPr sz="2000" b="1" spc="-5" dirty="0">
                <a:solidFill>
                  <a:srgbClr val="252525"/>
                </a:solidFill>
                <a:latin typeface="Gothic Uralic"/>
                <a:cs typeface="Gothic Uralic"/>
              </a:rPr>
              <a:t>not </a:t>
            </a:r>
            <a:r>
              <a:rPr sz="2000" b="1" dirty="0">
                <a:solidFill>
                  <a:srgbClr val="252525"/>
                </a:solidFill>
                <a:latin typeface="Gothic Uralic"/>
                <a:cs typeface="Gothic Uralic"/>
              </a:rPr>
              <a:t>want to visit </a:t>
            </a:r>
            <a:r>
              <a:rPr sz="2000" b="1" spc="-5" dirty="0">
                <a:solidFill>
                  <a:srgbClr val="252525"/>
                </a:solidFill>
                <a:latin typeface="Gothic Uralic"/>
                <a:cs typeface="Gothic Uralic"/>
              </a:rPr>
              <a:t>any </a:t>
            </a:r>
            <a:r>
              <a:rPr sz="2000" b="1" dirty="0">
                <a:solidFill>
                  <a:srgbClr val="252525"/>
                </a:solidFill>
                <a:latin typeface="Gothic Uralic"/>
                <a:cs typeface="Gothic Uralic"/>
              </a:rPr>
              <a:t>room</a:t>
            </a:r>
            <a:r>
              <a:rPr sz="2000" b="1" spc="-9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b="1" dirty="0">
                <a:solidFill>
                  <a:srgbClr val="252525"/>
                </a:solidFill>
                <a:latin typeface="Gothic Uralic"/>
                <a:cs typeface="Gothic Uralic"/>
              </a:rPr>
              <a:t>twice?</a:t>
            </a:r>
            <a:endParaRPr sz="2000">
              <a:latin typeface="Gothic Uralic"/>
              <a:cs typeface="Gothic Ural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306811" y="3625596"/>
            <a:ext cx="1075944" cy="10759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462384" y="3834510"/>
            <a:ext cx="3098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Gothic Uralic"/>
                <a:cs typeface="Gothic Uralic"/>
              </a:rPr>
              <a:t>?</a:t>
            </a:r>
            <a:endParaRPr sz="4000">
              <a:latin typeface="Gothic Uralic"/>
              <a:cs typeface="Gothic Ural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85800" y="2133600"/>
            <a:ext cx="11261090" cy="3939540"/>
          </a:xfrm>
          <a:custGeom>
            <a:avLst/>
            <a:gdLst/>
            <a:ahLst/>
            <a:cxnLst/>
            <a:rect l="l" t="t" r="r" b="b"/>
            <a:pathLst>
              <a:path w="11261090" h="3939540">
                <a:moveTo>
                  <a:pt x="0" y="3939540"/>
                </a:moveTo>
                <a:lnTo>
                  <a:pt x="11260836" y="3939540"/>
                </a:lnTo>
                <a:lnTo>
                  <a:pt x="11260836" y="0"/>
                </a:lnTo>
                <a:lnTo>
                  <a:pt x="0" y="0"/>
                </a:lnTo>
                <a:lnTo>
                  <a:pt x="0" y="3939540"/>
                </a:lnTo>
                <a:close/>
              </a:path>
            </a:pathLst>
          </a:custGeom>
          <a:ln w="15240">
            <a:solidFill>
              <a:srgbClr val="34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0"/>
            <a:ext cx="4671059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39846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Problem-solving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3400" y="1524000"/>
            <a:ext cx="57696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Problem-solving: </a:t>
            </a:r>
            <a:r>
              <a:rPr sz="2400" b="1" i="1" dirty="0">
                <a:solidFill>
                  <a:srgbClr val="252525"/>
                </a:solidFill>
                <a:latin typeface="TeXGyreAdventor"/>
                <a:cs typeface="TeXGyreAdventor"/>
              </a:rPr>
              <a:t>Machines </a:t>
            </a: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vs.</a:t>
            </a:r>
            <a:r>
              <a:rPr sz="2400" b="1" i="1" spc="-40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Humans</a:t>
            </a:r>
            <a:endParaRPr sz="2400" dirty="0">
              <a:latin typeface="TeXGyreAdventor"/>
              <a:cs typeface="TeXGyreAdvento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7737" y="5163692"/>
            <a:ext cx="1035367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252525"/>
                </a:solidFill>
                <a:latin typeface="Gothic Uralic"/>
                <a:cs typeface="Gothic Uralic"/>
              </a:rPr>
              <a:t>How many </a:t>
            </a:r>
            <a:r>
              <a:rPr sz="2000" b="1" spc="-5" dirty="0">
                <a:solidFill>
                  <a:srgbClr val="252525"/>
                </a:solidFill>
                <a:latin typeface="Gothic Uralic"/>
                <a:cs typeface="Gothic Uralic"/>
              </a:rPr>
              <a:t>shortest </a:t>
            </a:r>
            <a:r>
              <a:rPr sz="2000" b="1" dirty="0">
                <a:solidFill>
                  <a:srgbClr val="252525"/>
                </a:solidFill>
                <a:latin typeface="Gothic Uralic"/>
                <a:cs typeface="Gothic Uralic"/>
              </a:rPr>
              <a:t>routes </a:t>
            </a:r>
            <a:r>
              <a:rPr sz="2000" b="1" spc="-5" dirty="0">
                <a:solidFill>
                  <a:srgbClr val="252525"/>
                </a:solidFill>
                <a:latin typeface="Gothic Uralic"/>
                <a:cs typeface="Gothic Uralic"/>
              </a:rPr>
              <a:t>are </a:t>
            </a:r>
            <a:r>
              <a:rPr sz="2000" b="1" dirty="0">
                <a:solidFill>
                  <a:srgbClr val="252525"/>
                </a:solidFill>
                <a:latin typeface="Gothic Uralic"/>
                <a:cs typeface="Gothic Uralic"/>
              </a:rPr>
              <a:t>there from </a:t>
            </a:r>
            <a:r>
              <a:rPr sz="2000" b="1" spc="-5" dirty="0">
                <a:solidFill>
                  <a:srgbClr val="252525"/>
                </a:solidFill>
                <a:latin typeface="Gothic Uralic"/>
                <a:cs typeface="Gothic Uralic"/>
              </a:rPr>
              <a:t>your current </a:t>
            </a:r>
            <a:r>
              <a:rPr sz="2000" b="1" dirty="0">
                <a:solidFill>
                  <a:srgbClr val="252525"/>
                </a:solidFill>
                <a:latin typeface="Gothic Uralic"/>
                <a:cs typeface="Gothic Uralic"/>
              </a:rPr>
              <a:t>room to the room with the</a:t>
            </a:r>
            <a:r>
              <a:rPr sz="2000" b="1" spc="-18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b="1" spc="-5" dirty="0">
                <a:solidFill>
                  <a:srgbClr val="252525"/>
                </a:solidFill>
                <a:latin typeface="Gothic Uralic"/>
                <a:cs typeface="Gothic Uralic"/>
              </a:rPr>
              <a:t>ball,  given </a:t>
            </a:r>
            <a:r>
              <a:rPr sz="2000" b="1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b="1" spc="-5" dirty="0">
                <a:solidFill>
                  <a:srgbClr val="252525"/>
                </a:solidFill>
                <a:latin typeface="Gothic Uralic"/>
                <a:cs typeface="Gothic Uralic"/>
              </a:rPr>
              <a:t>valid </a:t>
            </a:r>
            <a:r>
              <a:rPr sz="2000" b="1" dirty="0">
                <a:solidFill>
                  <a:srgbClr val="252525"/>
                </a:solidFill>
                <a:latin typeface="Gothic Uralic"/>
                <a:cs typeface="Gothic Uralic"/>
              </a:rPr>
              <a:t>moves, </a:t>
            </a:r>
            <a:r>
              <a:rPr sz="2000" b="1" spc="-5" dirty="0">
                <a:solidFill>
                  <a:srgbClr val="252525"/>
                </a:solidFill>
                <a:latin typeface="Gothic Uralic"/>
                <a:cs typeface="Gothic Uralic"/>
              </a:rPr>
              <a:t>and given that </a:t>
            </a:r>
            <a:r>
              <a:rPr sz="2000" b="1" dirty="0">
                <a:solidFill>
                  <a:srgbClr val="252525"/>
                </a:solidFill>
                <a:latin typeface="Gothic Uralic"/>
                <a:cs typeface="Gothic Uralic"/>
              </a:rPr>
              <a:t>we do </a:t>
            </a:r>
            <a:r>
              <a:rPr sz="2000" b="1" spc="-5" dirty="0">
                <a:solidFill>
                  <a:srgbClr val="252525"/>
                </a:solidFill>
                <a:latin typeface="Gothic Uralic"/>
                <a:cs typeface="Gothic Uralic"/>
              </a:rPr>
              <a:t>not </a:t>
            </a:r>
            <a:r>
              <a:rPr sz="2000" b="1" dirty="0">
                <a:solidFill>
                  <a:srgbClr val="252525"/>
                </a:solidFill>
                <a:latin typeface="Gothic Uralic"/>
                <a:cs typeface="Gothic Uralic"/>
              </a:rPr>
              <a:t>want to visit </a:t>
            </a:r>
            <a:r>
              <a:rPr sz="2000" b="1" spc="-5" dirty="0">
                <a:solidFill>
                  <a:srgbClr val="252525"/>
                </a:solidFill>
                <a:latin typeface="Gothic Uralic"/>
                <a:cs typeface="Gothic Uralic"/>
              </a:rPr>
              <a:t>any </a:t>
            </a:r>
            <a:r>
              <a:rPr sz="2000" b="1" dirty="0">
                <a:solidFill>
                  <a:srgbClr val="252525"/>
                </a:solidFill>
                <a:latin typeface="Gothic Uralic"/>
                <a:cs typeface="Gothic Uralic"/>
              </a:rPr>
              <a:t>room</a:t>
            </a:r>
            <a:r>
              <a:rPr sz="2000" b="1" spc="-9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b="1" dirty="0">
                <a:solidFill>
                  <a:srgbClr val="252525"/>
                </a:solidFill>
                <a:latin typeface="Gothic Uralic"/>
                <a:cs typeface="Gothic Uralic"/>
              </a:rPr>
              <a:t>twice?</a:t>
            </a:r>
            <a:endParaRPr sz="2000">
              <a:latin typeface="Gothic Uralic"/>
              <a:cs typeface="Gothic Urali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12648" y="2087879"/>
            <a:ext cx="11261090" cy="3939540"/>
          </a:xfrm>
          <a:custGeom>
            <a:avLst/>
            <a:gdLst/>
            <a:ahLst/>
            <a:cxnLst/>
            <a:rect l="l" t="t" r="r" b="b"/>
            <a:pathLst>
              <a:path w="11261090" h="3939540">
                <a:moveTo>
                  <a:pt x="0" y="3939540"/>
                </a:moveTo>
                <a:lnTo>
                  <a:pt x="11260836" y="3939540"/>
                </a:lnTo>
                <a:lnTo>
                  <a:pt x="11260836" y="0"/>
                </a:lnTo>
                <a:lnTo>
                  <a:pt x="0" y="0"/>
                </a:lnTo>
                <a:lnTo>
                  <a:pt x="0" y="3939540"/>
                </a:lnTo>
                <a:close/>
              </a:path>
            </a:pathLst>
          </a:custGeom>
          <a:ln w="15240">
            <a:solidFill>
              <a:srgbClr val="34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97737" y="2280615"/>
            <a:ext cx="10297795" cy="2602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Example: Consider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following</a:t>
            </a:r>
            <a:r>
              <a:rPr sz="2000" spc="-114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problem</a:t>
            </a:r>
            <a:endParaRPr sz="2000" dirty="0">
              <a:latin typeface="Gothic Uralic"/>
              <a:cs typeface="Gothic Uralic"/>
            </a:endParaRPr>
          </a:p>
          <a:p>
            <a:pPr marL="343535" algn="ctr">
              <a:lnSpc>
                <a:spcPct val="100000"/>
              </a:lnSpc>
              <a:spcBef>
                <a:spcPts val="125"/>
              </a:spcBef>
            </a:pPr>
            <a:r>
              <a:rPr sz="2400" b="1" dirty="0">
                <a:solidFill>
                  <a:srgbClr val="FF0000"/>
                </a:solidFill>
                <a:latin typeface="Gothic Uralic"/>
                <a:cs typeface="Gothic Uralic"/>
              </a:rPr>
              <a:t>YOU HAVE 10 </a:t>
            </a:r>
            <a:r>
              <a:rPr sz="2400" b="1" spc="-5" dirty="0">
                <a:solidFill>
                  <a:srgbClr val="FF0000"/>
                </a:solidFill>
                <a:latin typeface="Gothic Uralic"/>
                <a:cs typeface="Gothic Uralic"/>
              </a:rPr>
              <a:t>SECONDS TO </a:t>
            </a:r>
            <a:r>
              <a:rPr sz="2400" b="1" dirty="0">
                <a:solidFill>
                  <a:srgbClr val="FF0000"/>
                </a:solidFill>
                <a:latin typeface="Gothic Uralic"/>
                <a:cs typeface="Gothic Uralic"/>
              </a:rPr>
              <a:t>FIGURE </a:t>
            </a:r>
            <a:r>
              <a:rPr sz="2400" b="1" spc="-5" dirty="0">
                <a:solidFill>
                  <a:srgbClr val="FF0000"/>
                </a:solidFill>
                <a:latin typeface="Gothic Uralic"/>
                <a:cs typeface="Gothic Uralic"/>
              </a:rPr>
              <a:t>IT</a:t>
            </a:r>
            <a:r>
              <a:rPr sz="2400" b="1" spc="40" dirty="0">
                <a:solidFill>
                  <a:srgbClr val="FF0000"/>
                </a:solidFill>
                <a:latin typeface="Gothic Uralic"/>
                <a:cs typeface="Gothic Uralic"/>
              </a:rPr>
              <a:t> </a:t>
            </a:r>
            <a:r>
              <a:rPr sz="2400" b="1" dirty="0">
                <a:solidFill>
                  <a:srgbClr val="FF0000"/>
                </a:solidFill>
                <a:latin typeface="Gothic Uralic"/>
                <a:cs typeface="Gothic Uralic"/>
              </a:rPr>
              <a:t>OUT</a:t>
            </a:r>
            <a:endParaRPr sz="2400" dirty="0">
              <a:latin typeface="Gothic Uralic"/>
              <a:cs typeface="Gothic Uralic"/>
            </a:endParaRPr>
          </a:p>
          <a:p>
            <a:pPr marL="469900">
              <a:lnSpc>
                <a:spcPct val="100000"/>
              </a:lnSpc>
              <a:spcBef>
                <a:spcPts val="475"/>
              </a:spcBef>
            </a:pP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Our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universe consists of </a:t>
            </a:r>
            <a:r>
              <a:rPr sz="2000" b="1" dirty="0">
                <a:solidFill>
                  <a:srgbClr val="252525"/>
                </a:solidFill>
                <a:latin typeface="Gothic Uralic"/>
                <a:cs typeface="Gothic Uralic"/>
              </a:rPr>
              <a:t>9 rooms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{A1,noBall}, {C2,hasBall}, {B1,noBall},</a:t>
            </a:r>
            <a:r>
              <a:rPr sz="2000" spc="4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{C1,noBall},</a:t>
            </a:r>
            <a:endParaRPr sz="2000" dirty="0">
              <a:latin typeface="Gothic Uralic"/>
              <a:cs typeface="Gothic Uralic"/>
            </a:endParaRPr>
          </a:p>
          <a:p>
            <a:pPr marL="469900">
              <a:lnSpc>
                <a:spcPct val="100000"/>
              </a:lnSpc>
            </a:pP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{B3,noBall}, {A2,noBall}, {B2,noBall}, </a:t>
            </a:r>
            <a:r>
              <a:rPr sz="2000" spc="-10" dirty="0">
                <a:solidFill>
                  <a:srgbClr val="252525"/>
                </a:solidFill>
                <a:latin typeface="Gothic Uralic"/>
                <a:cs typeface="Gothic Uralic"/>
              </a:rPr>
              <a:t>{A3,noBall},</a:t>
            </a:r>
            <a:r>
              <a:rPr sz="2000" spc="11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{C3,noBall}</a:t>
            </a:r>
            <a:endParaRPr sz="2000" dirty="0">
              <a:latin typeface="Gothic Uralic"/>
              <a:cs typeface="Gothic Uralic"/>
            </a:endParaRPr>
          </a:p>
          <a:p>
            <a:pPr marL="469900" marR="979805">
              <a:lnSpc>
                <a:spcPct val="100000"/>
              </a:lnSpc>
            </a:pPr>
            <a:r>
              <a:rPr sz="2000" b="1" i="1" dirty="0">
                <a:solidFill>
                  <a:srgbClr val="252525"/>
                </a:solidFill>
                <a:latin typeface="TeXGyreAdventor"/>
                <a:cs typeface="TeXGyreAdventor"/>
              </a:rPr>
              <a:t>Neighbouring </a:t>
            </a: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rooms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have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alphabetic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labels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from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left </a:t>
            </a:r>
            <a:r>
              <a:rPr sz="2000" spc="-20" dirty="0">
                <a:solidFill>
                  <a:srgbClr val="252525"/>
                </a:solidFill>
                <a:latin typeface="Gothic Uralic"/>
                <a:cs typeface="Gothic Uralic"/>
              </a:rPr>
              <a:t>(A)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right </a:t>
            </a:r>
            <a:r>
              <a:rPr sz="2000" spc="-15" dirty="0">
                <a:solidFill>
                  <a:srgbClr val="252525"/>
                </a:solidFill>
                <a:latin typeface="Gothic Uralic"/>
                <a:cs typeface="Gothic Uralic"/>
              </a:rPr>
              <a:t>(C)  </a:t>
            </a: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Rooms </a:t>
            </a:r>
            <a:r>
              <a:rPr sz="2000" b="1" i="1" dirty="0">
                <a:solidFill>
                  <a:srgbClr val="252525"/>
                </a:solidFill>
                <a:latin typeface="TeXGyreAdventor"/>
                <a:cs typeface="TeXGyreAdventor"/>
              </a:rPr>
              <a:t>on </a:t>
            </a: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different </a:t>
            </a:r>
            <a:r>
              <a:rPr sz="2000" b="1" i="1" dirty="0">
                <a:solidFill>
                  <a:srgbClr val="252525"/>
                </a:solidFill>
                <a:latin typeface="TeXGyreAdventor"/>
                <a:cs typeface="TeXGyreAdventor"/>
              </a:rPr>
              <a:t>levels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have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numeric labels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from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bottom </a:t>
            </a:r>
            <a:r>
              <a:rPr sz="2000" spc="-15" dirty="0">
                <a:solidFill>
                  <a:srgbClr val="252525"/>
                </a:solidFill>
                <a:latin typeface="Gothic Uralic"/>
                <a:cs typeface="Gothic Uralic"/>
              </a:rPr>
              <a:t>(1)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 top</a:t>
            </a:r>
            <a:r>
              <a:rPr sz="2000" spc="-22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20" dirty="0">
                <a:solidFill>
                  <a:srgbClr val="252525"/>
                </a:solidFill>
                <a:latin typeface="Gothic Uralic"/>
                <a:cs typeface="Gothic Uralic"/>
              </a:rPr>
              <a:t>(3)  </a:t>
            </a: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Valid actions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are </a:t>
            </a:r>
            <a:r>
              <a:rPr sz="2000" i="1" dirty="0">
                <a:solidFill>
                  <a:srgbClr val="252525"/>
                </a:solidFill>
                <a:latin typeface="TeXGyreAdventor"/>
                <a:cs typeface="TeXGyreAdventor"/>
              </a:rPr>
              <a:t>goLeft, </a:t>
            </a:r>
            <a:r>
              <a:rPr sz="2000" i="1" dirty="0" err="1" smtClean="0">
                <a:solidFill>
                  <a:srgbClr val="252525"/>
                </a:solidFill>
                <a:latin typeface="TeXGyreAdventor"/>
                <a:cs typeface="TeXGyreAdventor"/>
              </a:rPr>
              <a:t>goRight</a:t>
            </a:r>
            <a:r>
              <a:rPr sz="2000" i="1" dirty="0" smtClean="0">
                <a:solidFill>
                  <a:srgbClr val="252525"/>
                </a:solidFill>
                <a:latin typeface="TeXGyreAdventor"/>
                <a:cs typeface="TeXGyreAdventor"/>
              </a:rPr>
              <a:t>, </a:t>
            </a:r>
            <a:r>
              <a:rPr sz="2000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goUp,</a:t>
            </a:r>
            <a:r>
              <a:rPr sz="2000" i="1" spc="-110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000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goDown</a:t>
            </a:r>
            <a:endParaRPr sz="2000" dirty="0">
              <a:latin typeface="TeXGyreAdventor"/>
              <a:cs typeface="TeXGyreAdventor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Your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are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currently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in room</a:t>
            </a:r>
            <a:r>
              <a:rPr sz="2000" spc="-8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b="1" spc="5" dirty="0">
                <a:solidFill>
                  <a:srgbClr val="252525"/>
                </a:solidFill>
                <a:latin typeface="Gothic Uralic"/>
                <a:cs typeface="Gothic Uralic"/>
              </a:rPr>
              <a:t>A3</a:t>
            </a:r>
            <a:endParaRPr sz="2000" dirty="0">
              <a:latin typeface="Gothic Uralic"/>
              <a:cs typeface="Gothic Ural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306811" y="3625596"/>
            <a:ext cx="1075944" cy="10759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462384" y="3834510"/>
            <a:ext cx="3098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Gothic Uralic"/>
                <a:cs typeface="Gothic Uralic"/>
              </a:rPr>
              <a:t>?</a:t>
            </a:r>
            <a:endParaRPr sz="400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32852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4572" y="0"/>
            <a:ext cx="12201525" cy="1176655"/>
            <a:chOff x="-4572" y="0"/>
            <a:chExt cx="12201525" cy="117665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11673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1167765"/>
            </a:xfrm>
            <a:custGeom>
              <a:avLst/>
              <a:gdLst/>
              <a:ahLst/>
              <a:cxnLst/>
              <a:rect l="l" t="t" r="r" b="b"/>
              <a:pathLst>
                <a:path w="12192000" h="1167765">
                  <a:moveTo>
                    <a:pt x="12192000" y="0"/>
                  </a:moveTo>
                  <a:lnTo>
                    <a:pt x="0" y="0"/>
                  </a:lnTo>
                  <a:lnTo>
                    <a:pt x="0" y="1007999"/>
                  </a:lnTo>
                  <a:lnTo>
                    <a:pt x="1996058" y="1007999"/>
                  </a:lnTo>
                  <a:lnTo>
                    <a:pt x="2377059" y="1160652"/>
                  </a:lnTo>
                  <a:lnTo>
                    <a:pt x="2385441" y="1162303"/>
                  </a:lnTo>
                  <a:lnTo>
                    <a:pt x="2398141" y="1164844"/>
                  </a:lnTo>
                  <a:lnTo>
                    <a:pt x="2410841" y="1167384"/>
                  </a:lnTo>
                  <a:lnTo>
                    <a:pt x="2421509" y="1167384"/>
                  </a:lnTo>
                  <a:lnTo>
                    <a:pt x="2434209" y="1167384"/>
                  </a:lnTo>
                  <a:lnTo>
                    <a:pt x="2444750" y="1164844"/>
                  </a:lnTo>
                  <a:lnTo>
                    <a:pt x="2457450" y="1162303"/>
                  </a:lnTo>
                  <a:lnTo>
                    <a:pt x="2465959" y="1160652"/>
                  </a:lnTo>
                  <a:lnTo>
                    <a:pt x="2846959" y="1007999"/>
                  </a:lnTo>
                  <a:lnTo>
                    <a:pt x="12192000" y="1007999"/>
                  </a:lnTo>
                  <a:lnTo>
                    <a:pt x="12192000" y="0"/>
                  </a:lnTo>
                  <a:close/>
                </a:path>
              </a:pathLst>
            </a:custGeom>
            <a:ln w="9144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2544" y="0"/>
              <a:ext cx="4671059" cy="11490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39846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Problem-solving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14400" y="2133600"/>
            <a:ext cx="5769610" cy="1274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Problem-solving: </a:t>
            </a:r>
            <a:r>
              <a:rPr sz="2400" b="1" i="1" dirty="0">
                <a:solidFill>
                  <a:srgbClr val="252525"/>
                </a:solidFill>
                <a:latin typeface="TeXGyreAdventor"/>
                <a:cs typeface="TeXGyreAdventor"/>
              </a:rPr>
              <a:t>Machines </a:t>
            </a: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vs.</a:t>
            </a:r>
            <a:r>
              <a:rPr sz="2400" b="1" i="1" spc="-40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Humans</a:t>
            </a:r>
            <a:endParaRPr sz="2400" dirty="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50" dirty="0">
              <a:latin typeface="TeXGyreAdventor"/>
              <a:cs typeface="TeXGyreAdventor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spc="-5" dirty="0" smtClean="0">
                <a:solidFill>
                  <a:srgbClr val="252525"/>
                </a:solidFill>
                <a:latin typeface="Gothic Uralic"/>
                <a:cs typeface="Gothic Uralic"/>
              </a:rPr>
              <a:t>Sub-problems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</a:t>
            </a:r>
            <a:r>
              <a:rPr sz="2000" spc="-10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tackle:</a:t>
            </a:r>
            <a:endParaRPr sz="2000" dirty="0">
              <a:latin typeface="Gothic Uralic"/>
              <a:cs typeface="Gothic Uralic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91000" y="3733800"/>
            <a:ext cx="2133600" cy="1763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0"/>
            <a:ext cx="4671059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39846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Problem-solving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8200" y="1828800"/>
            <a:ext cx="6251575" cy="3103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Problem-solving: </a:t>
            </a:r>
            <a:r>
              <a:rPr sz="2400" b="1" i="1" dirty="0">
                <a:solidFill>
                  <a:srgbClr val="252525"/>
                </a:solidFill>
                <a:latin typeface="TeXGyreAdventor"/>
                <a:cs typeface="TeXGyreAdventor"/>
              </a:rPr>
              <a:t>Machines </a:t>
            </a: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vs.</a:t>
            </a:r>
            <a:r>
              <a:rPr sz="2400" b="1" i="1" spc="-15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Humans</a:t>
            </a:r>
            <a:endParaRPr sz="2400" dirty="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50" dirty="0">
              <a:latin typeface="TeXGyreAdventor"/>
              <a:cs typeface="TeXGyreAdventor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Sub-problems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</a:t>
            </a:r>
            <a:r>
              <a:rPr sz="2000" spc="-10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tackle:</a:t>
            </a:r>
            <a:endParaRPr sz="2000" dirty="0">
              <a:latin typeface="Gothic Uralic"/>
              <a:cs typeface="Gothic Uralic"/>
            </a:endParaRPr>
          </a:p>
          <a:p>
            <a:pPr marL="509270" indent="-154305">
              <a:lnSpc>
                <a:spcPct val="100000"/>
              </a:lnSpc>
              <a:buChar char="-"/>
              <a:tabLst>
                <a:tab pos="509905" algn="l"/>
              </a:tabLst>
            </a:pPr>
            <a:r>
              <a:rPr sz="2000" spc="-10" dirty="0">
                <a:solidFill>
                  <a:srgbClr val="252525"/>
                </a:solidFill>
                <a:latin typeface="Gothic Uralic"/>
                <a:cs typeface="Gothic Uralic"/>
              </a:rPr>
              <a:t>Where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am</a:t>
            </a:r>
            <a:r>
              <a:rPr sz="2000" spc="2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I?</a:t>
            </a:r>
            <a:endParaRPr sz="2000" dirty="0">
              <a:latin typeface="Gothic Uralic"/>
              <a:cs typeface="Gothic Uralic"/>
            </a:endParaRPr>
          </a:p>
          <a:p>
            <a:pPr marL="509270" indent="-154305">
              <a:lnSpc>
                <a:spcPct val="100000"/>
              </a:lnSpc>
              <a:buChar char="-"/>
              <a:tabLst>
                <a:tab pos="509905" algn="l"/>
              </a:tabLst>
            </a:pPr>
            <a:r>
              <a:rPr sz="2000" spc="-10" dirty="0">
                <a:solidFill>
                  <a:srgbClr val="252525"/>
                </a:solidFill>
                <a:latin typeface="Gothic Uralic"/>
                <a:cs typeface="Gothic Uralic"/>
              </a:rPr>
              <a:t>Which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rooms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are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next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where I currently</a:t>
            </a:r>
            <a:r>
              <a:rPr sz="2000" spc="-11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am?</a:t>
            </a:r>
            <a:endParaRPr sz="2000" dirty="0">
              <a:latin typeface="Gothic Uralic"/>
              <a:cs typeface="Gothic Uralic"/>
            </a:endParaRPr>
          </a:p>
          <a:p>
            <a:pPr marL="509270" indent="-154305">
              <a:lnSpc>
                <a:spcPct val="100000"/>
              </a:lnSpc>
              <a:buChar char="-"/>
              <a:tabLst>
                <a:tab pos="509905" algn="l"/>
              </a:tabLst>
            </a:pPr>
            <a:r>
              <a:rPr sz="2000" spc="-10" dirty="0">
                <a:solidFill>
                  <a:srgbClr val="252525"/>
                </a:solidFill>
                <a:latin typeface="Gothic Uralic"/>
                <a:cs typeface="Gothic Uralic"/>
              </a:rPr>
              <a:t>Where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can I go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from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these</a:t>
            </a:r>
            <a:r>
              <a:rPr sz="2000" spc="-3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rooms?</a:t>
            </a:r>
            <a:endParaRPr sz="2000" dirty="0">
              <a:latin typeface="Gothic Uralic"/>
              <a:cs typeface="Gothic Uralic"/>
            </a:endParaRPr>
          </a:p>
          <a:p>
            <a:pPr marL="509270" indent="-154305">
              <a:lnSpc>
                <a:spcPct val="100000"/>
              </a:lnSpc>
              <a:buChar char="-"/>
              <a:tabLst>
                <a:tab pos="509905" algn="l"/>
              </a:tabLst>
            </a:pP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Have I been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there</a:t>
            </a:r>
            <a:r>
              <a:rPr sz="2000" spc="-12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before?</a:t>
            </a:r>
            <a:endParaRPr sz="2000" dirty="0">
              <a:latin typeface="Gothic Uralic"/>
              <a:cs typeface="Gothic Uralic"/>
            </a:endParaRPr>
          </a:p>
          <a:p>
            <a:pPr marL="509270" indent="-154305">
              <a:lnSpc>
                <a:spcPct val="100000"/>
              </a:lnSpc>
              <a:spcBef>
                <a:spcPts val="5"/>
              </a:spcBef>
              <a:buChar char="-"/>
              <a:tabLst>
                <a:tab pos="509905" algn="l"/>
              </a:tabLst>
            </a:pP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How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many steps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have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I taken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so</a:t>
            </a:r>
            <a:r>
              <a:rPr sz="2000" spc="-16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far?</a:t>
            </a:r>
            <a:endParaRPr sz="2000" dirty="0">
              <a:latin typeface="Gothic Uralic"/>
              <a:cs typeface="Gothic Uralic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…</a:t>
            </a:r>
            <a:endParaRPr sz="2000" dirty="0">
              <a:latin typeface="Gothic Uralic"/>
              <a:cs typeface="Gothic Uralic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200" y="3048000"/>
            <a:ext cx="2133600" cy="1763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32852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4572" y="0"/>
            <a:ext cx="12201525" cy="1176655"/>
            <a:chOff x="-4572" y="0"/>
            <a:chExt cx="12201525" cy="117665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11673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1167765"/>
            </a:xfrm>
            <a:custGeom>
              <a:avLst/>
              <a:gdLst/>
              <a:ahLst/>
              <a:cxnLst/>
              <a:rect l="l" t="t" r="r" b="b"/>
              <a:pathLst>
                <a:path w="12192000" h="1167765">
                  <a:moveTo>
                    <a:pt x="12192000" y="0"/>
                  </a:moveTo>
                  <a:lnTo>
                    <a:pt x="0" y="0"/>
                  </a:lnTo>
                  <a:lnTo>
                    <a:pt x="0" y="1007999"/>
                  </a:lnTo>
                  <a:lnTo>
                    <a:pt x="1996058" y="1007999"/>
                  </a:lnTo>
                  <a:lnTo>
                    <a:pt x="2377059" y="1160652"/>
                  </a:lnTo>
                  <a:lnTo>
                    <a:pt x="2385441" y="1162303"/>
                  </a:lnTo>
                  <a:lnTo>
                    <a:pt x="2398141" y="1164844"/>
                  </a:lnTo>
                  <a:lnTo>
                    <a:pt x="2410841" y="1167384"/>
                  </a:lnTo>
                  <a:lnTo>
                    <a:pt x="2421509" y="1167384"/>
                  </a:lnTo>
                  <a:lnTo>
                    <a:pt x="2434209" y="1167384"/>
                  </a:lnTo>
                  <a:lnTo>
                    <a:pt x="2444750" y="1164844"/>
                  </a:lnTo>
                  <a:lnTo>
                    <a:pt x="2457450" y="1162303"/>
                  </a:lnTo>
                  <a:lnTo>
                    <a:pt x="2465959" y="1160652"/>
                  </a:lnTo>
                  <a:lnTo>
                    <a:pt x="2846959" y="1007999"/>
                  </a:lnTo>
                  <a:lnTo>
                    <a:pt x="12192000" y="1007999"/>
                  </a:lnTo>
                  <a:lnTo>
                    <a:pt x="12192000" y="0"/>
                  </a:lnTo>
                  <a:close/>
                </a:path>
              </a:pathLst>
            </a:custGeom>
            <a:ln w="9144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2544" y="0"/>
              <a:ext cx="4671059" cy="11490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39846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Problem-solving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295400" y="1524000"/>
            <a:ext cx="8958580" cy="3545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Problem-solving: </a:t>
            </a:r>
            <a:r>
              <a:rPr sz="2400" b="1" i="1" dirty="0">
                <a:solidFill>
                  <a:srgbClr val="252525"/>
                </a:solidFill>
                <a:latin typeface="TeXGyreAdventor"/>
                <a:cs typeface="TeXGyreAdventor"/>
              </a:rPr>
              <a:t>Machines </a:t>
            </a: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vs.</a:t>
            </a:r>
            <a:r>
              <a:rPr sz="2400" b="1" i="1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Humans</a:t>
            </a:r>
            <a:endParaRPr sz="2400" dirty="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50" dirty="0">
              <a:latin typeface="TeXGyreAdventor"/>
              <a:cs typeface="TeXGyreAdventor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Sub-problems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</a:t>
            </a:r>
            <a:r>
              <a:rPr sz="2000" spc="-10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tackle:</a:t>
            </a:r>
            <a:endParaRPr sz="2000" dirty="0">
              <a:latin typeface="Gothic Uralic"/>
              <a:cs typeface="Gothic Uralic"/>
            </a:endParaRPr>
          </a:p>
          <a:p>
            <a:pPr marL="509270" indent="-154305">
              <a:lnSpc>
                <a:spcPct val="100000"/>
              </a:lnSpc>
              <a:buChar char="-"/>
              <a:tabLst>
                <a:tab pos="509905" algn="l"/>
              </a:tabLst>
            </a:pPr>
            <a:r>
              <a:rPr sz="2000" spc="-10" dirty="0">
                <a:solidFill>
                  <a:srgbClr val="252525"/>
                </a:solidFill>
                <a:latin typeface="Gothic Uralic"/>
                <a:cs typeface="Gothic Uralic"/>
              </a:rPr>
              <a:t>Where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am</a:t>
            </a:r>
            <a:r>
              <a:rPr sz="2000" spc="2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I?</a:t>
            </a:r>
            <a:endParaRPr sz="2000" dirty="0">
              <a:latin typeface="Gothic Uralic"/>
              <a:cs typeface="Gothic Uralic"/>
            </a:endParaRPr>
          </a:p>
          <a:p>
            <a:pPr marL="509270" indent="-154305">
              <a:lnSpc>
                <a:spcPct val="100000"/>
              </a:lnSpc>
              <a:buChar char="-"/>
              <a:tabLst>
                <a:tab pos="509905" algn="l"/>
              </a:tabLst>
            </a:pPr>
            <a:r>
              <a:rPr sz="2000" spc="-10" dirty="0">
                <a:solidFill>
                  <a:srgbClr val="252525"/>
                </a:solidFill>
                <a:latin typeface="Gothic Uralic"/>
                <a:cs typeface="Gothic Uralic"/>
              </a:rPr>
              <a:t>Which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rooms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are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next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where I currently</a:t>
            </a:r>
            <a:r>
              <a:rPr sz="2000" spc="-9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am?</a:t>
            </a:r>
            <a:endParaRPr sz="2000" dirty="0">
              <a:latin typeface="Gothic Uralic"/>
              <a:cs typeface="Gothic Uralic"/>
            </a:endParaRPr>
          </a:p>
          <a:p>
            <a:pPr marL="509270" indent="-154305">
              <a:lnSpc>
                <a:spcPct val="100000"/>
              </a:lnSpc>
              <a:buChar char="-"/>
              <a:tabLst>
                <a:tab pos="509905" algn="l"/>
              </a:tabLst>
            </a:pPr>
            <a:r>
              <a:rPr sz="2000" spc="-10" dirty="0">
                <a:solidFill>
                  <a:srgbClr val="252525"/>
                </a:solidFill>
                <a:latin typeface="Gothic Uralic"/>
                <a:cs typeface="Gothic Uralic"/>
              </a:rPr>
              <a:t>Where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can I go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from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these</a:t>
            </a:r>
            <a:r>
              <a:rPr sz="2000" spc="-3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rooms?</a:t>
            </a:r>
            <a:endParaRPr sz="2000" dirty="0">
              <a:latin typeface="Gothic Uralic"/>
              <a:cs typeface="Gothic Uralic"/>
            </a:endParaRPr>
          </a:p>
          <a:p>
            <a:pPr marL="509270" indent="-154305">
              <a:lnSpc>
                <a:spcPct val="100000"/>
              </a:lnSpc>
              <a:buChar char="-"/>
              <a:tabLst>
                <a:tab pos="509905" algn="l"/>
              </a:tabLst>
            </a:pP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Have I been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there</a:t>
            </a:r>
            <a:r>
              <a:rPr sz="2000" spc="-12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before?</a:t>
            </a:r>
            <a:endParaRPr sz="2000" dirty="0">
              <a:latin typeface="Gothic Uralic"/>
              <a:cs typeface="Gothic Uralic"/>
            </a:endParaRPr>
          </a:p>
          <a:p>
            <a:pPr marL="509270" indent="-154305">
              <a:lnSpc>
                <a:spcPct val="100000"/>
              </a:lnSpc>
              <a:spcBef>
                <a:spcPts val="5"/>
              </a:spcBef>
              <a:buChar char="-"/>
              <a:tabLst>
                <a:tab pos="509905" algn="l"/>
              </a:tabLst>
            </a:pP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How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many steps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have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I taken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so</a:t>
            </a:r>
            <a:r>
              <a:rPr sz="2000" spc="-15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far?</a:t>
            </a:r>
            <a:endParaRPr sz="2000" dirty="0">
              <a:latin typeface="Gothic Uralic"/>
              <a:cs typeface="Gothic Uralic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…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75"/>
              </a:spcBef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spc="-30" dirty="0">
                <a:solidFill>
                  <a:srgbClr val="252525"/>
                </a:solidFill>
                <a:latin typeface="Gothic Uralic"/>
                <a:cs typeface="Gothic Uralic"/>
              </a:rPr>
              <a:t>We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require memory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remember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elements of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any partial</a:t>
            </a:r>
            <a:r>
              <a:rPr sz="2000" spc="-16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0" dirty="0">
                <a:solidFill>
                  <a:srgbClr val="252525"/>
                </a:solidFill>
                <a:latin typeface="Gothic Uralic"/>
                <a:cs typeface="Gothic Uralic"/>
              </a:rPr>
              <a:t>solutions</a:t>
            </a:r>
            <a:endParaRPr sz="2000" dirty="0">
              <a:latin typeface="Gothic Uralic"/>
              <a:cs typeface="Gothic Uralic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48600" y="2286000"/>
            <a:ext cx="2133600" cy="1763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0"/>
            <a:ext cx="4671059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39846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Problem-solving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19200" y="1524000"/>
            <a:ext cx="10374630" cy="429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Problem-solving: </a:t>
            </a:r>
            <a:r>
              <a:rPr sz="2400" b="1" i="1" dirty="0">
                <a:solidFill>
                  <a:srgbClr val="252525"/>
                </a:solidFill>
                <a:latin typeface="TeXGyreAdventor"/>
                <a:cs typeface="TeXGyreAdventor"/>
              </a:rPr>
              <a:t>Machines </a:t>
            </a: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vs.</a:t>
            </a:r>
            <a:r>
              <a:rPr sz="2400" b="1" i="1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Humans</a:t>
            </a:r>
            <a:endParaRPr sz="2400" dirty="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50" dirty="0">
              <a:latin typeface="TeXGyreAdventor"/>
              <a:cs typeface="TeXGyreAdventor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Sub-problems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</a:t>
            </a:r>
            <a:r>
              <a:rPr sz="2000" spc="-10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tackle:</a:t>
            </a:r>
            <a:endParaRPr sz="2000" dirty="0">
              <a:latin typeface="Gothic Uralic"/>
              <a:cs typeface="Gothic Uralic"/>
            </a:endParaRPr>
          </a:p>
          <a:p>
            <a:pPr marL="509270" indent="-154305">
              <a:lnSpc>
                <a:spcPct val="100000"/>
              </a:lnSpc>
              <a:buChar char="-"/>
              <a:tabLst>
                <a:tab pos="509905" algn="l"/>
              </a:tabLst>
            </a:pPr>
            <a:r>
              <a:rPr sz="2000" spc="-10" dirty="0">
                <a:solidFill>
                  <a:srgbClr val="252525"/>
                </a:solidFill>
                <a:latin typeface="Gothic Uralic"/>
                <a:cs typeface="Gothic Uralic"/>
              </a:rPr>
              <a:t>Where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am</a:t>
            </a:r>
            <a:r>
              <a:rPr sz="2000" spc="2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I?</a:t>
            </a:r>
            <a:endParaRPr sz="2000" dirty="0">
              <a:latin typeface="Gothic Uralic"/>
              <a:cs typeface="Gothic Uralic"/>
            </a:endParaRPr>
          </a:p>
          <a:p>
            <a:pPr marL="509270" indent="-154305">
              <a:lnSpc>
                <a:spcPct val="100000"/>
              </a:lnSpc>
              <a:buChar char="-"/>
              <a:tabLst>
                <a:tab pos="509905" algn="l"/>
              </a:tabLst>
            </a:pPr>
            <a:r>
              <a:rPr sz="2000" spc="-10" dirty="0">
                <a:solidFill>
                  <a:srgbClr val="252525"/>
                </a:solidFill>
                <a:latin typeface="Gothic Uralic"/>
                <a:cs typeface="Gothic Uralic"/>
              </a:rPr>
              <a:t>Which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rooms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are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next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where I currently</a:t>
            </a:r>
            <a:r>
              <a:rPr sz="2000" spc="-9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am?</a:t>
            </a:r>
            <a:endParaRPr sz="2000" dirty="0">
              <a:latin typeface="Gothic Uralic"/>
              <a:cs typeface="Gothic Uralic"/>
            </a:endParaRPr>
          </a:p>
          <a:p>
            <a:pPr marL="509270" indent="-154305">
              <a:lnSpc>
                <a:spcPct val="100000"/>
              </a:lnSpc>
              <a:buChar char="-"/>
              <a:tabLst>
                <a:tab pos="509905" algn="l"/>
              </a:tabLst>
            </a:pPr>
            <a:r>
              <a:rPr sz="2000" spc="-10" dirty="0">
                <a:solidFill>
                  <a:srgbClr val="252525"/>
                </a:solidFill>
                <a:latin typeface="Gothic Uralic"/>
                <a:cs typeface="Gothic Uralic"/>
              </a:rPr>
              <a:t>Where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can I go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from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these</a:t>
            </a:r>
            <a:r>
              <a:rPr sz="2000" spc="-3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rooms?</a:t>
            </a:r>
            <a:endParaRPr sz="2000" dirty="0">
              <a:latin typeface="Gothic Uralic"/>
              <a:cs typeface="Gothic Uralic"/>
            </a:endParaRPr>
          </a:p>
          <a:p>
            <a:pPr marL="509270" indent="-154305">
              <a:lnSpc>
                <a:spcPct val="100000"/>
              </a:lnSpc>
              <a:buChar char="-"/>
              <a:tabLst>
                <a:tab pos="509905" algn="l"/>
              </a:tabLst>
            </a:pP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Have I been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there</a:t>
            </a:r>
            <a:r>
              <a:rPr sz="2000" spc="-12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before?</a:t>
            </a:r>
            <a:endParaRPr sz="2000" dirty="0">
              <a:latin typeface="Gothic Uralic"/>
              <a:cs typeface="Gothic Uralic"/>
            </a:endParaRPr>
          </a:p>
          <a:p>
            <a:pPr marL="509270" indent="-154305">
              <a:lnSpc>
                <a:spcPct val="100000"/>
              </a:lnSpc>
              <a:spcBef>
                <a:spcPts val="5"/>
              </a:spcBef>
              <a:buChar char="-"/>
              <a:tabLst>
                <a:tab pos="509905" algn="l"/>
              </a:tabLst>
            </a:pP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How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many steps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have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I taken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so</a:t>
            </a:r>
            <a:r>
              <a:rPr sz="2000" spc="-15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far?</a:t>
            </a:r>
            <a:endParaRPr sz="2000" dirty="0">
              <a:latin typeface="Gothic Uralic"/>
              <a:cs typeface="Gothic Uralic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…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75"/>
              </a:spcBef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spc="-30" dirty="0">
                <a:solidFill>
                  <a:srgbClr val="252525"/>
                </a:solidFill>
                <a:latin typeface="Gothic Uralic"/>
                <a:cs typeface="Gothic Uralic"/>
              </a:rPr>
              <a:t>We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require memory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remember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elements of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any partial</a:t>
            </a:r>
            <a:r>
              <a:rPr sz="2000" spc="-204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solutions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In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symbol-processing,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way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in which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the knowledge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is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represented can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have</a:t>
            </a:r>
            <a:r>
              <a:rPr sz="2000" spc="-13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420" dirty="0">
                <a:solidFill>
                  <a:srgbClr val="252525"/>
                </a:solidFill>
                <a:latin typeface="Gothic Uralic"/>
                <a:cs typeface="Gothic Uralic"/>
              </a:rPr>
              <a:t>a</a:t>
            </a:r>
            <a:endParaRPr sz="2000" dirty="0">
              <a:latin typeface="Gothic Uralic"/>
              <a:cs typeface="Gothic Uralic"/>
            </a:endParaRPr>
          </a:p>
          <a:p>
            <a:pPr marL="355600">
              <a:lnSpc>
                <a:spcPct val="100000"/>
              </a:lnSpc>
            </a:pPr>
            <a:r>
              <a:rPr lang="en-US" sz="2000" spc="-5" dirty="0" smtClean="0">
                <a:solidFill>
                  <a:srgbClr val="252525"/>
                </a:solidFill>
                <a:latin typeface="Gothic Uralic"/>
                <a:cs typeface="Gothic Uralic"/>
              </a:rPr>
              <a:t>  </a:t>
            </a:r>
            <a:r>
              <a:rPr sz="2000" spc="-5" dirty="0" smtClean="0">
                <a:solidFill>
                  <a:srgbClr val="252525"/>
                </a:solidFill>
                <a:latin typeface="Gothic Uralic"/>
                <a:cs typeface="Gothic Uralic"/>
              </a:rPr>
              <a:t>dramatic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impact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on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efficiency of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reasoning</a:t>
            </a:r>
            <a:r>
              <a:rPr sz="2000" spc="-15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process</a:t>
            </a:r>
            <a:endParaRPr sz="2000" dirty="0">
              <a:latin typeface="Gothic Uralic"/>
              <a:cs typeface="Gothic Uralic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2133600"/>
            <a:ext cx="2133600" cy="1763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0"/>
            <a:ext cx="4671059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39846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Problem-solving</a:t>
            </a:r>
          </a:p>
        </p:txBody>
      </p:sp>
      <p:sp>
        <p:nvSpPr>
          <p:cNvPr id="5" name="object 5"/>
          <p:cNvSpPr/>
          <p:nvPr/>
        </p:nvSpPr>
        <p:spPr>
          <a:xfrm>
            <a:off x="9240011" y="4340352"/>
            <a:ext cx="542544" cy="542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705343" y="3660647"/>
          <a:ext cx="2103119" cy="19796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7385"/>
                <a:gridCol w="742315"/>
                <a:gridCol w="693419"/>
              </a:tblGrid>
              <a:tr h="600456">
                <a:tc>
                  <a:txBody>
                    <a:bodyPr/>
                    <a:lstStyle/>
                    <a:p>
                      <a:pPr marL="188595">
                        <a:lnSpc>
                          <a:spcPts val="4240"/>
                        </a:lnSpc>
                      </a:pPr>
                      <a:r>
                        <a:rPr sz="3600" b="1" dirty="0">
                          <a:latin typeface="Gothic Uralic"/>
                          <a:cs typeface="Gothic Uralic"/>
                        </a:rPr>
                        <a:t>o</a:t>
                      </a:r>
                      <a:endParaRPr sz="3600" dirty="0">
                        <a:latin typeface="Gothic Uralic"/>
                        <a:cs typeface="Gothic Uralic"/>
                      </a:endParaRPr>
                    </a:p>
                  </a:txBody>
                  <a:tcPr marL="0" marR="0" marT="0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19050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  <a:solidFill>
                      <a:srgbClr val="DEDE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19050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  <a:solidFill>
                      <a:srgbClr val="DEDE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19050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  <a:solidFill>
                      <a:srgbClr val="DEDEE5"/>
                    </a:solidFill>
                  </a:tcPr>
                </a:tc>
              </a:tr>
              <a:tr h="7284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19050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  <a:solidFill>
                      <a:srgbClr val="DEDE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19050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  <a:solidFill>
                      <a:srgbClr val="DEDE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19050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</a:tcPr>
                </a:tc>
              </a:tr>
              <a:tr h="6507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19050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  <a:solidFill>
                      <a:srgbClr val="DEDE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19050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  <a:solidFill>
                      <a:srgbClr val="DEDE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19050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  <a:solidFill>
                      <a:srgbClr val="DEDEE5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609600" y="1676400"/>
            <a:ext cx="9839960" cy="20133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Problem-solving: </a:t>
            </a:r>
            <a:r>
              <a:rPr sz="2400" b="1" i="1" dirty="0">
                <a:solidFill>
                  <a:srgbClr val="252525"/>
                </a:solidFill>
                <a:latin typeface="TeXGyreAdventor"/>
                <a:cs typeface="TeXGyreAdventor"/>
              </a:rPr>
              <a:t>Machines </a:t>
            </a: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vs.</a:t>
            </a:r>
            <a:r>
              <a:rPr sz="2400" b="1" i="1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Humans</a:t>
            </a:r>
            <a:endParaRPr sz="2400" dirty="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50" dirty="0">
              <a:latin typeface="TeXGyreAdventor"/>
              <a:cs typeface="TeXGyreAdventor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For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example, well-designed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diagrams are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 kind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of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representation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that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is</a:t>
            </a:r>
            <a:r>
              <a:rPr sz="2000" spc="-17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105" dirty="0">
                <a:solidFill>
                  <a:srgbClr val="252525"/>
                </a:solidFill>
                <a:latin typeface="Gothic Uralic"/>
                <a:cs typeface="Gothic Uralic"/>
              </a:rPr>
              <a:t>very</a:t>
            </a:r>
            <a:endParaRPr sz="2000" dirty="0">
              <a:latin typeface="Gothic Uralic"/>
              <a:cs typeface="Gothic Uralic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intuitive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and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effective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for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humans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reason</a:t>
            </a:r>
            <a:r>
              <a:rPr sz="2000" spc="-16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with</a:t>
            </a:r>
            <a:endParaRPr sz="2000" dirty="0">
              <a:latin typeface="Gothic Uralic"/>
              <a:cs typeface="Gothic Uralic"/>
            </a:endParaRPr>
          </a:p>
          <a:p>
            <a:pPr marR="1088390" algn="r">
              <a:lnSpc>
                <a:spcPct val="100000"/>
              </a:lnSpc>
              <a:spcBef>
                <a:spcPts val="1535"/>
              </a:spcBef>
              <a:tabLst>
                <a:tab pos="753745" algn="l"/>
                <a:tab pos="1446530" algn="l"/>
              </a:tabLst>
            </a:pPr>
            <a:r>
              <a:rPr sz="2400" b="1" spc="-5" dirty="0">
                <a:latin typeface="Gothic Uralic"/>
                <a:cs typeface="Gothic Uralic"/>
              </a:rPr>
              <a:t>A	</a:t>
            </a:r>
            <a:r>
              <a:rPr sz="2400" b="1" dirty="0">
                <a:latin typeface="Gothic Uralic"/>
                <a:cs typeface="Gothic Uralic"/>
              </a:rPr>
              <a:t>B	</a:t>
            </a:r>
            <a:r>
              <a:rPr sz="2400" b="1" spc="-5" dirty="0">
                <a:latin typeface="Gothic Uralic"/>
                <a:cs typeface="Gothic Uralic"/>
              </a:rPr>
              <a:t>C</a:t>
            </a:r>
            <a:endParaRPr sz="2400" dirty="0">
              <a:latin typeface="Gothic Uralic"/>
              <a:cs typeface="Gothic Ural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21422" y="3787267"/>
            <a:ext cx="223520" cy="1003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Gothic Uralic"/>
                <a:cs typeface="Gothic Uralic"/>
              </a:rPr>
              <a:t>3</a:t>
            </a:r>
            <a:endParaRPr sz="24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935"/>
              </a:spcBef>
            </a:pPr>
            <a:r>
              <a:rPr sz="2400" b="1" dirty="0">
                <a:latin typeface="Gothic Uralic"/>
                <a:cs typeface="Gothic Uralic"/>
              </a:rPr>
              <a:t>2</a:t>
            </a:r>
            <a:endParaRPr sz="2400" dirty="0">
              <a:latin typeface="Gothic Uralic"/>
              <a:cs typeface="Gothic Ural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21422" y="5136007"/>
            <a:ext cx="196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Gothic Uralic"/>
                <a:cs typeface="Gothic Uralic"/>
              </a:rPr>
              <a:t>1</a:t>
            </a:r>
            <a:endParaRPr sz="2400">
              <a:latin typeface="Gothic Uralic"/>
              <a:cs typeface="Gothic Ural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57427" y="4800092"/>
            <a:ext cx="4556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00000"/>
                </a:solidFill>
                <a:latin typeface="Gothic Uralic"/>
                <a:cs typeface="Gothic Uralic"/>
              </a:rPr>
              <a:t>Memory </a:t>
            </a:r>
            <a:r>
              <a:rPr sz="1800" dirty="0">
                <a:solidFill>
                  <a:srgbClr val="C00000"/>
                </a:solidFill>
                <a:latin typeface="Gothic Uralic"/>
                <a:cs typeface="Gothic Uralic"/>
              </a:rPr>
              <a:t>off-loading, </a:t>
            </a:r>
            <a:r>
              <a:rPr sz="1800" spc="-10" dirty="0">
                <a:solidFill>
                  <a:srgbClr val="C00000"/>
                </a:solidFill>
                <a:latin typeface="Gothic Uralic"/>
                <a:cs typeface="Gothic Uralic"/>
              </a:rPr>
              <a:t>with </a:t>
            </a:r>
            <a:r>
              <a:rPr sz="1800" spc="-5" dirty="0">
                <a:solidFill>
                  <a:srgbClr val="C00000"/>
                </a:solidFill>
                <a:latin typeface="Gothic Uralic"/>
                <a:cs typeface="Gothic Uralic"/>
              </a:rPr>
              <a:t>or </a:t>
            </a:r>
            <a:r>
              <a:rPr sz="1800" spc="-10" dirty="0">
                <a:solidFill>
                  <a:srgbClr val="C00000"/>
                </a:solidFill>
                <a:latin typeface="Gothic Uralic"/>
                <a:cs typeface="Gothic Uralic"/>
              </a:rPr>
              <a:t>without  </a:t>
            </a:r>
            <a:r>
              <a:rPr sz="1800" spc="-5" dirty="0">
                <a:solidFill>
                  <a:srgbClr val="C00000"/>
                </a:solidFill>
                <a:latin typeface="Gothic Uralic"/>
                <a:cs typeface="Gothic Uralic"/>
              </a:rPr>
              <a:t>manipulating </a:t>
            </a:r>
            <a:r>
              <a:rPr sz="1800" spc="-10" dirty="0">
                <a:solidFill>
                  <a:srgbClr val="C00000"/>
                </a:solidFill>
                <a:latin typeface="Gothic Uralic"/>
                <a:cs typeface="Gothic Uralic"/>
              </a:rPr>
              <a:t>the external</a:t>
            </a:r>
            <a:r>
              <a:rPr sz="1800" spc="90" dirty="0">
                <a:solidFill>
                  <a:srgbClr val="C00000"/>
                </a:solidFill>
                <a:latin typeface="Gothic Uralic"/>
                <a:cs typeface="Gothic Uralic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Gothic Uralic"/>
                <a:cs typeface="Gothic Uralic"/>
              </a:rPr>
              <a:t>representation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57427" y="3699509"/>
            <a:ext cx="2963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00000"/>
                </a:solidFill>
                <a:latin typeface="Gothic Uralic"/>
                <a:cs typeface="Gothic Uralic"/>
              </a:rPr>
              <a:t>Visual problem</a:t>
            </a:r>
            <a:r>
              <a:rPr sz="1800" spc="-50" dirty="0">
                <a:solidFill>
                  <a:srgbClr val="C00000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Gothic Uralic"/>
                <a:cs typeface="Gothic Uralic"/>
              </a:rPr>
              <a:t>perception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57427" y="4249928"/>
            <a:ext cx="2615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00000"/>
                </a:solidFill>
                <a:latin typeface="Gothic Uralic"/>
                <a:cs typeface="Gothic Uralic"/>
              </a:rPr>
              <a:t>Visual-spatial</a:t>
            </a:r>
            <a:r>
              <a:rPr sz="1800" spc="-55" dirty="0">
                <a:solidFill>
                  <a:srgbClr val="C00000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Gothic Uralic"/>
                <a:cs typeface="Gothic Uralic"/>
              </a:rPr>
              <a:t>reasoning</a:t>
            </a:r>
            <a:endParaRPr sz="180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32852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4572" y="0"/>
            <a:ext cx="12201525" cy="1176655"/>
            <a:chOff x="-4572" y="0"/>
            <a:chExt cx="12201525" cy="117665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11673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1167765"/>
            </a:xfrm>
            <a:custGeom>
              <a:avLst/>
              <a:gdLst/>
              <a:ahLst/>
              <a:cxnLst/>
              <a:rect l="l" t="t" r="r" b="b"/>
              <a:pathLst>
                <a:path w="12192000" h="1167765">
                  <a:moveTo>
                    <a:pt x="12192000" y="0"/>
                  </a:moveTo>
                  <a:lnTo>
                    <a:pt x="0" y="0"/>
                  </a:lnTo>
                  <a:lnTo>
                    <a:pt x="0" y="1007999"/>
                  </a:lnTo>
                  <a:lnTo>
                    <a:pt x="1996058" y="1007999"/>
                  </a:lnTo>
                  <a:lnTo>
                    <a:pt x="2377059" y="1160652"/>
                  </a:lnTo>
                  <a:lnTo>
                    <a:pt x="2385441" y="1162303"/>
                  </a:lnTo>
                  <a:lnTo>
                    <a:pt x="2398141" y="1164844"/>
                  </a:lnTo>
                  <a:lnTo>
                    <a:pt x="2410841" y="1167384"/>
                  </a:lnTo>
                  <a:lnTo>
                    <a:pt x="2421509" y="1167384"/>
                  </a:lnTo>
                  <a:lnTo>
                    <a:pt x="2434209" y="1167384"/>
                  </a:lnTo>
                  <a:lnTo>
                    <a:pt x="2444750" y="1164844"/>
                  </a:lnTo>
                  <a:lnTo>
                    <a:pt x="2457450" y="1162303"/>
                  </a:lnTo>
                  <a:lnTo>
                    <a:pt x="2465959" y="1160652"/>
                  </a:lnTo>
                  <a:lnTo>
                    <a:pt x="2846959" y="1007999"/>
                  </a:lnTo>
                  <a:lnTo>
                    <a:pt x="12192000" y="1007999"/>
                  </a:lnTo>
                  <a:lnTo>
                    <a:pt x="12192000" y="0"/>
                  </a:lnTo>
                  <a:close/>
                </a:path>
              </a:pathLst>
            </a:custGeom>
            <a:ln w="9144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2544" y="0"/>
              <a:ext cx="4671059" cy="11490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39846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Problem-solving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295400" y="1752600"/>
            <a:ext cx="10503535" cy="3579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Problem-solving with computer</a:t>
            </a:r>
            <a:r>
              <a:rPr sz="2400" b="1" i="1" spc="15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programs</a:t>
            </a:r>
            <a:endParaRPr sz="2400" dirty="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50" dirty="0">
              <a:latin typeface="TeXGyreAdventor"/>
              <a:cs typeface="TeXGyreAdventor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spc="-30" dirty="0">
                <a:solidFill>
                  <a:srgbClr val="252525"/>
                </a:solidFill>
                <a:latin typeface="Gothic Uralic"/>
                <a:cs typeface="Gothic Uralic"/>
              </a:rPr>
              <a:t>We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can use data structures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(variables, arrays…)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represent</a:t>
            </a:r>
            <a:r>
              <a:rPr sz="2000" spc="-13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problem-solving</a:t>
            </a:r>
            <a:endParaRPr sz="2000" dirty="0">
              <a:latin typeface="Gothic Uralic"/>
              <a:cs typeface="Gothic Uralic"/>
            </a:endParaRPr>
          </a:p>
          <a:p>
            <a:pPr marL="355600">
              <a:lnSpc>
                <a:spcPct val="100000"/>
              </a:lnSpc>
            </a:pPr>
            <a:r>
              <a:rPr lang="en-US" sz="2000" dirty="0" smtClean="0">
                <a:solidFill>
                  <a:srgbClr val="252525"/>
                </a:solidFill>
                <a:latin typeface="Gothic Uralic"/>
                <a:cs typeface="Gothic Uralic"/>
              </a:rPr>
              <a:t>   </a:t>
            </a:r>
            <a:r>
              <a:rPr sz="2000" dirty="0" smtClean="0">
                <a:solidFill>
                  <a:srgbClr val="252525"/>
                </a:solidFill>
                <a:latin typeface="Gothic Uralic"/>
                <a:cs typeface="Gothic Uralic"/>
              </a:rPr>
              <a:t>knowledge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and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store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partial</a:t>
            </a:r>
            <a:r>
              <a:rPr sz="2000" spc="-10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solutions</a:t>
            </a:r>
            <a:endParaRPr sz="2000" dirty="0">
              <a:latin typeface="Gothic Uralic"/>
              <a:cs typeface="Gothic Uralic"/>
            </a:endParaRPr>
          </a:p>
          <a:p>
            <a:pPr marL="355600" marR="5080" indent="-342900">
              <a:lnSpc>
                <a:spcPct val="100000"/>
              </a:lnSpc>
              <a:spcBef>
                <a:spcPts val="1080"/>
              </a:spcBef>
              <a:buFont typeface="Arial" panose="020B0604020202020204" pitchFamily="34" charset="0"/>
              <a:buChar char="•"/>
            </a:pPr>
            <a:r>
              <a:rPr sz="2000" spc="380" dirty="0" smtClean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30" dirty="0">
                <a:solidFill>
                  <a:srgbClr val="252525"/>
                </a:solidFill>
                <a:latin typeface="Gothic Uralic"/>
                <a:cs typeface="Gothic Uralic"/>
              </a:rPr>
              <a:t>We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can use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expressions,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control structures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(conditionals, loops) and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other syntax</a:t>
            </a:r>
            <a:r>
              <a:rPr sz="2000" spc="-6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225" dirty="0">
                <a:solidFill>
                  <a:srgbClr val="252525"/>
                </a:solidFill>
                <a:latin typeface="Gothic Uralic"/>
                <a:cs typeface="Gothic Uralic"/>
              </a:rPr>
              <a:t>to  </a:t>
            </a:r>
            <a:r>
              <a:rPr lang="en-US" sz="2000" spc="-225" dirty="0" smtClean="0">
                <a:solidFill>
                  <a:srgbClr val="252525"/>
                </a:solidFill>
                <a:latin typeface="Gothic Uralic"/>
                <a:cs typeface="Gothic Uralic"/>
              </a:rPr>
              <a:t>        </a:t>
            </a:r>
            <a:r>
              <a:rPr sz="2000" dirty="0" smtClean="0">
                <a:solidFill>
                  <a:srgbClr val="252525"/>
                </a:solidFill>
                <a:latin typeface="Gothic Uralic"/>
                <a:cs typeface="Gothic Uralic"/>
              </a:rPr>
              <a:t>implement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 formal mechanism</a:t>
            </a:r>
            <a:r>
              <a:rPr sz="2000" spc="-11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that</a:t>
            </a:r>
            <a:endParaRPr sz="2000" dirty="0">
              <a:latin typeface="Gothic Uralic"/>
              <a:cs typeface="Gothic Uralic"/>
            </a:endParaRPr>
          </a:p>
          <a:p>
            <a:pPr marL="469900">
              <a:lnSpc>
                <a:spcPct val="100000"/>
              </a:lnSpc>
              <a:spcBef>
                <a:spcPts val="1045"/>
              </a:spcBef>
              <a:buFont typeface="Arial" panose="020B0604020202020204" pitchFamily="34" charset="0"/>
              <a:buChar char="•"/>
            </a:pPr>
            <a:r>
              <a:rPr sz="1800" spc="33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Identifies </a:t>
            </a:r>
            <a:r>
              <a:rPr sz="1800" spc="-15" dirty="0">
                <a:solidFill>
                  <a:srgbClr val="252525"/>
                </a:solidFill>
                <a:latin typeface="Gothic Uralic"/>
                <a:cs typeface="Gothic Uralic"/>
              </a:rPr>
              <a:t>ways </a:t>
            </a:r>
            <a:r>
              <a:rPr sz="1800" spc="10" dirty="0">
                <a:solidFill>
                  <a:srgbClr val="252525"/>
                </a:solidFill>
                <a:latin typeface="Gothic Uralic"/>
                <a:cs typeface="Gothic Uralic"/>
              </a:rPr>
              <a:t>in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which possible actions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can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be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arranged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into</a:t>
            </a:r>
            <a:r>
              <a:rPr sz="1800" spc="-14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sequences</a:t>
            </a:r>
            <a:endParaRPr sz="1800" dirty="0">
              <a:latin typeface="Gothic Uralic"/>
              <a:cs typeface="Gothic Uralic"/>
            </a:endParaRPr>
          </a:p>
          <a:p>
            <a:pPr marL="469900">
              <a:lnSpc>
                <a:spcPct val="100000"/>
              </a:lnSpc>
              <a:spcBef>
                <a:spcPts val="1030"/>
              </a:spcBef>
              <a:buFont typeface="Arial" panose="020B0604020202020204" pitchFamily="34" charset="0"/>
              <a:buChar char="•"/>
            </a:pPr>
            <a:r>
              <a:rPr sz="1800" spc="33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Finds a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particular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sequence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of actions which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achieves a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desired</a:t>
            </a:r>
            <a:r>
              <a:rPr sz="1800" spc="-14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result</a:t>
            </a:r>
            <a:endParaRPr sz="18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This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way,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 computer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program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can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SEARCH for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</a:t>
            </a:r>
            <a:r>
              <a:rPr sz="2000" spc="-13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solution</a:t>
            </a:r>
            <a:endParaRPr sz="2000" dirty="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0"/>
            <a:ext cx="4671059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39846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Problem-solving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97432" y="1988311"/>
            <a:ext cx="6104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52525"/>
                </a:solidFill>
                <a:latin typeface="Gothic Uralic"/>
                <a:cs typeface="Gothic Uralic"/>
              </a:rPr>
              <a:t>How </a:t>
            </a:r>
            <a:r>
              <a:rPr sz="2400" spc="-5" dirty="0">
                <a:solidFill>
                  <a:srgbClr val="252525"/>
                </a:solidFill>
                <a:latin typeface="Gothic Uralic"/>
                <a:cs typeface="Gothic Uralic"/>
              </a:rPr>
              <a:t>does </a:t>
            </a:r>
            <a:r>
              <a:rPr sz="2400" dirty="0">
                <a:solidFill>
                  <a:srgbClr val="252525"/>
                </a:solidFill>
                <a:latin typeface="Gothic Uralic"/>
                <a:cs typeface="Gothic Uralic"/>
              </a:rPr>
              <a:t>a computer </a:t>
            </a:r>
            <a:r>
              <a:rPr sz="2400" spc="-5" dirty="0">
                <a:solidFill>
                  <a:srgbClr val="252525"/>
                </a:solidFill>
                <a:latin typeface="Gothic Uralic"/>
                <a:cs typeface="Gothic Uralic"/>
              </a:rPr>
              <a:t>(or </a:t>
            </a:r>
            <a:r>
              <a:rPr sz="2400" dirty="0">
                <a:solidFill>
                  <a:srgbClr val="252525"/>
                </a:solidFill>
                <a:latin typeface="Gothic Uralic"/>
                <a:cs typeface="Gothic Uralic"/>
              </a:rPr>
              <a:t>robot)</a:t>
            </a:r>
            <a:r>
              <a:rPr sz="2400" spc="1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Gothic Uralic"/>
                <a:cs typeface="Gothic Uralic"/>
              </a:rPr>
              <a:t>search?</a:t>
            </a:r>
            <a:endParaRPr sz="2400">
              <a:latin typeface="Gothic Uralic"/>
              <a:cs typeface="Gothic Ural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5800" y="2743200"/>
            <a:ext cx="10570845" cy="3600986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spc="-30" dirty="0">
                <a:solidFill>
                  <a:srgbClr val="252525"/>
                </a:solidFill>
                <a:latin typeface="Gothic Uralic"/>
                <a:cs typeface="Gothic Uralic"/>
              </a:rPr>
              <a:t>We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start from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an </a:t>
            </a: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initial state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and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look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for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 </a:t>
            </a: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goal</a:t>
            </a:r>
            <a:r>
              <a:rPr sz="2000" b="1" i="1" spc="-10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state</a:t>
            </a:r>
            <a:endParaRPr sz="2000" dirty="0">
              <a:latin typeface="TeXGyreAdventor"/>
              <a:cs typeface="TeXGyreAdventor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From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current state, we run a function that determines its </a:t>
            </a: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successive</a:t>
            </a:r>
            <a:r>
              <a:rPr sz="2000" b="1" i="1" spc="-280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states</a:t>
            </a:r>
            <a:endParaRPr sz="2000" dirty="0">
              <a:latin typeface="TeXGyreAdventor"/>
              <a:cs typeface="TeXGyreAdventor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spc="-30" dirty="0">
                <a:solidFill>
                  <a:srgbClr val="252525"/>
                </a:solidFill>
                <a:latin typeface="Gothic Uralic"/>
                <a:cs typeface="Gothic Uralic"/>
              </a:rPr>
              <a:t>We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travel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 the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successors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and perform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 </a:t>
            </a: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goal test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before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expanding them</a:t>
            </a:r>
            <a:r>
              <a:rPr sz="2000" spc="-4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60" dirty="0">
                <a:solidFill>
                  <a:srgbClr val="252525"/>
                </a:solidFill>
                <a:latin typeface="Gothic Uralic"/>
                <a:cs typeface="Gothic Uralic"/>
              </a:rPr>
              <a:t>further</a:t>
            </a:r>
            <a:endParaRPr sz="2000" dirty="0">
              <a:latin typeface="Gothic Uralic"/>
              <a:cs typeface="Gothic Uralic"/>
            </a:endParaRPr>
          </a:p>
          <a:p>
            <a:pPr marL="355600" marR="194945" indent="-343535">
              <a:lnSpc>
                <a:spcPct val="100000"/>
              </a:lnSpc>
              <a:spcBef>
                <a:spcPts val="1080"/>
              </a:spcBef>
              <a:buFont typeface="Arial" panose="020B0604020202020204" pitchFamily="34" charset="0"/>
              <a:buChar char="•"/>
            </a:pPr>
            <a:r>
              <a:rPr lang="en-US" sz="2000" spc="380" dirty="0" smtClean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380" dirty="0" smtClean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If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we found a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state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that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is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goal,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we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backtrack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 the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start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establish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</a:t>
            </a:r>
            <a:r>
              <a:rPr sz="2000" spc="-32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114" dirty="0">
                <a:solidFill>
                  <a:srgbClr val="252525"/>
                </a:solidFill>
                <a:latin typeface="Gothic Uralic"/>
                <a:cs typeface="Gothic Uralic"/>
              </a:rPr>
              <a:t>path  </a:t>
            </a:r>
            <a:r>
              <a:rPr sz="2000" dirty="0" smtClean="0">
                <a:solidFill>
                  <a:srgbClr val="252525"/>
                </a:solidFill>
                <a:latin typeface="Gothic Uralic"/>
                <a:cs typeface="Gothic Uralic"/>
              </a:rPr>
              <a:t>that</a:t>
            </a:r>
            <a:endParaRPr lang="en-US" sz="2000" dirty="0" smtClean="0">
              <a:solidFill>
                <a:srgbClr val="252525"/>
              </a:solidFill>
              <a:latin typeface="Gothic Uralic"/>
              <a:cs typeface="Gothic Uralic"/>
            </a:endParaRPr>
          </a:p>
          <a:p>
            <a:pPr marL="355600" marR="194945" indent="-343535">
              <a:lnSpc>
                <a:spcPct val="100000"/>
              </a:lnSpc>
              <a:spcBef>
                <a:spcPts val="1080"/>
              </a:spcBef>
            </a:pPr>
            <a:r>
              <a:rPr lang="en-US" sz="200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lang="en-US" sz="2000" dirty="0" smtClean="0">
                <a:solidFill>
                  <a:srgbClr val="252525"/>
                </a:solidFill>
                <a:latin typeface="Gothic Uralic"/>
                <a:cs typeface="Gothic Uralic"/>
              </a:rPr>
              <a:t>       </a:t>
            </a:r>
            <a:r>
              <a:rPr sz="2000" dirty="0" smtClean="0">
                <a:solidFill>
                  <a:srgbClr val="252525"/>
                </a:solidFill>
                <a:latin typeface="Gothic Uralic"/>
                <a:cs typeface="Gothic Uralic"/>
              </a:rPr>
              <a:t>presents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</a:t>
            </a:r>
            <a:r>
              <a:rPr sz="2000" spc="-10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solution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spc="-30" dirty="0">
                <a:solidFill>
                  <a:srgbClr val="252525"/>
                </a:solidFill>
                <a:latin typeface="Gothic Uralic"/>
                <a:cs typeface="Gothic Uralic"/>
              </a:rPr>
              <a:t>We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keep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track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of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states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that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we discovered and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that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are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waiting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get</a:t>
            </a:r>
            <a:r>
              <a:rPr sz="2000" spc="-30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expanded</a:t>
            </a:r>
            <a:endParaRPr sz="2000" dirty="0">
              <a:latin typeface="Gothic Uralic"/>
              <a:cs typeface="Gothic Uralic"/>
            </a:endParaRPr>
          </a:p>
          <a:p>
            <a:pPr marL="355600" marR="954405" indent="-343535">
              <a:lnSpc>
                <a:spcPct val="100000"/>
              </a:lnSpc>
              <a:spcBef>
                <a:spcPts val="1085"/>
              </a:spcBef>
              <a:buFont typeface="Arial" panose="020B0604020202020204" pitchFamily="34" charset="0"/>
              <a:buChar char="•"/>
            </a:pPr>
            <a:r>
              <a:rPr sz="2000" spc="380" dirty="0" smtClean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2000" spc="380" dirty="0" smtClean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30" dirty="0" smtClean="0">
                <a:solidFill>
                  <a:srgbClr val="252525"/>
                </a:solidFill>
                <a:latin typeface="Gothic Uralic"/>
                <a:cs typeface="Gothic Uralic"/>
              </a:rPr>
              <a:t>We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also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keep track of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any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states already expanded along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current</a:t>
            </a:r>
            <a:r>
              <a:rPr sz="2000" spc="-17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130" dirty="0">
                <a:solidFill>
                  <a:srgbClr val="252525"/>
                </a:solidFill>
                <a:latin typeface="Gothic Uralic"/>
                <a:cs typeface="Gothic Uralic"/>
              </a:rPr>
              <a:t>path  </a:t>
            </a:r>
            <a:r>
              <a:rPr sz="2000" spc="-10" dirty="0">
                <a:solidFill>
                  <a:srgbClr val="252525"/>
                </a:solidFill>
                <a:latin typeface="Gothic Uralic"/>
                <a:cs typeface="Gothic Uralic"/>
              </a:rPr>
              <a:t>(the </a:t>
            </a:r>
            <a:endParaRPr lang="en-US" sz="2000" spc="-10" dirty="0" smtClean="0">
              <a:solidFill>
                <a:srgbClr val="252525"/>
              </a:solidFill>
              <a:latin typeface="Gothic Uralic"/>
              <a:cs typeface="Gothic Uralic"/>
            </a:endParaRPr>
          </a:p>
          <a:p>
            <a:pPr marL="355600" marR="954405" indent="-343535">
              <a:lnSpc>
                <a:spcPct val="100000"/>
              </a:lnSpc>
              <a:spcBef>
                <a:spcPts val="1085"/>
              </a:spcBef>
            </a:pPr>
            <a:r>
              <a:rPr lang="en-US" sz="2000" spc="-1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lang="en-US" sz="2000" spc="-10" dirty="0" smtClean="0">
                <a:solidFill>
                  <a:srgbClr val="252525"/>
                </a:solidFill>
                <a:latin typeface="Gothic Uralic"/>
                <a:cs typeface="Gothic Uralic"/>
              </a:rPr>
              <a:t>       </a:t>
            </a:r>
            <a:r>
              <a:rPr sz="2000" spc="-5" dirty="0" smtClean="0">
                <a:solidFill>
                  <a:srgbClr val="252525"/>
                </a:solidFill>
                <a:latin typeface="Gothic Uralic"/>
                <a:cs typeface="Gothic Uralic"/>
              </a:rPr>
              <a:t>prospective</a:t>
            </a:r>
            <a:r>
              <a:rPr sz="2000" spc="-25" dirty="0" smtClean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solution)</a:t>
            </a:r>
            <a:endParaRPr sz="2000" dirty="0">
              <a:latin typeface="Gothic Uralic"/>
              <a:cs typeface="Gothic Urali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154411" y="2237232"/>
            <a:ext cx="281940" cy="2819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9354311" y="1881377"/>
          <a:ext cx="1091565" cy="1027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7345"/>
                <a:gridCol w="384175"/>
                <a:gridCol w="360045"/>
              </a:tblGrid>
              <a:tr h="310896"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600" b="1" dirty="0">
                          <a:latin typeface="Gothic Uralic"/>
                          <a:cs typeface="Gothic Uralic"/>
                        </a:rPr>
                        <a:t>o</a:t>
                      </a:r>
                      <a:endParaRPr sz="1600">
                        <a:latin typeface="Gothic Uralic"/>
                        <a:cs typeface="Gothic Uralic"/>
                      </a:endParaRPr>
                    </a:p>
                  </a:txBody>
                  <a:tcPr marL="0" marR="0" marT="17145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19050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  <a:solidFill>
                      <a:srgbClr val="DEDE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19050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  <a:solidFill>
                      <a:srgbClr val="DEDE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19050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  <a:solidFill>
                      <a:srgbClr val="DEDEE5"/>
                    </a:solidFill>
                  </a:tcPr>
                </a:tc>
              </a:tr>
              <a:tr h="3779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19050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  <a:solidFill>
                      <a:srgbClr val="DEDE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19050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  <a:solidFill>
                      <a:srgbClr val="DEDE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19050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</a:tcPr>
                </a:tc>
              </a:tr>
              <a:tr h="3383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19050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  <a:solidFill>
                      <a:srgbClr val="DEDE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19050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  <a:solidFill>
                      <a:srgbClr val="DEDE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19050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  <a:solidFill>
                      <a:srgbClr val="DEDEE5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9521443" y="1674063"/>
            <a:ext cx="88519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03225" algn="l"/>
                <a:tab pos="762635" algn="l"/>
              </a:tabLst>
            </a:pPr>
            <a:r>
              <a:rPr sz="1100" b="1" dirty="0">
                <a:latin typeface="Gothic Uralic"/>
                <a:cs typeface="Gothic Uralic"/>
              </a:rPr>
              <a:t>A	B	C</a:t>
            </a:r>
            <a:endParaRPr sz="1100">
              <a:latin typeface="Gothic Uralic"/>
              <a:cs typeface="Gothic Ural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12706" y="1966722"/>
            <a:ext cx="104139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Gothic Uralic"/>
                <a:cs typeface="Gothic Uralic"/>
              </a:rPr>
              <a:t>3</a:t>
            </a:r>
            <a:endParaRPr sz="1100">
              <a:latin typeface="Gothic Uralic"/>
              <a:cs typeface="Gothic Ural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98356" y="2284222"/>
            <a:ext cx="104139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Gothic Uralic"/>
                <a:cs typeface="Gothic Uralic"/>
              </a:rPr>
              <a:t>2</a:t>
            </a:r>
            <a:endParaRPr sz="1100">
              <a:latin typeface="Gothic Uralic"/>
              <a:cs typeface="Gothic Ural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98356" y="2666238"/>
            <a:ext cx="104139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Gothic Uralic"/>
                <a:cs typeface="Gothic Uralic"/>
              </a:rPr>
              <a:t>1</a:t>
            </a:r>
            <a:endParaRPr sz="110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86643" y="3738371"/>
            <a:ext cx="657225" cy="1736089"/>
            <a:chOff x="10486643" y="3738371"/>
            <a:chExt cx="657225" cy="1736089"/>
          </a:xfrm>
        </p:grpSpPr>
        <p:sp>
          <p:nvSpPr>
            <p:cNvPr id="3" name="object 3"/>
            <p:cNvSpPr/>
            <p:nvPr/>
          </p:nvSpPr>
          <p:spPr>
            <a:xfrm>
              <a:off x="10494263" y="3745991"/>
              <a:ext cx="641985" cy="1720850"/>
            </a:xfrm>
            <a:custGeom>
              <a:avLst/>
              <a:gdLst/>
              <a:ahLst/>
              <a:cxnLst/>
              <a:rect l="l" t="t" r="r" b="b"/>
              <a:pathLst>
                <a:path w="641984" h="1720850">
                  <a:moveTo>
                    <a:pt x="641603" y="0"/>
                  </a:moveTo>
                  <a:lnTo>
                    <a:pt x="0" y="344169"/>
                  </a:lnTo>
                  <a:lnTo>
                    <a:pt x="0" y="1376425"/>
                  </a:lnTo>
                  <a:lnTo>
                    <a:pt x="641603" y="1720595"/>
                  </a:lnTo>
                  <a:lnTo>
                    <a:pt x="641603" y="0"/>
                  </a:lnTo>
                  <a:close/>
                </a:path>
              </a:pathLst>
            </a:custGeom>
            <a:solidFill>
              <a:srgbClr val="B5C1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494263" y="3745991"/>
              <a:ext cx="641985" cy="1720850"/>
            </a:xfrm>
            <a:custGeom>
              <a:avLst/>
              <a:gdLst/>
              <a:ahLst/>
              <a:cxnLst/>
              <a:rect l="l" t="t" r="r" b="b"/>
              <a:pathLst>
                <a:path w="641984" h="1720850">
                  <a:moveTo>
                    <a:pt x="641603" y="0"/>
                  </a:moveTo>
                  <a:lnTo>
                    <a:pt x="641603" y="1720595"/>
                  </a:lnTo>
                  <a:lnTo>
                    <a:pt x="0" y="1376425"/>
                  </a:lnTo>
                  <a:lnTo>
                    <a:pt x="0" y="344169"/>
                  </a:lnTo>
                  <a:lnTo>
                    <a:pt x="641603" y="0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542544" y="0"/>
            <a:ext cx="4671059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39846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Problem-solving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97737" y="1474723"/>
            <a:ext cx="6111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Problem-solving with computer</a:t>
            </a:r>
            <a:r>
              <a:rPr sz="2400" b="1" i="1" spc="-10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programs</a:t>
            </a:r>
            <a:endParaRPr sz="2400" dirty="0">
              <a:latin typeface="TeXGyreAdventor"/>
              <a:cs typeface="TeXGyreAdventor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204704" y="2385060"/>
            <a:ext cx="403859" cy="4038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9060180" y="1877567"/>
          <a:ext cx="1567180" cy="14721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8475"/>
                <a:gridCol w="551815"/>
                <a:gridCol w="516890"/>
              </a:tblGrid>
              <a:tr h="445008"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400" b="1" dirty="0">
                          <a:latin typeface="Gothic Uralic"/>
                          <a:cs typeface="Gothic Uralic"/>
                        </a:rPr>
                        <a:t>o</a:t>
                      </a:r>
                      <a:endParaRPr sz="2400">
                        <a:latin typeface="Gothic Uralic"/>
                        <a:cs typeface="Gothic Uralic"/>
                      </a:endParaRPr>
                    </a:p>
                  </a:txBody>
                  <a:tcPr marL="0" marR="0" marT="2540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19050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  <a:solidFill>
                      <a:srgbClr val="DEDE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19050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  <a:solidFill>
                      <a:srgbClr val="DEDE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19050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  <a:solidFill>
                      <a:srgbClr val="DEDEE5"/>
                    </a:solidFill>
                  </a:tcPr>
                </a:tc>
              </a:tr>
              <a:tr h="5425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19050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  <a:solidFill>
                      <a:srgbClr val="DEDE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19050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  <a:solidFill>
                      <a:srgbClr val="DEDE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19050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</a:tcPr>
                </a:tc>
              </a:tr>
              <a:tr h="4846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19050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  <a:solidFill>
                      <a:srgbClr val="DEDE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19050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  <a:solidFill>
                      <a:srgbClr val="DEDE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19050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  <a:solidFill>
                      <a:srgbClr val="DEDEE5"/>
                    </a:solidFill>
                  </a:tcPr>
                </a:tc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9261475" y="1563369"/>
            <a:ext cx="12604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3405" algn="l"/>
                <a:tab pos="1089025" algn="l"/>
              </a:tabLst>
            </a:pPr>
            <a:r>
              <a:rPr sz="1600" b="1" spc="-5" dirty="0">
                <a:latin typeface="Gothic Uralic"/>
                <a:cs typeface="Gothic Uralic"/>
              </a:rPr>
              <a:t>A	B	C</a:t>
            </a:r>
            <a:endParaRPr sz="1600">
              <a:latin typeface="Gothic Uralic"/>
              <a:cs typeface="Gothic Ural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817991" y="1982850"/>
            <a:ext cx="1390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Gothic Uralic"/>
                <a:cs typeface="Gothic Uralic"/>
              </a:rPr>
              <a:t>3</a:t>
            </a:r>
            <a:endParaRPr sz="1600">
              <a:latin typeface="Gothic Uralic"/>
              <a:cs typeface="Gothic Ural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797797" y="2438526"/>
            <a:ext cx="1390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Gothic Uralic"/>
                <a:cs typeface="Gothic Uralic"/>
              </a:rPr>
              <a:t>2</a:t>
            </a:r>
            <a:endParaRPr sz="1600">
              <a:latin typeface="Gothic Uralic"/>
              <a:cs typeface="Gothic Ural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797797" y="2986786"/>
            <a:ext cx="1390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Gothic Uralic"/>
                <a:cs typeface="Gothic Uralic"/>
              </a:rPr>
              <a:t>1</a:t>
            </a:r>
            <a:endParaRPr sz="1600">
              <a:latin typeface="Gothic Uralic"/>
              <a:cs typeface="Gothic Ural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88898" y="2340355"/>
            <a:ext cx="12744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Gothic Uralic"/>
                <a:cs typeface="Gothic Uralic"/>
              </a:rPr>
              <a:t>Initial</a:t>
            </a:r>
            <a:r>
              <a:rPr sz="1800" b="1" spc="-35" dirty="0">
                <a:latin typeface="Gothic Uralic"/>
                <a:cs typeface="Gothic Uralic"/>
              </a:rPr>
              <a:t> </a:t>
            </a:r>
            <a:r>
              <a:rPr sz="1800" b="1" spc="-5" dirty="0">
                <a:latin typeface="Gothic Uralic"/>
                <a:cs typeface="Gothic Uralic"/>
              </a:rPr>
              <a:t>state:</a:t>
            </a:r>
            <a:endParaRPr sz="18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Gothic Uralic"/>
                <a:cs typeface="Gothic Uralic"/>
              </a:rPr>
              <a:t>Goal</a:t>
            </a:r>
            <a:r>
              <a:rPr sz="1800" b="1" spc="-45" dirty="0">
                <a:latin typeface="Gothic Uralic"/>
                <a:cs typeface="Gothic Uralic"/>
              </a:rPr>
              <a:t> </a:t>
            </a:r>
            <a:r>
              <a:rPr sz="1800" b="1" spc="-5" dirty="0">
                <a:latin typeface="Gothic Uralic"/>
                <a:cs typeface="Gothic Uralic"/>
              </a:rPr>
              <a:t>state: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18054" y="2340355"/>
            <a:ext cx="15894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Gothic Uralic"/>
                <a:cs typeface="Gothic Uralic"/>
              </a:rPr>
              <a:t>(inA3,</a:t>
            </a:r>
            <a:r>
              <a:rPr sz="1800" b="1" spc="-30" dirty="0">
                <a:latin typeface="Gothic Uralic"/>
                <a:cs typeface="Gothic Uralic"/>
              </a:rPr>
              <a:t> </a:t>
            </a:r>
            <a:r>
              <a:rPr sz="1800" b="1" spc="-5" dirty="0">
                <a:latin typeface="Gothic Uralic"/>
                <a:cs typeface="Gothic Uralic"/>
              </a:rPr>
              <a:t>noBall)</a:t>
            </a:r>
            <a:endParaRPr sz="18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Gothic Uralic"/>
                <a:cs typeface="Gothic Uralic"/>
              </a:rPr>
              <a:t>(in</a:t>
            </a:r>
            <a:r>
              <a:rPr sz="1800" b="1" i="1" spc="-5" dirty="0">
                <a:latin typeface="TeXGyreAdventor"/>
                <a:cs typeface="TeXGyreAdventor"/>
              </a:rPr>
              <a:t>Xy</a:t>
            </a:r>
            <a:r>
              <a:rPr sz="1800" b="1" spc="-5" dirty="0">
                <a:latin typeface="Gothic Uralic"/>
                <a:cs typeface="Gothic Uralic"/>
              </a:rPr>
              <a:t>,</a:t>
            </a:r>
            <a:r>
              <a:rPr sz="1800" b="1" spc="-60" dirty="0">
                <a:latin typeface="Gothic Uralic"/>
                <a:cs typeface="Gothic Uralic"/>
              </a:rPr>
              <a:t> </a:t>
            </a:r>
            <a:r>
              <a:rPr sz="1800" b="1" spc="-5" dirty="0">
                <a:latin typeface="Gothic Uralic"/>
                <a:cs typeface="Gothic Uralic"/>
              </a:rPr>
              <a:t>hasBall)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88898" y="3163570"/>
            <a:ext cx="1860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Gothic Uralic"/>
                <a:cs typeface="Gothic Uralic"/>
              </a:rPr>
              <a:t>Valid</a:t>
            </a:r>
            <a:r>
              <a:rPr sz="1800" b="1" spc="-70" dirty="0">
                <a:latin typeface="Gothic Uralic"/>
                <a:cs typeface="Gothic Uralic"/>
              </a:rPr>
              <a:t> </a:t>
            </a:r>
            <a:r>
              <a:rPr sz="1800" b="1" dirty="0">
                <a:latin typeface="Gothic Uralic"/>
                <a:cs typeface="Gothic Uralic"/>
              </a:rPr>
              <a:t>successors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88898" y="3712209"/>
            <a:ext cx="5511902" cy="5770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55"/>
              </a:lnSpc>
              <a:spcBef>
                <a:spcPts val="100"/>
              </a:spcBef>
            </a:pPr>
            <a:r>
              <a:rPr sz="1800" b="1" dirty="0">
                <a:latin typeface="Gothic Uralic"/>
                <a:cs typeface="Gothic Uralic"/>
              </a:rPr>
              <a:t>Travel </a:t>
            </a:r>
            <a:r>
              <a:rPr sz="1800" b="1" spc="-5" dirty="0">
                <a:latin typeface="Gothic Uralic"/>
                <a:cs typeface="Gothic Uralic"/>
              </a:rPr>
              <a:t>on </a:t>
            </a:r>
            <a:r>
              <a:rPr sz="1800" b="1" dirty="0">
                <a:latin typeface="Gothic Uralic"/>
                <a:cs typeface="Gothic Uralic"/>
              </a:rPr>
              <a:t>same</a:t>
            </a:r>
            <a:r>
              <a:rPr sz="1800" b="1" spc="-35" dirty="0">
                <a:latin typeface="Gothic Uralic"/>
                <a:cs typeface="Gothic Uralic"/>
              </a:rPr>
              <a:t> </a:t>
            </a:r>
            <a:r>
              <a:rPr sz="1800" b="1" spc="-5" dirty="0">
                <a:latin typeface="Gothic Uralic"/>
                <a:cs typeface="Gothic Uralic"/>
              </a:rPr>
              <a:t>floor:</a:t>
            </a:r>
            <a:endParaRPr sz="1800" dirty="0">
              <a:latin typeface="Gothic Uralic"/>
              <a:cs typeface="Gothic Uralic"/>
            </a:endParaRPr>
          </a:p>
          <a:p>
            <a:pPr marL="12700">
              <a:lnSpc>
                <a:spcPts val="2155"/>
              </a:lnSpc>
            </a:pPr>
            <a:r>
              <a:rPr sz="1800" b="1" spc="500" dirty="0" smtClean="0">
                <a:latin typeface="Gothic Uralic"/>
                <a:cs typeface="Gothic Uralic"/>
              </a:rPr>
              <a:t>A</a:t>
            </a:r>
            <a:r>
              <a:rPr sz="1800" b="1" i="1" spc="500" dirty="0" smtClean="0">
                <a:latin typeface="TeXGyreAdventor"/>
                <a:cs typeface="TeXGyreAdventor"/>
              </a:rPr>
              <a:t>y</a:t>
            </a:r>
            <a:r>
              <a:rPr lang="en-US" sz="1800" b="1" i="1" spc="500" dirty="0" smtClean="0">
                <a:latin typeface="TeXGyreAdventor"/>
                <a:cs typeface="TeXGyreAdventor"/>
              </a:rPr>
              <a:t>-&gt;</a:t>
            </a:r>
            <a:r>
              <a:rPr sz="1800" b="1" spc="500" dirty="0" smtClean="0">
                <a:latin typeface="Gothic Uralic"/>
                <a:cs typeface="Gothic Uralic"/>
              </a:rPr>
              <a:t>B</a:t>
            </a:r>
            <a:r>
              <a:rPr sz="1800" b="1" i="1" spc="500" dirty="0" smtClean="0">
                <a:latin typeface="TeXGyreAdventor"/>
                <a:cs typeface="TeXGyreAdventor"/>
              </a:rPr>
              <a:t>y</a:t>
            </a:r>
            <a:r>
              <a:rPr sz="1800" b="1" spc="500" dirty="0">
                <a:latin typeface="Gothic Uralic"/>
                <a:cs typeface="Gothic Uralic"/>
              </a:rPr>
              <a:t>,</a:t>
            </a:r>
            <a:r>
              <a:rPr sz="1800" b="1" spc="-15" dirty="0">
                <a:latin typeface="Gothic Uralic"/>
                <a:cs typeface="Gothic Uralic"/>
              </a:rPr>
              <a:t> </a:t>
            </a:r>
            <a:r>
              <a:rPr sz="1800" b="1" spc="500" dirty="0" smtClean="0">
                <a:latin typeface="Gothic Uralic"/>
                <a:cs typeface="Gothic Uralic"/>
              </a:rPr>
              <a:t>B</a:t>
            </a:r>
            <a:r>
              <a:rPr sz="1800" b="1" i="1" spc="500" dirty="0" smtClean="0">
                <a:latin typeface="TeXGyreAdventor"/>
                <a:cs typeface="TeXGyreAdventor"/>
              </a:rPr>
              <a:t>y</a:t>
            </a:r>
            <a:r>
              <a:rPr lang="en-US" altLang="zh-CN" b="1" i="1" spc="500" dirty="0" smtClean="0">
                <a:latin typeface="TeXGyreAdventor"/>
                <a:cs typeface="TeXGyreAdventor"/>
              </a:rPr>
              <a:t>-&gt;</a:t>
            </a:r>
            <a:r>
              <a:rPr sz="1800" b="1" spc="500" dirty="0" smtClean="0">
                <a:latin typeface="Gothic Uralic"/>
                <a:cs typeface="Gothic Uralic"/>
              </a:rPr>
              <a:t>A</a:t>
            </a:r>
            <a:r>
              <a:rPr sz="1800" b="1" i="1" spc="500" dirty="0" smtClean="0">
                <a:latin typeface="TeXGyreAdventor"/>
                <a:cs typeface="TeXGyreAdventor"/>
              </a:rPr>
              <a:t>y</a:t>
            </a:r>
            <a:r>
              <a:rPr sz="1800" b="1" spc="500" dirty="0">
                <a:latin typeface="Gothic Uralic"/>
                <a:cs typeface="Gothic Uralic"/>
              </a:rPr>
              <a:t>,</a:t>
            </a:r>
            <a:r>
              <a:rPr sz="1800" b="1" spc="-10" dirty="0">
                <a:latin typeface="Gothic Uralic"/>
                <a:cs typeface="Gothic Uralic"/>
              </a:rPr>
              <a:t> </a:t>
            </a:r>
            <a:r>
              <a:rPr sz="1800" b="1" spc="120" dirty="0" smtClean="0">
                <a:latin typeface="Gothic Uralic"/>
                <a:cs typeface="Gothic Uralic"/>
              </a:rPr>
              <a:t>B</a:t>
            </a:r>
            <a:r>
              <a:rPr sz="1800" b="1" i="1" spc="120" dirty="0" smtClean="0">
                <a:latin typeface="TeXGyreAdventor"/>
                <a:cs typeface="TeXGyreAdventor"/>
              </a:rPr>
              <a:t>y</a:t>
            </a:r>
            <a:r>
              <a:rPr lang="en-US" altLang="zh-CN" b="1" i="1" spc="500" dirty="0" smtClean="0">
                <a:latin typeface="TeXGyreAdventor"/>
                <a:cs typeface="TeXGyreAdventor"/>
              </a:rPr>
              <a:t>-&gt;</a:t>
            </a:r>
            <a:r>
              <a:rPr sz="1800" b="1" spc="120" dirty="0" smtClean="0">
                <a:latin typeface="Gothic Uralic"/>
                <a:cs typeface="Gothic Uralic"/>
              </a:rPr>
              <a:t>C</a:t>
            </a:r>
            <a:r>
              <a:rPr sz="1800" b="1" i="1" spc="120" dirty="0" smtClean="0">
                <a:latin typeface="TeXGyreAdventor"/>
                <a:cs typeface="TeXGyreAdventor"/>
              </a:rPr>
              <a:t>y</a:t>
            </a:r>
            <a:r>
              <a:rPr sz="1800" b="1" spc="120" dirty="0">
                <a:latin typeface="Gothic Uralic"/>
                <a:cs typeface="Gothic Uralic"/>
              </a:rPr>
              <a:t>,  </a:t>
            </a:r>
            <a:r>
              <a:rPr sz="1800" b="1" spc="605" dirty="0" smtClean="0">
                <a:latin typeface="Gothic Uralic"/>
                <a:cs typeface="Gothic Uralic"/>
              </a:rPr>
              <a:t>C</a:t>
            </a:r>
            <a:r>
              <a:rPr sz="1800" b="1" i="1" spc="605" dirty="0" smtClean="0">
                <a:latin typeface="TeXGyreAdventor"/>
                <a:cs typeface="TeXGyreAdventor"/>
              </a:rPr>
              <a:t>y</a:t>
            </a:r>
            <a:r>
              <a:rPr lang="en-US" altLang="zh-CN" b="1" i="1" spc="500" dirty="0" smtClean="0">
                <a:latin typeface="TeXGyreAdventor"/>
                <a:cs typeface="TeXGyreAdventor"/>
              </a:rPr>
              <a:t>-&gt;</a:t>
            </a:r>
            <a:r>
              <a:rPr sz="1800" b="1" spc="605" dirty="0" smtClean="0">
                <a:latin typeface="Gothic Uralic"/>
                <a:cs typeface="Gothic Uralic"/>
              </a:rPr>
              <a:t>B</a:t>
            </a:r>
            <a:r>
              <a:rPr sz="1800" b="1" i="1" spc="605" dirty="0" smtClean="0">
                <a:latin typeface="TeXGyreAdventor"/>
                <a:cs typeface="TeXGyreAdventor"/>
              </a:rPr>
              <a:t>y</a:t>
            </a:r>
            <a:endParaRPr sz="1800" dirty="0">
              <a:latin typeface="TeXGyreAdventor"/>
              <a:cs typeface="TeXGyreAdventor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88898" y="4535551"/>
            <a:ext cx="6121502" cy="5770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55"/>
              </a:lnSpc>
              <a:spcBef>
                <a:spcPts val="100"/>
              </a:spcBef>
            </a:pPr>
            <a:r>
              <a:rPr sz="1800" b="1" dirty="0">
                <a:latin typeface="Gothic Uralic"/>
                <a:cs typeface="Gothic Uralic"/>
              </a:rPr>
              <a:t>Travel to </a:t>
            </a:r>
            <a:r>
              <a:rPr sz="1800" b="1" spc="-5" dirty="0">
                <a:latin typeface="Gothic Uralic"/>
                <a:cs typeface="Gothic Uralic"/>
              </a:rPr>
              <a:t>different</a:t>
            </a:r>
            <a:r>
              <a:rPr sz="1800" b="1" spc="-55" dirty="0">
                <a:latin typeface="Gothic Uralic"/>
                <a:cs typeface="Gothic Uralic"/>
              </a:rPr>
              <a:t> </a:t>
            </a:r>
            <a:r>
              <a:rPr sz="1800" b="1" spc="-5" dirty="0">
                <a:latin typeface="Gothic Uralic"/>
                <a:cs typeface="Gothic Uralic"/>
              </a:rPr>
              <a:t>floor:</a:t>
            </a:r>
            <a:endParaRPr sz="1800" dirty="0">
              <a:latin typeface="Gothic Uralic"/>
              <a:cs typeface="Gothic Uralic"/>
            </a:endParaRPr>
          </a:p>
          <a:p>
            <a:pPr marL="12700">
              <a:lnSpc>
                <a:spcPts val="2155"/>
              </a:lnSpc>
            </a:pPr>
            <a:r>
              <a:rPr sz="1800" b="1" i="1" spc="500" dirty="0" smtClean="0">
                <a:latin typeface="TeXGyreAdventor"/>
                <a:cs typeface="TeXGyreAdventor"/>
              </a:rPr>
              <a:t>X</a:t>
            </a:r>
            <a:r>
              <a:rPr sz="1800" b="1" spc="500" dirty="0" smtClean="0">
                <a:latin typeface="Gothic Uralic"/>
                <a:cs typeface="Gothic Uralic"/>
              </a:rPr>
              <a:t>1</a:t>
            </a:r>
            <a:r>
              <a:rPr lang="en-US" altLang="zh-CN" b="1" i="1" spc="500" dirty="0" smtClean="0">
                <a:latin typeface="TeXGyreAdventor"/>
                <a:cs typeface="TeXGyreAdventor"/>
              </a:rPr>
              <a:t>-&gt;</a:t>
            </a:r>
            <a:r>
              <a:rPr sz="1800" b="1" i="1" spc="500" dirty="0" smtClean="0">
                <a:latin typeface="TeXGyreAdventor"/>
                <a:cs typeface="TeXGyreAdventor"/>
              </a:rPr>
              <a:t>X</a:t>
            </a:r>
            <a:r>
              <a:rPr sz="1800" b="1" spc="500" dirty="0" smtClean="0">
                <a:latin typeface="Gothic Uralic"/>
                <a:cs typeface="Gothic Uralic"/>
              </a:rPr>
              <a:t>2</a:t>
            </a:r>
            <a:r>
              <a:rPr sz="1800" b="1" spc="500" dirty="0">
                <a:latin typeface="Gothic Uralic"/>
                <a:cs typeface="Gothic Uralic"/>
              </a:rPr>
              <a:t>,</a:t>
            </a:r>
            <a:r>
              <a:rPr sz="1800" b="1" spc="-35" dirty="0">
                <a:latin typeface="Gothic Uralic"/>
                <a:cs typeface="Gothic Uralic"/>
              </a:rPr>
              <a:t> </a:t>
            </a:r>
            <a:r>
              <a:rPr sz="1800" b="1" i="1" spc="500" dirty="0" smtClean="0">
                <a:latin typeface="TeXGyreAdventor"/>
                <a:cs typeface="TeXGyreAdventor"/>
              </a:rPr>
              <a:t>X</a:t>
            </a:r>
            <a:r>
              <a:rPr sz="1800" b="1" spc="500" dirty="0" smtClean="0">
                <a:latin typeface="Gothic Uralic"/>
                <a:cs typeface="Gothic Uralic"/>
              </a:rPr>
              <a:t>2</a:t>
            </a:r>
            <a:r>
              <a:rPr lang="en-US" altLang="zh-CN" b="1" i="1" spc="500" dirty="0" smtClean="0">
                <a:latin typeface="TeXGyreAdventor"/>
                <a:cs typeface="TeXGyreAdventor"/>
              </a:rPr>
              <a:t>-&gt;</a:t>
            </a:r>
            <a:r>
              <a:rPr sz="1800" b="1" i="1" spc="500" dirty="0" smtClean="0">
                <a:latin typeface="TeXGyreAdventor"/>
                <a:cs typeface="TeXGyreAdventor"/>
              </a:rPr>
              <a:t>X</a:t>
            </a:r>
            <a:r>
              <a:rPr sz="1800" b="1" spc="500" dirty="0" smtClean="0">
                <a:latin typeface="Gothic Uralic"/>
                <a:cs typeface="Gothic Uralic"/>
              </a:rPr>
              <a:t>1</a:t>
            </a:r>
            <a:r>
              <a:rPr sz="1800" b="1" spc="500" dirty="0">
                <a:latin typeface="Gothic Uralic"/>
                <a:cs typeface="Gothic Uralic"/>
              </a:rPr>
              <a:t>,</a:t>
            </a:r>
            <a:r>
              <a:rPr sz="1800" b="1" spc="-35" dirty="0">
                <a:latin typeface="Gothic Uralic"/>
                <a:cs typeface="Gothic Uralic"/>
              </a:rPr>
              <a:t> </a:t>
            </a:r>
            <a:r>
              <a:rPr sz="1800" b="1" i="1" spc="110" dirty="0" smtClean="0">
                <a:latin typeface="TeXGyreAdventor"/>
                <a:cs typeface="TeXGyreAdventor"/>
              </a:rPr>
              <a:t>X</a:t>
            </a:r>
            <a:r>
              <a:rPr sz="1800" b="1" spc="110" dirty="0" smtClean="0">
                <a:latin typeface="Gothic Uralic"/>
                <a:cs typeface="Gothic Uralic"/>
              </a:rPr>
              <a:t>2</a:t>
            </a:r>
            <a:r>
              <a:rPr lang="en-US" altLang="zh-CN" b="1" i="1" spc="500" dirty="0" smtClean="0">
                <a:latin typeface="TeXGyreAdventor"/>
                <a:cs typeface="TeXGyreAdventor"/>
              </a:rPr>
              <a:t>-&gt;</a:t>
            </a:r>
            <a:r>
              <a:rPr sz="1800" b="1" i="1" spc="110" dirty="0" smtClean="0">
                <a:latin typeface="TeXGyreAdventor"/>
                <a:cs typeface="TeXGyreAdventor"/>
              </a:rPr>
              <a:t>X</a:t>
            </a:r>
            <a:r>
              <a:rPr sz="1800" b="1" spc="110" dirty="0" smtClean="0">
                <a:latin typeface="Gothic Uralic"/>
                <a:cs typeface="Gothic Uralic"/>
              </a:rPr>
              <a:t>3</a:t>
            </a:r>
            <a:r>
              <a:rPr sz="1800" b="1" spc="110" dirty="0">
                <a:latin typeface="Gothic Uralic"/>
                <a:cs typeface="Gothic Uralic"/>
              </a:rPr>
              <a:t>,  </a:t>
            </a:r>
            <a:r>
              <a:rPr sz="1800" b="1" i="1" spc="600" dirty="0" smtClean="0">
                <a:latin typeface="TeXGyreAdventor"/>
                <a:cs typeface="TeXGyreAdventor"/>
              </a:rPr>
              <a:t>X</a:t>
            </a:r>
            <a:r>
              <a:rPr sz="1800" b="1" spc="600" dirty="0" smtClean="0">
                <a:latin typeface="Gothic Uralic"/>
                <a:cs typeface="Gothic Uralic"/>
              </a:rPr>
              <a:t>3</a:t>
            </a:r>
            <a:r>
              <a:rPr lang="en-US" altLang="zh-CN" b="1" i="1" spc="500" dirty="0" smtClean="0">
                <a:latin typeface="TeXGyreAdventor"/>
                <a:cs typeface="TeXGyreAdventor"/>
              </a:rPr>
              <a:t>-&gt;</a:t>
            </a:r>
            <a:r>
              <a:rPr sz="1800" b="1" i="1" spc="600" dirty="0" smtClean="0">
                <a:latin typeface="TeXGyreAdventor"/>
                <a:cs typeface="TeXGyreAdventor"/>
              </a:rPr>
              <a:t>X</a:t>
            </a:r>
            <a:r>
              <a:rPr sz="1800" b="1" spc="600" dirty="0" smtClean="0">
                <a:latin typeface="Gothic Uralic"/>
                <a:cs typeface="Gothic Uralic"/>
              </a:rPr>
              <a:t>2</a:t>
            </a:r>
            <a:endParaRPr sz="1800" dirty="0">
              <a:latin typeface="Gothic Uralic"/>
              <a:cs typeface="Gothic Uralic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8683752" y="3732276"/>
            <a:ext cx="2188845" cy="1758950"/>
            <a:chOff x="8683752" y="3732276"/>
            <a:chExt cx="2188845" cy="1758950"/>
          </a:xfrm>
        </p:grpSpPr>
        <p:sp>
          <p:nvSpPr>
            <p:cNvPr id="21" name="object 21"/>
            <p:cNvSpPr/>
            <p:nvPr/>
          </p:nvSpPr>
          <p:spPr>
            <a:xfrm>
              <a:off x="8691372" y="3739896"/>
              <a:ext cx="650875" cy="1743710"/>
            </a:xfrm>
            <a:custGeom>
              <a:avLst/>
              <a:gdLst/>
              <a:ahLst/>
              <a:cxnLst/>
              <a:rect l="l" t="t" r="r" b="b"/>
              <a:pathLst>
                <a:path w="650875" h="1743710">
                  <a:moveTo>
                    <a:pt x="0" y="0"/>
                  </a:moveTo>
                  <a:lnTo>
                    <a:pt x="0" y="1743455"/>
                  </a:lnTo>
                  <a:lnTo>
                    <a:pt x="650748" y="1394714"/>
                  </a:lnTo>
                  <a:lnTo>
                    <a:pt x="650748" y="3487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C1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691372" y="3739896"/>
              <a:ext cx="650875" cy="1743710"/>
            </a:xfrm>
            <a:custGeom>
              <a:avLst/>
              <a:gdLst/>
              <a:ahLst/>
              <a:cxnLst/>
              <a:rect l="l" t="t" r="r" b="b"/>
              <a:pathLst>
                <a:path w="650875" h="1743710">
                  <a:moveTo>
                    <a:pt x="0" y="1743455"/>
                  </a:moveTo>
                  <a:lnTo>
                    <a:pt x="0" y="0"/>
                  </a:lnTo>
                  <a:lnTo>
                    <a:pt x="650748" y="348741"/>
                  </a:lnTo>
                  <a:lnTo>
                    <a:pt x="650748" y="1394714"/>
                  </a:lnTo>
                  <a:lnTo>
                    <a:pt x="0" y="1743455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340596" y="4088892"/>
              <a:ext cx="1150620" cy="1049020"/>
            </a:xfrm>
            <a:custGeom>
              <a:avLst/>
              <a:gdLst/>
              <a:ahLst/>
              <a:cxnLst/>
              <a:rect l="l" t="t" r="r" b="b"/>
              <a:pathLst>
                <a:path w="1150620" h="1049020">
                  <a:moveTo>
                    <a:pt x="1150620" y="0"/>
                  </a:moveTo>
                  <a:lnTo>
                    <a:pt x="0" y="0"/>
                  </a:lnTo>
                  <a:lnTo>
                    <a:pt x="0" y="1048511"/>
                  </a:lnTo>
                  <a:lnTo>
                    <a:pt x="1150620" y="1048511"/>
                  </a:lnTo>
                  <a:lnTo>
                    <a:pt x="1150620" y="0"/>
                  </a:lnTo>
                  <a:close/>
                </a:path>
              </a:pathLst>
            </a:custGeom>
            <a:solidFill>
              <a:srgbClr val="B5C1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340596" y="4088892"/>
              <a:ext cx="1150620" cy="1049020"/>
            </a:xfrm>
            <a:custGeom>
              <a:avLst/>
              <a:gdLst/>
              <a:ahLst/>
              <a:cxnLst/>
              <a:rect l="l" t="t" r="r" b="b"/>
              <a:pathLst>
                <a:path w="1150620" h="1049020">
                  <a:moveTo>
                    <a:pt x="0" y="1048511"/>
                  </a:moveTo>
                  <a:lnTo>
                    <a:pt x="1150620" y="1048511"/>
                  </a:lnTo>
                  <a:lnTo>
                    <a:pt x="1150620" y="0"/>
                  </a:lnTo>
                  <a:lnTo>
                    <a:pt x="0" y="0"/>
                  </a:lnTo>
                  <a:lnTo>
                    <a:pt x="0" y="1048511"/>
                  </a:lnTo>
                  <a:close/>
                </a:path>
              </a:pathLst>
            </a:custGeom>
            <a:ln w="15239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168128" y="5216652"/>
              <a:ext cx="124968" cy="19659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704832" y="5118862"/>
              <a:ext cx="480059" cy="318770"/>
            </a:xfrm>
            <a:custGeom>
              <a:avLst/>
              <a:gdLst/>
              <a:ahLst/>
              <a:cxnLst/>
              <a:rect l="l" t="t" r="r" b="b"/>
              <a:pathLst>
                <a:path w="480059" h="318770">
                  <a:moveTo>
                    <a:pt x="480060" y="0"/>
                  </a:moveTo>
                  <a:lnTo>
                    <a:pt x="433754" y="26911"/>
                  </a:lnTo>
                  <a:lnTo>
                    <a:pt x="381798" y="36786"/>
                  </a:lnTo>
                  <a:lnTo>
                    <a:pt x="315906" y="43265"/>
                  </a:lnTo>
                  <a:lnTo>
                    <a:pt x="240029" y="45593"/>
                  </a:lnTo>
                  <a:lnTo>
                    <a:pt x="164153" y="43265"/>
                  </a:lnTo>
                  <a:lnTo>
                    <a:pt x="98261" y="36786"/>
                  </a:lnTo>
                  <a:lnTo>
                    <a:pt x="46305" y="26911"/>
                  </a:lnTo>
                  <a:lnTo>
                    <a:pt x="12234" y="14397"/>
                  </a:lnTo>
                  <a:lnTo>
                    <a:pt x="0" y="0"/>
                  </a:lnTo>
                  <a:lnTo>
                    <a:pt x="0" y="273176"/>
                  </a:lnTo>
                  <a:lnTo>
                    <a:pt x="46305" y="300088"/>
                  </a:lnTo>
                  <a:lnTo>
                    <a:pt x="98261" y="309963"/>
                  </a:lnTo>
                  <a:lnTo>
                    <a:pt x="164153" y="316442"/>
                  </a:lnTo>
                  <a:lnTo>
                    <a:pt x="240029" y="318769"/>
                  </a:lnTo>
                  <a:lnTo>
                    <a:pt x="315906" y="316442"/>
                  </a:lnTo>
                  <a:lnTo>
                    <a:pt x="381798" y="309963"/>
                  </a:lnTo>
                  <a:lnTo>
                    <a:pt x="433754" y="300088"/>
                  </a:lnTo>
                  <a:lnTo>
                    <a:pt x="467825" y="287574"/>
                  </a:lnTo>
                  <a:lnTo>
                    <a:pt x="480060" y="273176"/>
                  </a:lnTo>
                  <a:lnTo>
                    <a:pt x="4800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704832" y="5073396"/>
              <a:ext cx="480059" cy="91440"/>
            </a:xfrm>
            <a:custGeom>
              <a:avLst/>
              <a:gdLst/>
              <a:ahLst/>
              <a:cxnLst/>
              <a:rect l="l" t="t" r="r" b="b"/>
              <a:pathLst>
                <a:path w="480059" h="91439">
                  <a:moveTo>
                    <a:pt x="240029" y="0"/>
                  </a:moveTo>
                  <a:lnTo>
                    <a:pt x="164153" y="2326"/>
                  </a:lnTo>
                  <a:lnTo>
                    <a:pt x="98261" y="8798"/>
                  </a:lnTo>
                  <a:lnTo>
                    <a:pt x="46305" y="18653"/>
                  </a:lnTo>
                  <a:lnTo>
                    <a:pt x="0" y="45465"/>
                  </a:lnTo>
                  <a:lnTo>
                    <a:pt x="12234" y="59863"/>
                  </a:lnTo>
                  <a:lnTo>
                    <a:pt x="46305" y="72377"/>
                  </a:lnTo>
                  <a:lnTo>
                    <a:pt x="98261" y="82252"/>
                  </a:lnTo>
                  <a:lnTo>
                    <a:pt x="164153" y="88731"/>
                  </a:lnTo>
                  <a:lnTo>
                    <a:pt x="240029" y="91058"/>
                  </a:lnTo>
                  <a:lnTo>
                    <a:pt x="315906" y="88731"/>
                  </a:lnTo>
                  <a:lnTo>
                    <a:pt x="381798" y="82252"/>
                  </a:lnTo>
                  <a:lnTo>
                    <a:pt x="433754" y="72377"/>
                  </a:lnTo>
                  <a:lnTo>
                    <a:pt x="467825" y="59863"/>
                  </a:lnTo>
                  <a:lnTo>
                    <a:pt x="480060" y="45465"/>
                  </a:lnTo>
                  <a:lnTo>
                    <a:pt x="467825" y="31130"/>
                  </a:lnTo>
                  <a:lnTo>
                    <a:pt x="433754" y="18653"/>
                  </a:lnTo>
                  <a:lnTo>
                    <a:pt x="381798" y="8798"/>
                  </a:lnTo>
                  <a:lnTo>
                    <a:pt x="315906" y="2326"/>
                  </a:lnTo>
                  <a:lnTo>
                    <a:pt x="240029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704832" y="5073396"/>
              <a:ext cx="480059" cy="364490"/>
            </a:xfrm>
            <a:custGeom>
              <a:avLst/>
              <a:gdLst/>
              <a:ahLst/>
              <a:cxnLst/>
              <a:rect l="l" t="t" r="r" b="b"/>
              <a:pathLst>
                <a:path w="480059" h="364489">
                  <a:moveTo>
                    <a:pt x="480060" y="45465"/>
                  </a:moveTo>
                  <a:lnTo>
                    <a:pt x="433754" y="72377"/>
                  </a:lnTo>
                  <a:lnTo>
                    <a:pt x="381798" y="82252"/>
                  </a:lnTo>
                  <a:lnTo>
                    <a:pt x="315906" y="88731"/>
                  </a:lnTo>
                  <a:lnTo>
                    <a:pt x="240029" y="91058"/>
                  </a:lnTo>
                  <a:lnTo>
                    <a:pt x="164153" y="88731"/>
                  </a:lnTo>
                  <a:lnTo>
                    <a:pt x="98261" y="82252"/>
                  </a:lnTo>
                  <a:lnTo>
                    <a:pt x="46305" y="72377"/>
                  </a:lnTo>
                  <a:lnTo>
                    <a:pt x="12234" y="59863"/>
                  </a:lnTo>
                  <a:lnTo>
                    <a:pt x="0" y="45465"/>
                  </a:lnTo>
                  <a:lnTo>
                    <a:pt x="12234" y="31130"/>
                  </a:lnTo>
                  <a:lnTo>
                    <a:pt x="46305" y="18653"/>
                  </a:lnTo>
                  <a:lnTo>
                    <a:pt x="98261" y="8798"/>
                  </a:lnTo>
                  <a:lnTo>
                    <a:pt x="164153" y="2326"/>
                  </a:lnTo>
                  <a:lnTo>
                    <a:pt x="240029" y="0"/>
                  </a:lnTo>
                  <a:lnTo>
                    <a:pt x="315906" y="2326"/>
                  </a:lnTo>
                  <a:lnTo>
                    <a:pt x="381798" y="8798"/>
                  </a:lnTo>
                  <a:lnTo>
                    <a:pt x="433754" y="18653"/>
                  </a:lnTo>
                  <a:lnTo>
                    <a:pt x="467825" y="31130"/>
                  </a:lnTo>
                  <a:lnTo>
                    <a:pt x="480060" y="45465"/>
                  </a:lnTo>
                  <a:close/>
                </a:path>
                <a:path w="480059" h="364489">
                  <a:moveTo>
                    <a:pt x="480060" y="45465"/>
                  </a:moveTo>
                  <a:lnTo>
                    <a:pt x="480060" y="318642"/>
                  </a:lnTo>
                  <a:lnTo>
                    <a:pt x="467825" y="333040"/>
                  </a:lnTo>
                  <a:lnTo>
                    <a:pt x="433754" y="345554"/>
                  </a:lnTo>
                  <a:lnTo>
                    <a:pt x="381798" y="355429"/>
                  </a:lnTo>
                  <a:lnTo>
                    <a:pt x="315906" y="361908"/>
                  </a:lnTo>
                  <a:lnTo>
                    <a:pt x="240029" y="364235"/>
                  </a:lnTo>
                  <a:lnTo>
                    <a:pt x="164153" y="361908"/>
                  </a:lnTo>
                  <a:lnTo>
                    <a:pt x="98261" y="355429"/>
                  </a:lnTo>
                  <a:lnTo>
                    <a:pt x="46305" y="345554"/>
                  </a:lnTo>
                  <a:lnTo>
                    <a:pt x="12234" y="333040"/>
                  </a:lnTo>
                  <a:lnTo>
                    <a:pt x="0" y="318642"/>
                  </a:lnTo>
                  <a:lnTo>
                    <a:pt x="0" y="45465"/>
                  </a:lnTo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595104" y="5216652"/>
              <a:ext cx="124968" cy="19659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0171176" y="5216652"/>
              <a:ext cx="124968" cy="19659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762744" y="4567428"/>
              <a:ext cx="340360" cy="542925"/>
            </a:xfrm>
            <a:custGeom>
              <a:avLst/>
              <a:gdLst/>
              <a:ahLst/>
              <a:cxnLst/>
              <a:rect l="l" t="t" r="r" b="b"/>
              <a:pathLst>
                <a:path w="340359" h="542925">
                  <a:moveTo>
                    <a:pt x="339851" y="0"/>
                  </a:moveTo>
                  <a:lnTo>
                    <a:pt x="0" y="0"/>
                  </a:lnTo>
                  <a:lnTo>
                    <a:pt x="0" y="542544"/>
                  </a:lnTo>
                  <a:lnTo>
                    <a:pt x="339851" y="542544"/>
                  </a:lnTo>
                  <a:lnTo>
                    <a:pt x="339851" y="0"/>
                  </a:lnTo>
                  <a:close/>
                </a:path>
              </a:pathLst>
            </a:custGeom>
            <a:solidFill>
              <a:srgbClr val="4966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762744" y="4567428"/>
              <a:ext cx="340360" cy="542925"/>
            </a:xfrm>
            <a:custGeom>
              <a:avLst/>
              <a:gdLst/>
              <a:ahLst/>
              <a:cxnLst/>
              <a:rect l="l" t="t" r="r" b="b"/>
              <a:pathLst>
                <a:path w="340359" h="542925">
                  <a:moveTo>
                    <a:pt x="0" y="542544"/>
                  </a:moveTo>
                  <a:lnTo>
                    <a:pt x="339851" y="542544"/>
                  </a:lnTo>
                  <a:lnTo>
                    <a:pt x="339851" y="0"/>
                  </a:lnTo>
                  <a:lnTo>
                    <a:pt x="0" y="0"/>
                  </a:lnTo>
                  <a:lnTo>
                    <a:pt x="0" y="542544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706356" y="5118862"/>
              <a:ext cx="480059" cy="318770"/>
            </a:xfrm>
            <a:custGeom>
              <a:avLst/>
              <a:gdLst/>
              <a:ahLst/>
              <a:cxnLst/>
              <a:rect l="l" t="t" r="r" b="b"/>
              <a:pathLst>
                <a:path w="480059" h="318770">
                  <a:moveTo>
                    <a:pt x="480060" y="0"/>
                  </a:moveTo>
                  <a:lnTo>
                    <a:pt x="433754" y="26911"/>
                  </a:lnTo>
                  <a:lnTo>
                    <a:pt x="381798" y="36786"/>
                  </a:lnTo>
                  <a:lnTo>
                    <a:pt x="315906" y="43265"/>
                  </a:lnTo>
                  <a:lnTo>
                    <a:pt x="240029" y="45593"/>
                  </a:lnTo>
                  <a:lnTo>
                    <a:pt x="164153" y="43265"/>
                  </a:lnTo>
                  <a:lnTo>
                    <a:pt x="98261" y="36786"/>
                  </a:lnTo>
                  <a:lnTo>
                    <a:pt x="46305" y="26911"/>
                  </a:lnTo>
                  <a:lnTo>
                    <a:pt x="12234" y="14397"/>
                  </a:lnTo>
                  <a:lnTo>
                    <a:pt x="0" y="0"/>
                  </a:lnTo>
                  <a:lnTo>
                    <a:pt x="0" y="273176"/>
                  </a:lnTo>
                  <a:lnTo>
                    <a:pt x="46305" y="300088"/>
                  </a:lnTo>
                  <a:lnTo>
                    <a:pt x="98261" y="309963"/>
                  </a:lnTo>
                  <a:lnTo>
                    <a:pt x="164153" y="316442"/>
                  </a:lnTo>
                  <a:lnTo>
                    <a:pt x="240029" y="318769"/>
                  </a:lnTo>
                  <a:lnTo>
                    <a:pt x="315906" y="316442"/>
                  </a:lnTo>
                  <a:lnTo>
                    <a:pt x="381798" y="309963"/>
                  </a:lnTo>
                  <a:lnTo>
                    <a:pt x="433754" y="300088"/>
                  </a:lnTo>
                  <a:lnTo>
                    <a:pt x="467825" y="287574"/>
                  </a:lnTo>
                  <a:lnTo>
                    <a:pt x="480060" y="273176"/>
                  </a:lnTo>
                  <a:lnTo>
                    <a:pt x="4800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706356" y="5073396"/>
              <a:ext cx="480059" cy="91440"/>
            </a:xfrm>
            <a:custGeom>
              <a:avLst/>
              <a:gdLst/>
              <a:ahLst/>
              <a:cxnLst/>
              <a:rect l="l" t="t" r="r" b="b"/>
              <a:pathLst>
                <a:path w="480059" h="91439">
                  <a:moveTo>
                    <a:pt x="240029" y="0"/>
                  </a:moveTo>
                  <a:lnTo>
                    <a:pt x="164153" y="2326"/>
                  </a:lnTo>
                  <a:lnTo>
                    <a:pt x="98261" y="8798"/>
                  </a:lnTo>
                  <a:lnTo>
                    <a:pt x="46305" y="18653"/>
                  </a:lnTo>
                  <a:lnTo>
                    <a:pt x="0" y="45465"/>
                  </a:lnTo>
                  <a:lnTo>
                    <a:pt x="12234" y="59863"/>
                  </a:lnTo>
                  <a:lnTo>
                    <a:pt x="46305" y="72377"/>
                  </a:lnTo>
                  <a:lnTo>
                    <a:pt x="98261" y="82252"/>
                  </a:lnTo>
                  <a:lnTo>
                    <a:pt x="164153" y="88731"/>
                  </a:lnTo>
                  <a:lnTo>
                    <a:pt x="240029" y="91058"/>
                  </a:lnTo>
                  <a:lnTo>
                    <a:pt x="315906" y="88731"/>
                  </a:lnTo>
                  <a:lnTo>
                    <a:pt x="381798" y="82252"/>
                  </a:lnTo>
                  <a:lnTo>
                    <a:pt x="433754" y="72377"/>
                  </a:lnTo>
                  <a:lnTo>
                    <a:pt x="467825" y="59863"/>
                  </a:lnTo>
                  <a:lnTo>
                    <a:pt x="480060" y="45465"/>
                  </a:lnTo>
                  <a:lnTo>
                    <a:pt x="467825" y="31130"/>
                  </a:lnTo>
                  <a:lnTo>
                    <a:pt x="433754" y="18653"/>
                  </a:lnTo>
                  <a:lnTo>
                    <a:pt x="381798" y="8798"/>
                  </a:lnTo>
                  <a:lnTo>
                    <a:pt x="315906" y="2326"/>
                  </a:lnTo>
                  <a:lnTo>
                    <a:pt x="240029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706356" y="5073396"/>
              <a:ext cx="480059" cy="364490"/>
            </a:xfrm>
            <a:custGeom>
              <a:avLst/>
              <a:gdLst/>
              <a:ahLst/>
              <a:cxnLst/>
              <a:rect l="l" t="t" r="r" b="b"/>
              <a:pathLst>
                <a:path w="480059" h="364489">
                  <a:moveTo>
                    <a:pt x="480060" y="45465"/>
                  </a:moveTo>
                  <a:lnTo>
                    <a:pt x="433754" y="72377"/>
                  </a:lnTo>
                  <a:lnTo>
                    <a:pt x="381798" y="82252"/>
                  </a:lnTo>
                  <a:lnTo>
                    <a:pt x="315906" y="88731"/>
                  </a:lnTo>
                  <a:lnTo>
                    <a:pt x="240029" y="91058"/>
                  </a:lnTo>
                  <a:lnTo>
                    <a:pt x="164153" y="88731"/>
                  </a:lnTo>
                  <a:lnTo>
                    <a:pt x="98261" y="82252"/>
                  </a:lnTo>
                  <a:lnTo>
                    <a:pt x="46305" y="72377"/>
                  </a:lnTo>
                  <a:lnTo>
                    <a:pt x="12234" y="59863"/>
                  </a:lnTo>
                  <a:lnTo>
                    <a:pt x="0" y="45465"/>
                  </a:lnTo>
                  <a:lnTo>
                    <a:pt x="12234" y="31130"/>
                  </a:lnTo>
                  <a:lnTo>
                    <a:pt x="46305" y="18653"/>
                  </a:lnTo>
                  <a:lnTo>
                    <a:pt x="98261" y="8798"/>
                  </a:lnTo>
                  <a:lnTo>
                    <a:pt x="164153" y="2326"/>
                  </a:lnTo>
                  <a:lnTo>
                    <a:pt x="240029" y="0"/>
                  </a:lnTo>
                  <a:lnTo>
                    <a:pt x="315906" y="2326"/>
                  </a:lnTo>
                  <a:lnTo>
                    <a:pt x="381798" y="8798"/>
                  </a:lnTo>
                  <a:lnTo>
                    <a:pt x="433754" y="18653"/>
                  </a:lnTo>
                  <a:lnTo>
                    <a:pt x="467825" y="31130"/>
                  </a:lnTo>
                  <a:lnTo>
                    <a:pt x="480060" y="45465"/>
                  </a:lnTo>
                  <a:close/>
                </a:path>
                <a:path w="480059" h="364489">
                  <a:moveTo>
                    <a:pt x="480060" y="45465"/>
                  </a:moveTo>
                  <a:lnTo>
                    <a:pt x="480060" y="318642"/>
                  </a:lnTo>
                  <a:lnTo>
                    <a:pt x="467825" y="333040"/>
                  </a:lnTo>
                  <a:lnTo>
                    <a:pt x="433754" y="345554"/>
                  </a:lnTo>
                  <a:lnTo>
                    <a:pt x="381798" y="355429"/>
                  </a:lnTo>
                  <a:lnTo>
                    <a:pt x="315906" y="361908"/>
                  </a:lnTo>
                  <a:lnTo>
                    <a:pt x="240029" y="364235"/>
                  </a:lnTo>
                  <a:lnTo>
                    <a:pt x="164153" y="361908"/>
                  </a:lnTo>
                  <a:lnTo>
                    <a:pt x="98261" y="355429"/>
                  </a:lnTo>
                  <a:lnTo>
                    <a:pt x="46305" y="345554"/>
                  </a:lnTo>
                  <a:lnTo>
                    <a:pt x="12234" y="333040"/>
                  </a:lnTo>
                  <a:lnTo>
                    <a:pt x="0" y="318642"/>
                  </a:lnTo>
                  <a:lnTo>
                    <a:pt x="0" y="45465"/>
                  </a:lnTo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596628" y="5216652"/>
              <a:ext cx="124968" cy="19659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0639044" y="4460748"/>
              <a:ext cx="226060" cy="702945"/>
            </a:xfrm>
            <a:custGeom>
              <a:avLst/>
              <a:gdLst/>
              <a:ahLst/>
              <a:cxnLst/>
              <a:rect l="l" t="t" r="r" b="b"/>
              <a:pathLst>
                <a:path w="226059" h="702945">
                  <a:moveTo>
                    <a:pt x="225551" y="0"/>
                  </a:moveTo>
                  <a:lnTo>
                    <a:pt x="0" y="106299"/>
                  </a:lnTo>
                  <a:lnTo>
                    <a:pt x="0" y="702563"/>
                  </a:lnTo>
                  <a:lnTo>
                    <a:pt x="225551" y="596264"/>
                  </a:lnTo>
                  <a:lnTo>
                    <a:pt x="225551" y="0"/>
                  </a:lnTo>
                  <a:close/>
                </a:path>
              </a:pathLst>
            </a:custGeom>
            <a:solidFill>
              <a:srgbClr val="4966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0639044" y="4460748"/>
              <a:ext cx="226060" cy="702945"/>
            </a:xfrm>
            <a:custGeom>
              <a:avLst/>
              <a:gdLst/>
              <a:ahLst/>
              <a:cxnLst/>
              <a:rect l="l" t="t" r="r" b="b"/>
              <a:pathLst>
                <a:path w="226059" h="702945">
                  <a:moveTo>
                    <a:pt x="225551" y="0"/>
                  </a:moveTo>
                  <a:lnTo>
                    <a:pt x="0" y="106299"/>
                  </a:lnTo>
                  <a:lnTo>
                    <a:pt x="0" y="702563"/>
                  </a:lnTo>
                  <a:lnTo>
                    <a:pt x="225551" y="596264"/>
                  </a:lnTo>
                  <a:lnTo>
                    <a:pt x="225551" y="0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640568" y="4567428"/>
              <a:ext cx="224154" cy="754380"/>
            </a:xfrm>
            <a:custGeom>
              <a:avLst/>
              <a:gdLst/>
              <a:ahLst/>
              <a:cxnLst/>
              <a:rect l="l" t="t" r="r" b="b"/>
              <a:pathLst>
                <a:path w="224154" h="754379">
                  <a:moveTo>
                    <a:pt x="0" y="0"/>
                  </a:moveTo>
                  <a:lnTo>
                    <a:pt x="0" y="634111"/>
                  </a:lnTo>
                  <a:lnTo>
                    <a:pt x="224027" y="754380"/>
                  </a:lnTo>
                  <a:lnTo>
                    <a:pt x="224027" y="1202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66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0640568" y="4567428"/>
              <a:ext cx="224154" cy="754380"/>
            </a:xfrm>
            <a:custGeom>
              <a:avLst/>
              <a:gdLst/>
              <a:ahLst/>
              <a:cxnLst/>
              <a:rect l="l" t="t" r="r" b="b"/>
              <a:pathLst>
                <a:path w="224154" h="754379">
                  <a:moveTo>
                    <a:pt x="0" y="0"/>
                  </a:moveTo>
                  <a:lnTo>
                    <a:pt x="224027" y="120269"/>
                  </a:lnTo>
                  <a:lnTo>
                    <a:pt x="224027" y="754380"/>
                  </a:lnTo>
                  <a:lnTo>
                    <a:pt x="0" y="634111"/>
                  </a:lnTo>
                  <a:lnTo>
                    <a:pt x="0" y="0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0657332" y="4475988"/>
              <a:ext cx="196850" cy="398145"/>
            </a:xfrm>
            <a:custGeom>
              <a:avLst/>
              <a:gdLst/>
              <a:ahLst/>
              <a:cxnLst/>
              <a:rect l="l" t="t" r="r" b="b"/>
              <a:pathLst>
                <a:path w="196850" h="398145">
                  <a:moveTo>
                    <a:pt x="196596" y="0"/>
                  </a:moveTo>
                  <a:lnTo>
                    <a:pt x="0" y="92710"/>
                  </a:lnTo>
                  <a:lnTo>
                    <a:pt x="0" y="397763"/>
                  </a:lnTo>
                  <a:lnTo>
                    <a:pt x="196596" y="305054"/>
                  </a:lnTo>
                  <a:lnTo>
                    <a:pt x="196596" y="0"/>
                  </a:lnTo>
                  <a:close/>
                </a:path>
              </a:pathLst>
            </a:custGeom>
            <a:solidFill>
              <a:srgbClr val="4966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9340595" y="4088891"/>
            <a:ext cx="1150620" cy="478790"/>
          </a:xfrm>
          <a:prstGeom prst="rect">
            <a:avLst/>
          </a:prstGeom>
          <a:solidFill>
            <a:srgbClr val="B5C1DF"/>
          </a:solidFill>
          <a:ln w="15240">
            <a:solidFill>
              <a:srgbClr val="34487C"/>
            </a:solidFill>
          </a:ln>
        </p:spPr>
        <p:txBody>
          <a:bodyPr vert="horz" wrap="square" lIns="0" tIns="70485" rIns="0" bIns="0" rtlCol="0">
            <a:spAutoFit/>
          </a:bodyPr>
          <a:lstStyle/>
          <a:p>
            <a:pPr marL="360045">
              <a:lnSpc>
                <a:spcPct val="100000"/>
              </a:lnSpc>
              <a:spcBef>
                <a:spcPts val="555"/>
              </a:spcBef>
            </a:pPr>
            <a:r>
              <a:rPr sz="2400" b="1" spc="-5" dirty="0">
                <a:latin typeface="Gothic Uralic"/>
                <a:cs typeface="Gothic Uralic"/>
              </a:rPr>
              <a:t>Exit</a:t>
            </a:r>
            <a:endParaRPr sz="2400">
              <a:latin typeface="Gothic Uralic"/>
              <a:cs typeface="Gothic Uralic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896857" y="5502351"/>
            <a:ext cx="23082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35" dirty="0">
                <a:solidFill>
                  <a:srgbClr val="232852"/>
                </a:solidFill>
                <a:latin typeface="Gothic Uralic"/>
                <a:cs typeface="Gothic Uralic"/>
              </a:rPr>
              <a:t>current</a:t>
            </a:r>
            <a:r>
              <a:rPr sz="2800" b="1" spc="20" dirty="0">
                <a:solidFill>
                  <a:srgbClr val="232852"/>
                </a:solidFill>
                <a:latin typeface="Gothic Uralic"/>
                <a:cs typeface="Gothic Uralic"/>
              </a:rPr>
              <a:t> </a:t>
            </a:r>
            <a:r>
              <a:rPr sz="2800" b="1" spc="30" dirty="0">
                <a:solidFill>
                  <a:srgbClr val="232852"/>
                </a:solidFill>
                <a:latin typeface="Gothic Uralic"/>
                <a:cs typeface="Gothic Uralic"/>
              </a:rPr>
              <a:t>room</a:t>
            </a:r>
            <a:endParaRPr sz="2800">
              <a:latin typeface="Gothic Uralic"/>
              <a:cs typeface="Gothic Uralic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692895" y="4736591"/>
            <a:ext cx="2719705" cy="1766570"/>
            <a:chOff x="8692895" y="4736591"/>
            <a:chExt cx="2719705" cy="1766570"/>
          </a:xfrm>
        </p:grpSpPr>
        <p:sp>
          <p:nvSpPr>
            <p:cNvPr id="45" name="object 45"/>
            <p:cNvSpPr/>
            <p:nvPr/>
          </p:nvSpPr>
          <p:spPr>
            <a:xfrm>
              <a:off x="8692895" y="5411723"/>
              <a:ext cx="2719578" cy="74752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9835642" y="4736591"/>
              <a:ext cx="915669" cy="471805"/>
            </a:xfrm>
            <a:custGeom>
              <a:avLst/>
              <a:gdLst/>
              <a:ahLst/>
              <a:cxnLst/>
              <a:rect l="l" t="t" r="r" b="b"/>
              <a:pathLst>
                <a:path w="915670" h="471804">
                  <a:moveTo>
                    <a:pt x="228473" y="225679"/>
                  </a:moveTo>
                  <a:lnTo>
                    <a:pt x="189496" y="152400"/>
                  </a:lnTo>
                  <a:lnTo>
                    <a:pt x="108458" y="0"/>
                  </a:lnTo>
                  <a:lnTo>
                    <a:pt x="0" y="231394"/>
                  </a:lnTo>
                  <a:lnTo>
                    <a:pt x="76161" y="229489"/>
                  </a:lnTo>
                  <a:lnTo>
                    <a:pt x="78359" y="313563"/>
                  </a:lnTo>
                  <a:lnTo>
                    <a:pt x="81711" y="328269"/>
                  </a:lnTo>
                  <a:lnTo>
                    <a:pt x="90182" y="340156"/>
                  </a:lnTo>
                  <a:lnTo>
                    <a:pt x="102476" y="348018"/>
                  </a:lnTo>
                  <a:lnTo>
                    <a:pt x="117348" y="350647"/>
                  </a:lnTo>
                  <a:lnTo>
                    <a:pt x="132118" y="347294"/>
                  </a:lnTo>
                  <a:lnTo>
                    <a:pt x="144030" y="338810"/>
                  </a:lnTo>
                  <a:lnTo>
                    <a:pt x="151866" y="326466"/>
                  </a:lnTo>
                  <a:lnTo>
                    <a:pt x="154432" y="311531"/>
                  </a:lnTo>
                  <a:lnTo>
                    <a:pt x="152323" y="227584"/>
                  </a:lnTo>
                  <a:lnTo>
                    <a:pt x="228473" y="225679"/>
                  </a:lnTo>
                  <a:close/>
                </a:path>
                <a:path w="915670" h="471804">
                  <a:moveTo>
                    <a:pt x="915543" y="336804"/>
                  </a:moveTo>
                  <a:lnTo>
                    <a:pt x="863092" y="316357"/>
                  </a:lnTo>
                  <a:lnTo>
                    <a:pt x="677418" y="243967"/>
                  </a:lnTo>
                  <a:lnTo>
                    <a:pt x="684390" y="319836"/>
                  </a:lnTo>
                  <a:lnTo>
                    <a:pt x="446405" y="341630"/>
                  </a:lnTo>
                  <a:lnTo>
                    <a:pt x="413499" y="368122"/>
                  </a:lnTo>
                  <a:lnTo>
                    <a:pt x="411861" y="383159"/>
                  </a:lnTo>
                  <a:lnTo>
                    <a:pt x="416179" y="397649"/>
                  </a:lnTo>
                  <a:lnTo>
                    <a:pt x="425411" y="408940"/>
                  </a:lnTo>
                  <a:lnTo>
                    <a:pt x="438213" y="415950"/>
                  </a:lnTo>
                  <a:lnTo>
                    <a:pt x="453263" y="417576"/>
                  </a:lnTo>
                  <a:lnTo>
                    <a:pt x="691375" y="395668"/>
                  </a:lnTo>
                  <a:lnTo>
                    <a:pt x="698373" y="471551"/>
                  </a:lnTo>
                  <a:lnTo>
                    <a:pt x="915543" y="336804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9777983" y="6019799"/>
              <a:ext cx="426720" cy="475615"/>
            </a:xfrm>
            <a:custGeom>
              <a:avLst/>
              <a:gdLst/>
              <a:ahLst/>
              <a:cxnLst/>
              <a:rect l="l" t="t" r="r" b="b"/>
              <a:pathLst>
                <a:path w="426720" h="475614">
                  <a:moveTo>
                    <a:pt x="213360" y="0"/>
                  </a:moveTo>
                  <a:lnTo>
                    <a:pt x="0" y="213359"/>
                  </a:lnTo>
                  <a:lnTo>
                    <a:pt x="106680" y="213359"/>
                  </a:lnTo>
                  <a:lnTo>
                    <a:pt x="106680" y="475488"/>
                  </a:lnTo>
                  <a:lnTo>
                    <a:pt x="320040" y="475488"/>
                  </a:lnTo>
                  <a:lnTo>
                    <a:pt x="320040" y="213359"/>
                  </a:lnTo>
                  <a:lnTo>
                    <a:pt x="426720" y="213359"/>
                  </a:lnTo>
                  <a:lnTo>
                    <a:pt x="213360" y="0"/>
                  </a:lnTo>
                  <a:close/>
                </a:path>
              </a:pathLst>
            </a:custGeom>
            <a:solidFill>
              <a:srgbClr val="4966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9777983" y="6019799"/>
              <a:ext cx="426720" cy="475615"/>
            </a:xfrm>
            <a:custGeom>
              <a:avLst/>
              <a:gdLst/>
              <a:ahLst/>
              <a:cxnLst/>
              <a:rect l="l" t="t" r="r" b="b"/>
              <a:pathLst>
                <a:path w="426720" h="475614">
                  <a:moveTo>
                    <a:pt x="106680" y="475488"/>
                  </a:moveTo>
                  <a:lnTo>
                    <a:pt x="106680" y="213359"/>
                  </a:lnTo>
                  <a:lnTo>
                    <a:pt x="0" y="213359"/>
                  </a:lnTo>
                  <a:lnTo>
                    <a:pt x="213360" y="0"/>
                  </a:lnTo>
                  <a:lnTo>
                    <a:pt x="426720" y="213359"/>
                  </a:lnTo>
                  <a:lnTo>
                    <a:pt x="320040" y="213359"/>
                  </a:lnTo>
                  <a:lnTo>
                    <a:pt x="320040" y="475488"/>
                  </a:lnTo>
                  <a:lnTo>
                    <a:pt x="106680" y="475488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10521188" y="4057345"/>
            <a:ext cx="5194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Gothic Uralic"/>
                <a:cs typeface="Gothic Uralic"/>
              </a:rPr>
              <a:t>Exit</a:t>
            </a:r>
            <a:endParaRPr sz="2400">
              <a:latin typeface="Gothic Uralic"/>
              <a:cs typeface="Gothic Uralic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141207" y="1921764"/>
            <a:ext cx="490855" cy="399415"/>
            <a:chOff x="8141207" y="1921764"/>
            <a:chExt cx="490855" cy="399415"/>
          </a:xfrm>
        </p:grpSpPr>
        <p:sp>
          <p:nvSpPr>
            <p:cNvPr id="51" name="object 51"/>
            <p:cNvSpPr/>
            <p:nvPr/>
          </p:nvSpPr>
          <p:spPr>
            <a:xfrm>
              <a:off x="8148827" y="1929384"/>
              <a:ext cx="475615" cy="384175"/>
            </a:xfrm>
            <a:custGeom>
              <a:avLst/>
              <a:gdLst/>
              <a:ahLst/>
              <a:cxnLst/>
              <a:rect l="l" t="t" r="r" b="b"/>
              <a:pathLst>
                <a:path w="475615" h="384175">
                  <a:moveTo>
                    <a:pt x="283464" y="0"/>
                  </a:moveTo>
                  <a:lnTo>
                    <a:pt x="283464" y="96012"/>
                  </a:lnTo>
                  <a:lnTo>
                    <a:pt x="0" y="96012"/>
                  </a:lnTo>
                  <a:lnTo>
                    <a:pt x="0" y="288036"/>
                  </a:lnTo>
                  <a:lnTo>
                    <a:pt x="283464" y="288036"/>
                  </a:lnTo>
                  <a:lnTo>
                    <a:pt x="283464" y="384048"/>
                  </a:lnTo>
                  <a:lnTo>
                    <a:pt x="475488" y="192024"/>
                  </a:lnTo>
                  <a:lnTo>
                    <a:pt x="283464" y="0"/>
                  </a:lnTo>
                  <a:close/>
                </a:path>
              </a:pathLst>
            </a:custGeom>
            <a:solidFill>
              <a:srgbClr val="4966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148827" y="1929384"/>
              <a:ext cx="475615" cy="384175"/>
            </a:xfrm>
            <a:custGeom>
              <a:avLst/>
              <a:gdLst/>
              <a:ahLst/>
              <a:cxnLst/>
              <a:rect l="l" t="t" r="r" b="b"/>
              <a:pathLst>
                <a:path w="475615" h="384175">
                  <a:moveTo>
                    <a:pt x="0" y="96012"/>
                  </a:moveTo>
                  <a:lnTo>
                    <a:pt x="283464" y="96012"/>
                  </a:lnTo>
                  <a:lnTo>
                    <a:pt x="283464" y="0"/>
                  </a:lnTo>
                  <a:lnTo>
                    <a:pt x="475488" y="192024"/>
                  </a:lnTo>
                  <a:lnTo>
                    <a:pt x="283464" y="384048"/>
                  </a:lnTo>
                  <a:lnTo>
                    <a:pt x="283464" y="288036"/>
                  </a:lnTo>
                  <a:lnTo>
                    <a:pt x="0" y="288036"/>
                  </a:lnTo>
                  <a:lnTo>
                    <a:pt x="0" y="96012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5338064" y="2510739"/>
            <a:ext cx="28860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477B1"/>
                </a:solidFill>
                <a:latin typeface="Gothic Uralic"/>
                <a:cs typeface="Gothic Uralic"/>
              </a:rPr>
              <a:t>Universal </a:t>
            </a:r>
            <a:r>
              <a:rPr sz="1800" spc="-10" dirty="0">
                <a:solidFill>
                  <a:srgbClr val="3477B1"/>
                </a:solidFill>
                <a:latin typeface="Gothic Uralic"/>
                <a:cs typeface="Gothic Uralic"/>
              </a:rPr>
              <a:t>knowledge</a:t>
            </a:r>
            <a:r>
              <a:rPr sz="1800" spc="35" dirty="0">
                <a:solidFill>
                  <a:srgbClr val="3477B1"/>
                </a:solidFill>
                <a:latin typeface="Gothic Uralic"/>
                <a:cs typeface="Gothic Uralic"/>
              </a:rPr>
              <a:t> </a:t>
            </a:r>
            <a:r>
              <a:rPr sz="1800" dirty="0">
                <a:solidFill>
                  <a:srgbClr val="3477B1"/>
                </a:solidFill>
                <a:latin typeface="Gothic Uralic"/>
                <a:cs typeface="Gothic Uralic"/>
              </a:rPr>
              <a:t>view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191250" y="4656582"/>
            <a:ext cx="20135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477B1"/>
                </a:solidFill>
                <a:latin typeface="Gothic Uralic"/>
                <a:cs typeface="Gothic Uralic"/>
              </a:rPr>
              <a:t>Robot </a:t>
            </a:r>
            <a:r>
              <a:rPr sz="1800" spc="-10" dirty="0">
                <a:solidFill>
                  <a:srgbClr val="3477B1"/>
                </a:solidFill>
                <a:latin typeface="Gothic Uralic"/>
                <a:cs typeface="Gothic Uralic"/>
              </a:rPr>
              <a:t>agent</a:t>
            </a:r>
            <a:r>
              <a:rPr sz="1800" spc="-45" dirty="0">
                <a:solidFill>
                  <a:srgbClr val="3477B1"/>
                </a:solidFill>
                <a:latin typeface="Gothic Uralic"/>
                <a:cs typeface="Gothic Uralic"/>
              </a:rPr>
              <a:t> </a:t>
            </a:r>
            <a:r>
              <a:rPr sz="1800" spc="5" dirty="0">
                <a:solidFill>
                  <a:srgbClr val="3477B1"/>
                </a:solidFill>
                <a:latin typeface="Gothic Uralic"/>
                <a:cs typeface="Gothic Uralic"/>
              </a:rPr>
              <a:t>view</a:t>
            </a:r>
            <a:endParaRPr sz="180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32852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4572" y="0"/>
            <a:ext cx="12201525" cy="1176655"/>
            <a:chOff x="-4572" y="0"/>
            <a:chExt cx="12201525" cy="117665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11673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1167765"/>
            </a:xfrm>
            <a:custGeom>
              <a:avLst/>
              <a:gdLst/>
              <a:ahLst/>
              <a:cxnLst/>
              <a:rect l="l" t="t" r="r" b="b"/>
              <a:pathLst>
                <a:path w="12192000" h="1167765">
                  <a:moveTo>
                    <a:pt x="12192000" y="0"/>
                  </a:moveTo>
                  <a:lnTo>
                    <a:pt x="0" y="0"/>
                  </a:lnTo>
                  <a:lnTo>
                    <a:pt x="0" y="1007999"/>
                  </a:lnTo>
                  <a:lnTo>
                    <a:pt x="1996058" y="1007999"/>
                  </a:lnTo>
                  <a:lnTo>
                    <a:pt x="2377059" y="1160652"/>
                  </a:lnTo>
                  <a:lnTo>
                    <a:pt x="2385441" y="1162303"/>
                  </a:lnTo>
                  <a:lnTo>
                    <a:pt x="2398141" y="1164844"/>
                  </a:lnTo>
                  <a:lnTo>
                    <a:pt x="2410841" y="1167384"/>
                  </a:lnTo>
                  <a:lnTo>
                    <a:pt x="2421509" y="1167384"/>
                  </a:lnTo>
                  <a:lnTo>
                    <a:pt x="2434209" y="1167384"/>
                  </a:lnTo>
                  <a:lnTo>
                    <a:pt x="2444750" y="1164844"/>
                  </a:lnTo>
                  <a:lnTo>
                    <a:pt x="2457450" y="1162303"/>
                  </a:lnTo>
                  <a:lnTo>
                    <a:pt x="2465959" y="1160652"/>
                  </a:lnTo>
                  <a:lnTo>
                    <a:pt x="2846959" y="1007999"/>
                  </a:lnTo>
                  <a:lnTo>
                    <a:pt x="12192000" y="1007999"/>
                  </a:lnTo>
                  <a:lnTo>
                    <a:pt x="12192000" y="0"/>
                  </a:lnTo>
                  <a:close/>
                </a:path>
              </a:pathLst>
            </a:custGeom>
            <a:ln w="9144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2544" y="0"/>
              <a:ext cx="2214372" cy="11490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89000" y="165100"/>
            <a:ext cx="3578225" cy="627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Today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43000" y="1447800"/>
            <a:ext cx="7511415" cy="3902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Problem-solving</a:t>
            </a:r>
            <a:endParaRPr sz="2400" dirty="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900" dirty="0">
              <a:latin typeface="TeXGyreAdventor"/>
              <a:cs typeface="TeXGyreAdventor"/>
            </a:endParaRPr>
          </a:p>
          <a:p>
            <a:pPr marL="469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1800" spc="34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Intelligent</a:t>
            </a:r>
            <a:r>
              <a:rPr sz="1800" spc="-21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Agents</a:t>
            </a:r>
            <a:endParaRPr sz="1800" dirty="0">
              <a:latin typeface="Gothic Uralic"/>
              <a:cs typeface="Gothic Uralic"/>
            </a:endParaRPr>
          </a:p>
          <a:p>
            <a:pPr marL="469900">
              <a:lnSpc>
                <a:spcPct val="100000"/>
              </a:lnSpc>
              <a:spcBef>
                <a:spcPts val="1035"/>
              </a:spcBef>
              <a:buFont typeface="Arial" panose="020B0604020202020204" pitchFamily="34" charset="0"/>
              <a:buChar char="•"/>
            </a:pPr>
            <a:r>
              <a:rPr sz="1800" spc="33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Symbol</a:t>
            </a:r>
            <a:r>
              <a:rPr sz="1800" spc="-19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processing</a:t>
            </a:r>
            <a:endParaRPr sz="1800" dirty="0">
              <a:latin typeface="Gothic Uralic"/>
              <a:cs typeface="Gothic Uralic"/>
            </a:endParaRPr>
          </a:p>
          <a:p>
            <a:pPr marL="469900">
              <a:lnSpc>
                <a:spcPct val="100000"/>
              </a:lnSpc>
              <a:spcBef>
                <a:spcPts val="1030"/>
              </a:spcBef>
              <a:buFont typeface="Arial" panose="020B0604020202020204" pitchFamily="34" charset="0"/>
              <a:buChar char="•"/>
            </a:pPr>
            <a:r>
              <a:rPr sz="1800" spc="33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Problem-solving machines </a:t>
            </a:r>
            <a:r>
              <a:rPr sz="1800" spc="5" dirty="0">
                <a:solidFill>
                  <a:srgbClr val="252525"/>
                </a:solidFill>
                <a:latin typeface="Gothic Uralic"/>
                <a:cs typeface="Gothic Uralic"/>
              </a:rPr>
              <a:t>vs.</a:t>
            </a:r>
            <a:r>
              <a:rPr sz="1800" spc="-21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humans</a:t>
            </a:r>
            <a:endParaRPr sz="1800" dirty="0">
              <a:latin typeface="Gothic Uralic"/>
              <a:cs typeface="Gothic Uralic"/>
            </a:endParaRPr>
          </a:p>
          <a:p>
            <a:pPr marL="469900">
              <a:lnSpc>
                <a:spcPct val="100000"/>
              </a:lnSpc>
              <a:spcBef>
                <a:spcPts val="1035"/>
              </a:spcBef>
              <a:buFont typeface="Arial" panose="020B0604020202020204" pitchFamily="34" charset="0"/>
              <a:buChar char="•"/>
            </a:pPr>
            <a:r>
              <a:rPr sz="1800" spc="34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Informal search</a:t>
            </a:r>
            <a:r>
              <a:rPr sz="1800" spc="-204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example</a:t>
            </a:r>
            <a:endParaRPr sz="1800" dirty="0">
              <a:latin typeface="Gothic Uralic"/>
              <a:cs typeface="Gothic Uralic"/>
            </a:endParaRPr>
          </a:p>
          <a:p>
            <a:pPr marL="469900">
              <a:lnSpc>
                <a:spcPct val="100000"/>
              </a:lnSpc>
              <a:spcBef>
                <a:spcPts val="1035"/>
              </a:spcBef>
              <a:buFont typeface="Arial" panose="020B0604020202020204" pitchFamily="34" charset="0"/>
              <a:buChar char="•"/>
            </a:pPr>
            <a:r>
              <a:rPr sz="1800" spc="33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How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to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formalise a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problem for</a:t>
            </a:r>
            <a:r>
              <a:rPr sz="1800" spc="-26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spc="-75" dirty="0">
                <a:solidFill>
                  <a:srgbClr val="252525"/>
                </a:solidFill>
                <a:latin typeface="Gothic Uralic"/>
                <a:cs typeface="Gothic Uralic"/>
              </a:rPr>
              <a:t>search</a:t>
            </a:r>
            <a:endParaRPr sz="1800" dirty="0">
              <a:latin typeface="Gothic Uralic"/>
              <a:cs typeface="Gothic Uralic"/>
            </a:endParaRPr>
          </a:p>
          <a:p>
            <a:pPr marL="469900">
              <a:lnSpc>
                <a:spcPct val="100000"/>
              </a:lnSpc>
              <a:spcBef>
                <a:spcPts val="1030"/>
              </a:spcBef>
              <a:buFont typeface="Arial" panose="020B0604020202020204" pitchFamily="34" charset="0"/>
              <a:buChar char="•"/>
            </a:pPr>
            <a:r>
              <a:rPr sz="1800" spc="33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Uninformed search</a:t>
            </a:r>
            <a:r>
              <a:rPr sz="1800" spc="-16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strategies</a:t>
            </a:r>
            <a:endParaRPr sz="1800" dirty="0">
              <a:latin typeface="Gothic Uralic"/>
              <a:cs typeface="Gothic Uralic"/>
            </a:endParaRPr>
          </a:p>
          <a:p>
            <a:pPr marL="927100">
              <a:lnSpc>
                <a:spcPct val="100000"/>
              </a:lnSpc>
              <a:spcBef>
                <a:spcPts val="980"/>
              </a:spcBef>
            </a:pPr>
            <a:r>
              <a:rPr sz="1600" spc="29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1600" spc="-10" dirty="0">
                <a:solidFill>
                  <a:srgbClr val="252525"/>
                </a:solidFill>
                <a:latin typeface="Gothic Uralic"/>
                <a:cs typeface="Gothic Uralic"/>
              </a:rPr>
              <a:t>BFS </a:t>
            </a:r>
            <a:r>
              <a:rPr sz="1600" spc="-5" dirty="0">
                <a:solidFill>
                  <a:srgbClr val="252525"/>
                </a:solidFill>
                <a:latin typeface="Gothic Uralic"/>
                <a:cs typeface="Gothic Uralic"/>
              </a:rPr>
              <a:t>– </a:t>
            </a:r>
            <a:r>
              <a:rPr sz="1600" spc="-10" dirty="0">
                <a:solidFill>
                  <a:srgbClr val="252525"/>
                </a:solidFill>
                <a:latin typeface="Gothic Uralic"/>
                <a:cs typeface="Gothic Uralic"/>
              </a:rPr>
              <a:t>Breadth-First</a:t>
            </a:r>
            <a:r>
              <a:rPr sz="1600" spc="-29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Gothic Uralic"/>
                <a:cs typeface="Gothic Uralic"/>
              </a:rPr>
              <a:t>Search</a:t>
            </a:r>
            <a:endParaRPr sz="1600" dirty="0">
              <a:latin typeface="Gothic Uralic"/>
              <a:cs typeface="Gothic Uralic"/>
            </a:endParaRPr>
          </a:p>
          <a:p>
            <a:pPr marL="927100">
              <a:lnSpc>
                <a:spcPct val="100000"/>
              </a:lnSpc>
              <a:spcBef>
                <a:spcPts val="985"/>
              </a:spcBef>
            </a:pPr>
            <a:r>
              <a:rPr sz="1600" spc="29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</a:t>
            </a:r>
            <a:r>
              <a:rPr sz="1600" spc="-3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Gothic Uralic"/>
                <a:cs typeface="Gothic Uralic"/>
              </a:rPr>
              <a:t>DFS </a:t>
            </a:r>
            <a:r>
              <a:rPr sz="1600" spc="-5" dirty="0">
                <a:solidFill>
                  <a:srgbClr val="252525"/>
                </a:solidFill>
                <a:latin typeface="Gothic Uralic"/>
                <a:cs typeface="Gothic Uralic"/>
              </a:rPr>
              <a:t>– </a:t>
            </a:r>
            <a:r>
              <a:rPr sz="1600" spc="-10" dirty="0">
                <a:solidFill>
                  <a:srgbClr val="252525"/>
                </a:solidFill>
                <a:latin typeface="Gothic Uralic"/>
                <a:cs typeface="Gothic Uralic"/>
              </a:rPr>
              <a:t>Depth-First Search</a:t>
            </a:r>
            <a:endParaRPr sz="1600" dirty="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732007" y="3319271"/>
            <a:ext cx="658495" cy="1736089"/>
            <a:chOff x="10732007" y="3319271"/>
            <a:chExt cx="658495" cy="1736089"/>
          </a:xfrm>
        </p:grpSpPr>
        <p:sp>
          <p:nvSpPr>
            <p:cNvPr id="3" name="object 3"/>
            <p:cNvSpPr/>
            <p:nvPr/>
          </p:nvSpPr>
          <p:spPr>
            <a:xfrm>
              <a:off x="10739627" y="3326891"/>
              <a:ext cx="643255" cy="1720850"/>
            </a:xfrm>
            <a:custGeom>
              <a:avLst/>
              <a:gdLst/>
              <a:ahLst/>
              <a:cxnLst/>
              <a:rect l="l" t="t" r="r" b="b"/>
              <a:pathLst>
                <a:path w="643254" h="1720850">
                  <a:moveTo>
                    <a:pt x="643127" y="0"/>
                  </a:moveTo>
                  <a:lnTo>
                    <a:pt x="0" y="344170"/>
                  </a:lnTo>
                  <a:lnTo>
                    <a:pt x="0" y="1376426"/>
                  </a:lnTo>
                  <a:lnTo>
                    <a:pt x="643127" y="1720596"/>
                  </a:lnTo>
                  <a:lnTo>
                    <a:pt x="643127" y="0"/>
                  </a:lnTo>
                  <a:close/>
                </a:path>
              </a:pathLst>
            </a:custGeom>
            <a:solidFill>
              <a:srgbClr val="B5C1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739627" y="3326891"/>
              <a:ext cx="643255" cy="1720850"/>
            </a:xfrm>
            <a:custGeom>
              <a:avLst/>
              <a:gdLst/>
              <a:ahLst/>
              <a:cxnLst/>
              <a:rect l="l" t="t" r="r" b="b"/>
              <a:pathLst>
                <a:path w="643254" h="1720850">
                  <a:moveTo>
                    <a:pt x="643127" y="0"/>
                  </a:moveTo>
                  <a:lnTo>
                    <a:pt x="643127" y="1720596"/>
                  </a:lnTo>
                  <a:lnTo>
                    <a:pt x="0" y="1376426"/>
                  </a:lnTo>
                  <a:lnTo>
                    <a:pt x="0" y="344170"/>
                  </a:lnTo>
                  <a:lnTo>
                    <a:pt x="643127" y="0"/>
                  </a:lnTo>
                  <a:close/>
                </a:path>
              </a:pathLst>
            </a:custGeom>
            <a:ln w="15239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542544" y="0"/>
            <a:ext cx="4671059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39846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Problem-solving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97737" y="1474723"/>
            <a:ext cx="6111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Problem-solving with computer</a:t>
            </a:r>
            <a:r>
              <a:rPr sz="2400" b="1" i="1" spc="-10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programs</a:t>
            </a:r>
            <a:endParaRPr sz="2400">
              <a:latin typeface="TeXGyreAdventor"/>
              <a:cs typeface="TeXGyreAdventor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496811" y="4477511"/>
            <a:ext cx="542543" cy="542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4962144" y="3798570"/>
          <a:ext cx="2103119" cy="1978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7385"/>
                <a:gridCol w="742315"/>
                <a:gridCol w="693419"/>
              </a:tblGrid>
              <a:tr h="598932">
                <a:tc>
                  <a:txBody>
                    <a:bodyPr/>
                    <a:lstStyle/>
                    <a:p>
                      <a:pPr marL="188595">
                        <a:lnSpc>
                          <a:spcPts val="4235"/>
                        </a:lnSpc>
                      </a:pPr>
                      <a:r>
                        <a:rPr sz="3600" b="1" dirty="0">
                          <a:latin typeface="Gothic Uralic"/>
                          <a:cs typeface="Gothic Uralic"/>
                        </a:rPr>
                        <a:t>o</a:t>
                      </a:r>
                      <a:endParaRPr sz="3600">
                        <a:latin typeface="Gothic Uralic"/>
                        <a:cs typeface="Gothic Uralic"/>
                      </a:endParaRPr>
                    </a:p>
                  </a:txBody>
                  <a:tcPr marL="0" marR="0" marT="0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19050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  <a:solidFill>
                      <a:srgbClr val="DEDE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28575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  <a:solidFill>
                      <a:srgbClr val="DEDE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19050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  <a:solidFill>
                      <a:srgbClr val="DEDEE5"/>
                    </a:solidFill>
                  </a:tcPr>
                </a:tc>
              </a:tr>
              <a:tr h="7284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19050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  <a:solidFill>
                      <a:srgbClr val="DEDE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19050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  <a:solidFill>
                      <a:srgbClr val="DEDE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19050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</a:tcPr>
                </a:tc>
              </a:tr>
              <a:tr h="6507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19050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  <a:solidFill>
                      <a:srgbClr val="DEDE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19050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  <a:solidFill>
                      <a:srgbClr val="DEDE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19050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  <a:solidFill>
                      <a:srgbClr val="DEDEE5"/>
                    </a:solidFill>
                  </a:tcPr>
                </a:tc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4577588" y="3925061"/>
            <a:ext cx="223520" cy="1003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Gothic Uralic"/>
                <a:cs typeface="Gothic Uralic"/>
              </a:rPr>
              <a:t>3</a:t>
            </a:r>
            <a:endParaRPr sz="24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940"/>
              </a:spcBef>
            </a:pPr>
            <a:r>
              <a:rPr sz="2400" b="1" dirty="0">
                <a:latin typeface="Gothic Uralic"/>
                <a:cs typeface="Gothic Uralic"/>
              </a:rPr>
              <a:t>2</a:t>
            </a:r>
            <a:endParaRPr sz="2400">
              <a:latin typeface="Gothic Uralic"/>
              <a:cs typeface="Gothic Ural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77588" y="5273446"/>
            <a:ext cx="1968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Gothic Uralic"/>
                <a:cs typeface="Gothic Uralic"/>
              </a:rPr>
              <a:t>1</a:t>
            </a:r>
            <a:endParaRPr sz="2400">
              <a:latin typeface="Gothic Uralic"/>
              <a:cs typeface="Gothic Ural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88898" y="2340355"/>
            <a:ext cx="223774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Gothic Uralic"/>
                <a:cs typeface="Gothic Uralic"/>
              </a:rPr>
              <a:t>States expanded :</a:t>
            </a:r>
            <a:r>
              <a:rPr sz="1800" b="1" spc="-120" dirty="0">
                <a:latin typeface="Gothic Uralic"/>
                <a:cs typeface="Gothic Uralic"/>
              </a:rPr>
              <a:t> </a:t>
            </a:r>
            <a:r>
              <a:rPr sz="1800" b="1" dirty="0">
                <a:latin typeface="Gothic Uralic"/>
                <a:cs typeface="Gothic Uralic"/>
              </a:rPr>
              <a:t>0</a:t>
            </a:r>
            <a:endParaRPr sz="180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tabLst>
                <a:tab pos="1967230" algn="l"/>
              </a:tabLst>
            </a:pPr>
            <a:r>
              <a:rPr sz="1800" b="1" spc="-5" dirty="0">
                <a:latin typeface="Gothic Uralic"/>
                <a:cs typeface="Gothic Uralic"/>
              </a:rPr>
              <a:t>States</a:t>
            </a:r>
            <a:r>
              <a:rPr sz="1800" b="1" spc="-15" dirty="0">
                <a:latin typeface="Gothic Uralic"/>
                <a:cs typeface="Gothic Uralic"/>
              </a:rPr>
              <a:t> </a:t>
            </a:r>
            <a:r>
              <a:rPr sz="1800" b="1" dirty="0">
                <a:latin typeface="Gothic Uralic"/>
                <a:cs typeface="Gothic Uralic"/>
              </a:rPr>
              <a:t>waiting	</a:t>
            </a:r>
            <a:r>
              <a:rPr sz="1800" b="1" spc="-5" dirty="0">
                <a:latin typeface="Gothic Uralic"/>
                <a:cs typeface="Gothic Uralic"/>
              </a:rPr>
              <a:t>:</a:t>
            </a:r>
            <a:r>
              <a:rPr sz="1800" b="1" spc="-95" dirty="0">
                <a:latin typeface="Gothic Uralic"/>
                <a:cs typeface="Gothic Uralic"/>
              </a:rPr>
              <a:t> </a:t>
            </a:r>
            <a:r>
              <a:rPr sz="1800" b="1" dirty="0">
                <a:latin typeface="Gothic Uralic"/>
                <a:cs typeface="Gothic Uralic"/>
              </a:rPr>
              <a:t>0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07692" y="3491484"/>
            <a:ext cx="384175" cy="276225"/>
          </a:xfrm>
          <a:prstGeom prst="rect">
            <a:avLst/>
          </a:prstGeom>
          <a:solidFill>
            <a:srgbClr val="232852">
              <a:alpha val="14901"/>
            </a:srgbClr>
          </a:solidFill>
          <a:ln w="9144">
            <a:solidFill>
              <a:srgbClr val="C00000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35"/>
              </a:spcBef>
            </a:pPr>
            <a:r>
              <a:rPr sz="1200" spc="-5" dirty="0">
                <a:latin typeface="Gothic Uralic"/>
                <a:cs typeface="Gothic Uralic"/>
              </a:rPr>
              <a:t>A3</a:t>
            </a:r>
            <a:endParaRPr sz="1200">
              <a:latin typeface="Gothic Uralic"/>
              <a:cs typeface="Gothic Uralic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8930640" y="3314700"/>
            <a:ext cx="1815464" cy="1757680"/>
            <a:chOff x="8930640" y="3314700"/>
            <a:chExt cx="1815464" cy="1757680"/>
          </a:xfrm>
        </p:grpSpPr>
        <p:sp>
          <p:nvSpPr>
            <p:cNvPr id="16" name="object 16"/>
            <p:cNvSpPr/>
            <p:nvPr/>
          </p:nvSpPr>
          <p:spPr>
            <a:xfrm>
              <a:off x="8938260" y="3322320"/>
              <a:ext cx="650875" cy="1742439"/>
            </a:xfrm>
            <a:custGeom>
              <a:avLst/>
              <a:gdLst/>
              <a:ahLst/>
              <a:cxnLst/>
              <a:rect l="l" t="t" r="r" b="b"/>
              <a:pathLst>
                <a:path w="650875" h="1742439">
                  <a:moveTo>
                    <a:pt x="0" y="0"/>
                  </a:moveTo>
                  <a:lnTo>
                    <a:pt x="0" y="1741931"/>
                  </a:lnTo>
                  <a:lnTo>
                    <a:pt x="650748" y="1393570"/>
                  </a:lnTo>
                  <a:lnTo>
                    <a:pt x="650748" y="3483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C1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938260" y="3322320"/>
              <a:ext cx="650875" cy="1742439"/>
            </a:xfrm>
            <a:custGeom>
              <a:avLst/>
              <a:gdLst/>
              <a:ahLst/>
              <a:cxnLst/>
              <a:rect l="l" t="t" r="r" b="b"/>
              <a:pathLst>
                <a:path w="650875" h="1742439">
                  <a:moveTo>
                    <a:pt x="0" y="1741931"/>
                  </a:moveTo>
                  <a:lnTo>
                    <a:pt x="0" y="0"/>
                  </a:lnTo>
                  <a:lnTo>
                    <a:pt x="650748" y="348360"/>
                  </a:lnTo>
                  <a:lnTo>
                    <a:pt x="650748" y="1393570"/>
                  </a:lnTo>
                  <a:lnTo>
                    <a:pt x="0" y="1741931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585960" y="3669791"/>
              <a:ext cx="1152525" cy="1049020"/>
            </a:xfrm>
            <a:custGeom>
              <a:avLst/>
              <a:gdLst/>
              <a:ahLst/>
              <a:cxnLst/>
              <a:rect l="l" t="t" r="r" b="b"/>
              <a:pathLst>
                <a:path w="1152525" h="1049020">
                  <a:moveTo>
                    <a:pt x="1152144" y="0"/>
                  </a:moveTo>
                  <a:lnTo>
                    <a:pt x="0" y="0"/>
                  </a:lnTo>
                  <a:lnTo>
                    <a:pt x="0" y="1048511"/>
                  </a:lnTo>
                  <a:lnTo>
                    <a:pt x="1152144" y="1048511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B5C1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585960" y="3669791"/>
              <a:ext cx="1152525" cy="1049020"/>
            </a:xfrm>
            <a:custGeom>
              <a:avLst/>
              <a:gdLst/>
              <a:ahLst/>
              <a:cxnLst/>
              <a:rect l="l" t="t" r="r" b="b"/>
              <a:pathLst>
                <a:path w="1152525" h="1049020">
                  <a:moveTo>
                    <a:pt x="0" y="1048511"/>
                  </a:moveTo>
                  <a:lnTo>
                    <a:pt x="1152144" y="1048511"/>
                  </a:lnTo>
                  <a:lnTo>
                    <a:pt x="1152144" y="0"/>
                  </a:lnTo>
                  <a:lnTo>
                    <a:pt x="0" y="0"/>
                  </a:lnTo>
                  <a:lnTo>
                    <a:pt x="0" y="1048511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415016" y="4797552"/>
              <a:ext cx="124968" cy="19659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951720" y="4700016"/>
              <a:ext cx="478790" cy="320040"/>
            </a:xfrm>
            <a:custGeom>
              <a:avLst/>
              <a:gdLst/>
              <a:ahLst/>
              <a:cxnLst/>
              <a:rect l="l" t="t" r="r" b="b"/>
              <a:pathLst>
                <a:path w="478790" h="320039">
                  <a:moveTo>
                    <a:pt x="478535" y="0"/>
                  </a:moveTo>
                  <a:lnTo>
                    <a:pt x="432389" y="27011"/>
                  </a:lnTo>
                  <a:lnTo>
                    <a:pt x="380603" y="36905"/>
                  </a:lnTo>
                  <a:lnTo>
                    <a:pt x="314919" y="43391"/>
                  </a:lnTo>
                  <a:lnTo>
                    <a:pt x="239268" y="45719"/>
                  </a:lnTo>
                  <a:lnTo>
                    <a:pt x="163616" y="43391"/>
                  </a:lnTo>
                  <a:lnTo>
                    <a:pt x="97932" y="36905"/>
                  </a:lnTo>
                  <a:lnTo>
                    <a:pt x="46146" y="27011"/>
                  </a:lnTo>
                  <a:lnTo>
                    <a:pt x="12192" y="14459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46146" y="301331"/>
                  </a:lnTo>
                  <a:lnTo>
                    <a:pt x="97932" y="311225"/>
                  </a:lnTo>
                  <a:lnTo>
                    <a:pt x="163616" y="317711"/>
                  </a:lnTo>
                  <a:lnTo>
                    <a:pt x="239268" y="320039"/>
                  </a:lnTo>
                  <a:lnTo>
                    <a:pt x="314919" y="317711"/>
                  </a:lnTo>
                  <a:lnTo>
                    <a:pt x="380603" y="311225"/>
                  </a:lnTo>
                  <a:lnTo>
                    <a:pt x="432389" y="301331"/>
                  </a:lnTo>
                  <a:lnTo>
                    <a:pt x="466343" y="288779"/>
                  </a:lnTo>
                  <a:lnTo>
                    <a:pt x="478535" y="274319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951720" y="4654296"/>
              <a:ext cx="478790" cy="91440"/>
            </a:xfrm>
            <a:custGeom>
              <a:avLst/>
              <a:gdLst/>
              <a:ahLst/>
              <a:cxnLst/>
              <a:rect l="l" t="t" r="r" b="b"/>
              <a:pathLst>
                <a:path w="478790" h="91439">
                  <a:moveTo>
                    <a:pt x="239268" y="0"/>
                  </a:moveTo>
                  <a:lnTo>
                    <a:pt x="163616" y="2328"/>
                  </a:lnTo>
                  <a:lnTo>
                    <a:pt x="97932" y="8814"/>
                  </a:lnTo>
                  <a:lnTo>
                    <a:pt x="46146" y="18708"/>
                  </a:lnTo>
                  <a:lnTo>
                    <a:pt x="0" y="45719"/>
                  </a:lnTo>
                  <a:lnTo>
                    <a:pt x="12192" y="60179"/>
                  </a:lnTo>
                  <a:lnTo>
                    <a:pt x="46146" y="72731"/>
                  </a:lnTo>
                  <a:lnTo>
                    <a:pt x="97932" y="82625"/>
                  </a:lnTo>
                  <a:lnTo>
                    <a:pt x="163616" y="89111"/>
                  </a:lnTo>
                  <a:lnTo>
                    <a:pt x="239268" y="91439"/>
                  </a:lnTo>
                  <a:lnTo>
                    <a:pt x="314919" y="89111"/>
                  </a:lnTo>
                  <a:lnTo>
                    <a:pt x="380603" y="82625"/>
                  </a:lnTo>
                  <a:lnTo>
                    <a:pt x="432389" y="72731"/>
                  </a:lnTo>
                  <a:lnTo>
                    <a:pt x="466343" y="60179"/>
                  </a:lnTo>
                  <a:lnTo>
                    <a:pt x="478535" y="45719"/>
                  </a:lnTo>
                  <a:lnTo>
                    <a:pt x="466343" y="31260"/>
                  </a:lnTo>
                  <a:lnTo>
                    <a:pt x="432389" y="18708"/>
                  </a:lnTo>
                  <a:lnTo>
                    <a:pt x="380603" y="8814"/>
                  </a:lnTo>
                  <a:lnTo>
                    <a:pt x="314919" y="2328"/>
                  </a:lnTo>
                  <a:lnTo>
                    <a:pt x="239268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951720" y="4654296"/>
              <a:ext cx="478790" cy="365760"/>
            </a:xfrm>
            <a:custGeom>
              <a:avLst/>
              <a:gdLst/>
              <a:ahLst/>
              <a:cxnLst/>
              <a:rect l="l" t="t" r="r" b="b"/>
              <a:pathLst>
                <a:path w="478790" h="365760">
                  <a:moveTo>
                    <a:pt x="478535" y="45719"/>
                  </a:moveTo>
                  <a:lnTo>
                    <a:pt x="432389" y="72731"/>
                  </a:lnTo>
                  <a:lnTo>
                    <a:pt x="380603" y="82625"/>
                  </a:lnTo>
                  <a:lnTo>
                    <a:pt x="314919" y="89111"/>
                  </a:lnTo>
                  <a:lnTo>
                    <a:pt x="239268" y="91439"/>
                  </a:lnTo>
                  <a:lnTo>
                    <a:pt x="163616" y="89111"/>
                  </a:lnTo>
                  <a:lnTo>
                    <a:pt x="97932" y="82625"/>
                  </a:lnTo>
                  <a:lnTo>
                    <a:pt x="46146" y="72731"/>
                  </a:lnTo>
                  <a:lnTo>
                    <a:pt x="12192" y="60179"/>
                  </a:lnTo>
                  <a:lnTo>
                    <a:pt x="0" y="45719"/>
                  </a:lnTo>
                  <a:lnTo>
                    <a:pt x="12192" y="31260"/>
                  </a:lnTo>
                  <a:lnTo>
                    <a:pt x="46146" y="18708"/>
                  </a:lnTo>
                  <a:lnTo>
                    <a:pt x="97932" y="8814"/>
                  </a:lnTo>
                  <a:lnTo>
                    <a:pt x="163616" y="2328"/>
                  </a:lnTo>
                  <a:lnTo>
                    <a:pt x="239268" y="0"/>
                  </a:lnTo>
                  <a:lnTo>
                    <a:pt x="314919" y="2328"/>
                  </a:lnTo>
                  <a:lnTo>
                    <a:pt x="380603" y="8814"/>
                  </a:lnTo>
                  <a:lnTo>
                    <a:pt x="432389" y="18708"/>
                  </a:lnTo>
                  <a:lnTo>
                    <a:pt x="466343" y="31260"/>
                  </a:lnTo>
                  <a:lnTo>
                    <a:pt x="478535" y="45719"/>
                  </a:lnTo>
                  <a:close/>
                </a:path>
                <a:path w="478790" h="365760">
                  <a:moveTo>
                    <a:pt x="478535" y="45719"/>
                  </a:moveTo>
                  <a:lnTo>
                    <a:pt x="478535" y="320039"/>
                  </a:lnTo>
                  <a:lnTo>
                    <a:pt x="466343" y="334499"/>
                  </a:lnTo>
                  <a:lnTo>
                    <a:pt x="432389" y="347051"/>
                  </a:lnTo>
                  <a:lnTo>
                    <a:pt x="380603" y="356945"/>
                  </a:lnTo>
                  <a:lnTo>
                    <a:pt x="314919" y="363431"/>
                  </a:lnTo>
                  <a:lnTo>
                    <a:pt x="239268" y="365759"/>
                  </a:lnTo>
                  <a:lnTo>
                    <a:pt x="163616" y="363431"/>
                  </a:lnTo>
                  <a:lnTo>
                    <a:pt x="97932" y="356945"/>
                  </a:lnTo>
                  <a:lnTo>
                    <a:pt x="46146" y="347051"/>
                  </a:lnTo>
                  <a:lnTo>
                    <a:pt x="12192" y="334499"/>
                  </a:lnTo>
                  <a:lnTo>
                    <a:pt x="0" y="320039"/>
                  </a:lnTo>
                  <a:lnTo>
                    <a:pt x="0" y="45719"/>
                  </a:lnTo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841992" y="4797552"/>
              <a:ext cx="124968" cy="19659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095115" y="2604642"/>
            <a:ext cx="2816225" cy="1148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477B1"/>
                </a:solidFill>
                <a:latin typeface="Gothic Uralic"/>
                <a:cs typeface="Gothic Uralic"/>
              </a:rPr>
              <a:t>Initial </a:t>
            </a:r>
            <a:r>
              <a:rPr sz="1800" spc="-10" dirty="0">
                <a:solidFill>
                  <a:srgbClr val="3477B1"/>
                </a:solidFill>
                <a:latin typeface="Gothic Uralic"/>
                <a:cs typeface="Gothic Uralic"/>
              </a:rPr>
              <a:t>state </a:t>
            </a:r>
            <a:r>
              <a:rPr sz="1800" spc="-5" dirty="0">
                <a:solidFill>
                  <a:srgbClr val="3477B1"/>
                </a:solidFill>
                <a:latin typeface="Gothic Uralic"/>
                <a:cs typeface="Gothic Uralic"/>
              </a:rPr>
              <a:t>(inA3,</a:t>
            </a:r>
            <a:r>
              <a:rPr sz="1800" dirty="0">
                <a:solidFill>
                  <a:srgbClr val="3477B1"/>
                </a:solidFill>
                <a:latin typeface="Gothic Uralic"/>
                <a:cs typeface="Gothic Uralic"/>
              </a:rPr>
              <a:t> noBall)</a:t>
            </a:r>
            <a:endParaRPr sz="180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00">
              <a:latin typeface="Gothic Uralic"/>
              <a:cs typeface="Gothic Uralic"/>
            </a:endParaRPr>
          </a:p>
          <a:p>
            <a:pPr marL="1118235">
              <a:lnSpc>
                <a:spcPct val="100000"/>
              </a:lnSpc>
              <a:tabLst>
                <a:tab pos="1871980" algn="l"/>
                <a:tab pos="2564765" algn="l"/>
              </a:tabLst>
            </a:pPr>
            <a:r>
              <a:rPr sz="2400" b="1" dirty="0">
                <a:latin typeface="Gothic Uralic"/>
                <a:cs typeface="Gothic Uralic"/>
              </a:rPr>
              <a:t>A	B	C</a:t>
            </a:r>
            <a:endParaRPr sz="2400">
              <a:latin typeface="Gothic Uralic"/>
              <a:cs typeface="Gothic Uralic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491739" y="2924936"/>
            <a:ext cx="1790064" cy="712470"/>
          </a:xfrm>
          <a:custGeom>
            <a:avLst/>
            <a:gdLst/>
            <a:ahLst/>
            <a:cxnLst/>
            <a:rect l="l" t="t" r="r" b="b"/>
            <a:pathLst>
              <a:path w="1790064" h="712470">
                <a:moveTo>
                  <a:pt x="57023" y="641350"/>
                </a:moveTo>
                <a:lnTo>
                  <a:pt x="0" y="704595"/>
                </a:lnTo>
                <a:lnTo>
                  <a:pt x="84836" y="712343"/>
                </a:lnTo>
                <a:lnTo>
                  <a:pt x="75581" y="688720"/>
                </a:lnTo>
                <a:lnTo>
                  <a:pt x="58166" y="688720"/>
                </a:lnTo>
                <a:lnTo>
                  <a:pt x="54483" y="687069"/>
                </a:lnTo>
                <a:lnTo>
                  <a:pt x="53212" y="683768"/>
                </a:lnTo>
                <a:lnTo>
                  <a:pt x="51943" y="680592"/>
                </a:lnTo>
                <a:lnTo>
                  <a:pt x="53593" y="676910"/>
                </a:lnTo>
                <a:lnTo>
                  <a:pt x="68637" y="670996"/>
                </a:lnTo>
                <a:lnTo>
                  <a:pt x="57023" y="641350"/>
                </a:lnTo>
                <a:close/>
              </a:path>
              <a:path w="1790064" h="712470">
                <a:moveTo>
                  <a:pt x="68637" y="670996"/>
                </a:moveTo>
                <a:lnTo>
                  <a:pt x="53593" y="676910"/>
                </a:lnTo>
                <a:lnTo>
                  <a:pt x="51943" y="680592"/>
                </a:lnTo>
                <a:lnTo>
                  <a:pt x="53212" y="683768"/>
                </a:lnTo>
                <a:lnTo>
                  <a:pt x="54483" y="687069"/>
                </a:lnTo>
                <a:lnTo>
                  <a:pt x="58166" y="688720"/>
                </a:lnTo>
                <a:lnTo>
                  <a:pt x="73274" y="682832"/>
                </a:lnTo>
                <a:lnTo>
                  <a:pt x="68637" y="670996"/>
                </a:lnTo>
                <a:close/>
              </a:path>
              <a:path w="1790064" h="712470">
                <a:moveTo>
                  <a:pt x="73274" y="682832"/>
                </a:moveTo>
                <a:lnTo>
                  <a:pt x="58166" y="688720"/>
                </a:lnTo>
                <a:lnTo>
                  <a:pt x="75581" y="688720"/>
                </a:lnTo>
                <a:lnTo>
                  <a:pt x="73274" y="682832"/>
                </a:lnTo>
                <a:close/>
              </a:path>
              <a:path w="1790064" h="712470">
                <a:moveTo>
                  <a:pt x="1783842" y="0"/>
                </a:moveTo>
                <a:lnTo>
                  <a:pt x="68637" y="670996"/>
                </a:lnTo>
                <a:lnTo>
                  <a:pt x="73274" y="682832"/>
                </a:lnTo>
                <a:lnTo>
                  <a:pt x="1785239" y="13208"/>
                </a:lnTo>
                <a:lnTo>
                  <a:pt x="1788414" y="11811"/>
                </a:lnTo>
                <a:lnTo>
                  <a:pt x="1790064" y="8127"/>
                </a:lnTo>
                <a:lnTo>
                  <a:pt x="1788795" y="4952"/>
                </a:lnTo>
                <a:lnTo>
                  <a:pt x="1787525" y="1650"/>
                </a:lnTo>
                <a:lnTo>
                  <a:pt x="1783842" y="0"/>
                </a:lnTo>
                <a:close/>
              </a:path>
            </a:pathLst>
          </a:custGeom>
          <a:solidFill>
            <a:srgbClr val="4966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9695815" y="5219191"/>
            <a:ext cx="92964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45" dirty="0">
                <a:solidFill>
                  <a:srgbClr val="232852"/>
                </a:solidFill>
                <a:latin typeface="Gothic Uralic"/>
                <a:cs typeface="Gothic Uralic"/>
              </a:rPr>
              <a:t>A3</a:t>
            </a:r>
            <a:endParaRPr sz="5400">
              <a:latin typeface="Gothic Uralic"/>
              <a:cs typeface="Gothic Uralic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9293352" y="5035296"/>
            <a:ext cx="1727453" cy="144094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0"/>
            <a:ext cx="4671059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39846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Problem-solving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62000" y="1752600"/>
            <a:ext cx="6188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Problem-solving with computer</a:t>
            </a:r>
            <a:r>
              <a:rPr sz="2400" b="1" i="1" spc="-10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programs</a:t>
            </a:r>
            <a:endParaRPr sz="2400" dirty="0">
              <a:latin typeface="TeXGyreAdventor"/>
              <a:cs typeface="TeXGyreAdventor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962144" y="3796284"/>
            <a:ext cx="2118360" cy="1998345"/>
            <a:chOff x="4962144" y="3796284"/>
            <a:chExt cx="2118360" cy="1998345"/>
          </a:xfrm>
        </p:grpSpPr>
        <p:sp>
          <p:nvSpPr>
            <p:cNvPr id="7" name="object 7"/>
            <p:cNvSpPr/>
            <p:nvPr/>
          </p:nvSpPr>
          <p:spPr>
            <a:xfrm>
              <a:off x="4969764" y="3803904"/>
              <a:ext cx="2103120" cy="1983105"/>
            </a:xfrm>
            <a:custGeom>
              <a:avLst/>
              <a:gdLst/>
              <a:ahLst/>
              <a:cxnLst/>
              <a:rect l="l" t="t" r="r" b="b"/>
              <a:pathLst>
                <a:path w="2103120" h="1983104">
                  <a:moveTo>
                    <a:pt x="0" y="1982724"/>
                  </a:moveTo>
                  <a:lnTo>
                    <a:pt x="2103119" y="1982724"/>
                  </a:lnTo>
                  <a:lnTo>
                    <a:pt x="2103119" y="4572"/>
                  </a:lnTo>
                  <a:lnTo>
                    <a:pt x="0" y="4572"/>
                  </a:lnTo>
                  <a:lnTo>
                    <a:pt x="0" y="1982724"/>
                  </a:lnTo>
                  <a:close/>
                </a:path>
                <a:path w="2103120" h="1983104">
                  <a:moveTo>
                    <a:pt x="667512" y="1982724"/>
                  </a:moveTo>
                  <a:lnTo>
                    <a:pt x="1409700" y="1982724"/>
                  </a:lnTo>
                  <a:lnTo>
                    <a:pt x="1409700" y="0"/>
                  </a:lnTo>
                  <a:lnTo>
                    <a:pt x="667512" y="0"/>
                  </a:lnTo>
                  <a:lnTo>
                    <a:pt x="667512" y="1982724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69764" y="4407408"/>
              <a:ext cx="2103120" cy="728980"/>
            </a:xfrm>
            <a:custGeom>
              <a:avLst/>
              <a:gdLst/>
              <a:ahLst/>
              <a:cxnLst/>
              <a:rect l="l" t="t" r="r" b="b"/>
              <a:pathLst>
                <a:path w="2103120" h="728979">
                  <a:moveTo>
                    <a:pt x="0" y="728471"/>
                  </a:moveTo>
                  <a:lnTo>
                    <a:pt x="2103119" y="728471"/>
                  </a:lnTo>
                  <a:lnTo>
                    <a:pt x="2103119" y="0"/>
                  </a:lnTo>
                  <a:lnTo>
                    <a:pt x="0" y="0"/>
                  </a:lnTo>
                  <a:lnTo>
                    <a:pt x="0" y="728471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496811" y="4477512"/>
              <a:ext cx="542543" cy="5425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577588" y="3925061"/>
            <a:ext cx="223520" cy="1003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Gothic Uralic"/>
                <a:cs typeface="Gothic Uralic"/>
              </a:rPr>
              <a:t>3</a:t>
            </a:r>
            <a:endParaRPr sz="24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940"/>
              </a:spcBef>
            </a:pPr>
            <a:r>
              <a:rPr sz="2400" b="1" dirty="0">
                <a:latin typeface="Gothic Uralic"/>
                <a:cs typeface="Gothic Uralic"/>
              </a:rPr>
              <a:t>2</a:t>
            </a:r>
            <a:endParaRPr sz="2400">
              <a:latin typeface="Gothic Uralic"/>
              <a:cs typeface="Gothic Ural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77588" y="5273446"/>
            <a:ext cx="1968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Gothic Uralic"/>
                <a:cs typeface="Gothic Uralic"/>
              </a:rPr>
              <a:t>1</a:t>
            </a:r>
            <a:endParaRPr sz="2400">
              <a:latin typeface="Gothic Uralic"/>
              <a:cs typeface="Gothic Ural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69764" y="3784854"/>
            <a:ext cx="1402080" cy="622935"/>
          </a:xfrm>
          <a:prstGeom prst="rect">
            <a:avLst/>
          </a:prstGeom>
          <a:ln w="15240">
            <a:solidFill>
              <a:srgbClr val="34487C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88595">
              <a:lnSpc>
                <a:spcPct val="100000"/>
              </a:lnSpc>
              <a:spcBef>
                <a:spcPts val="100"/>
              </a:spcBef>
              <a:tabLst>
                <a:tab pos="878840" algn="l"/>
              </a:tabLst>
            </a:pPr>
            <a:r>
              <a:rPr sz="3600" b="1" dirty="0">
                <a:solidFill>
                  <a:srgbClr val="C00000"/>
                </a:solidFill>
                <a:latin typeface="Gothic Uralic"/>
                <a:cs typeface="Gothic Uralic"/>
              </a:rPr>
              <a:t>o	</a:t>
            </a:r>
            <a:r>
              <a:rPr sz="3600" b="1" dirty="0">
                <a:solidFill>
                  <a:srgbClr val="7E7E7E"/>
                </a:solidFill>
                <a:latin typeface="Gothic Uralic"/>
                <a:cs typeface="Gothic Uralic"/>
              </a:rPr>
              <a:t>o</a:t>
            </a:r>
            <a:endParaRPr sz="3600">
              <a:latin typeface="Gothic Uralic"/>
              <a:cs typeface="Gothic Ural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69764" y="4407408"/>
            <a:ext cx="668020" cy="728980"/>
          </a:xfrm>
          <a:prstGeom prst="rect">
            <a:avLst/>
          </a:prstGeom>
          <a:ln w="15240">
            <a:solidFill>
              <a:srgbClr val="34487C"/>
            </a:solidFill>
          </a:ln>
        </p:spPr>
        <p:txBody>
          <a:bodyPr vert="horz" wrap="square" lIns="0" tIns="48894" rIns="0" bIns="0" rtlCol="0">
            <a:spAutoFit/>
          </a:bodyPr>
          <a:lstStyle/>
          <a:p>
            <a:pPr marL="205740">
              <a:lnSpc>
                <a:spcPct val="100000"/>
              </a:lnSpc>
              <a:spcBef>
                <a:spcPts val="385"/>
              </a:spcBef>
            </a:pPr>
            <a:r>
              <a:rPr sz="3600" b="1" dirty="0">
                <a:solidFill>
                  <a:srgbClr val="7E7E7E"/>
                </a:solidFill>
                <a:latin typeface="Gothic Uralic"/>
                <a:cs typeface="Gothic Uralic"/>
              </a:rPr>
              <a:t>o</a:t>
            </a:r>
            <a:endParaRPr sz="3600">
              <a:latin typeface="Gothic Uralic"/>
              <a:cs typeface="Gothic Uralic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222748" y="4047997"/>
            <a:ext cx="652145" cy="630555"/>
          </a:xfrm>
          <a:custGeom>
            <a:avLst/>
            <a:gdLst/>
            <a:ahLst/>
            <a:cxnLst/>
            <a:rect l="l" t="t" r="r" b="b"/>
            <a:pathLst>
              <a:path w="652145" h="630554">
                <a:moveTo>
                  <a:pt x="112776" y="168656"/>
                </a:moveTo>
                <a:lnTo>
                  <a:pt x="110388" y="157403"/>
                </a:lnTo>
                <a:lnTo>
                  <a:pt x="104076" y="148259"/>
                </a:lnTo>
                <a:lnTo>
                  <a:pt x="94805" y="142138"/>
                </a:lnTo>
                <a:lnTo>
                  <a:pt x="83566" y="139954"/>
                </a:lnTo>
                <a:lnTo>
                  <a:pt x="72301" y="142328"/>
                </a:lnTo>
                <a:lnTo>
                  <a:pt x="63157" y="148615"/>
                </a:lnTo>
                <a:lnTo>
                  <a:pt x="57035" y="157873"/>
                </a:lnTo>
                <a:lnTo>
                  <a:pt x="54952" y="168656"/>
                </a:lnTo>
                <a:lnTo>
                  <a:pt x="54864" y="169291"/>
                </a:lnTo>
                <a:lnTo>
                  <a:pt x="57226" y="180543"/>
                </a:lnTo>
                <a:lnTo>
                  <a:pt x="63512" y="189674"/>
                </a:lnTo>
                <a:lnTo>
                  <a:pt x="72771" y="195770"/>
                </a:lnTo>
                <a:lnTo>
                  <a:pt x="84074" y="197866"/>
                </a:lnTo>
                <a:lnTo>
                  <a:pt x="95326" y="195503"/>
                </a:lnTo>
                <a:lnTo>
                  <a:pt x="104470" y="189217"/>
                </a:lnTo>
                <a:lnTo>
                  <a:pt x="110591" y="179959"/>
                </a:lnTo>
                <a:lnTo>
                  <a:pt x="112776" y="168656"/>
                </a:lnTo>
                <a:close/>
              </a:path>
              <a:path w="652145" h="630554">
                <a:moveTo>
                  <a:pt x="114046" y="284480"/>
                </a:moveTo>
                <a:lnTo>
                  <a:pt x="111594" y="273227"/>
                </a:lnTo>
                <a:lnTo>
                  <a:pt x="105283" y="264083"/>
                </a:lnTo>
                <a:lnTo>
                  <a:pt x="95999" y="257962"/>
                </a:lnTo>
                <a:lnTo>
                  <a:pt x="84709" y="255778"/>
                </a:lnTo>
                <a:lnTo>
                  <a:pt x="73456" y="258229"/>
                </a:lnTo>
                <a:lnTo>
                  <a:pt x="64325" y="264541"/>
                </a:lnTo>
                <a:lnTo>
                  <a:pt x="58229" y="273824"/>
                </a:lnTo>
                <a:lnTo>
                  <a:pt x="56134" y="285115"/>
                </a:lnTo>
                <a:lnTo>
                  <a:pt x="58496" y="296379"/>
                </a:lnTo>
                <a:lnTo>
                  <a:pt x="64782" y="305523"/>
                </a:lnTo>
                <a:lnTo>
                  <a:pt x="74041" y="311645"/>
                </a:lnTo>
                <a:lnTo>
                  <a:pt x="85344" y="313817"/>
                </a:lnTo>
                <a:lnTo>
                  <a:pt x="96596" y="311378"/>
                </a:lnTo>
                <a:lnTo>
                  <a:pt x="105740" y="305054"/>
                </a:lnTo>
                <a:lnTo>
                  <a:pt x="111861" y="295783"/>
                </a:lnTo>
                <a:lnTo>
                  <a:pt x="114046" y="284480"/>
                </a:lnTo>
                <a:close/>
              </a:path>
              <a:path w="652145" h="630554">
                <a:moveTo>
                  <a:pt x="115189" y="400304"/>
                </a:moveTo>
                <a:lnTo>
                  <a:pt x="112814" y="389064"/>
                </a:lnTo>
                <a:lnTo>
                  <a:pt x="106527" y="379920"/>
                </a:lnTo>
                <a:lnTo>
                  <a:pt x="97269" y="373837"/>
                </a:lnTo>
                <a:lnTo>
                  <a:pt x="85979" y="371729"/>
                </a:lnTo>
                <a:lnTo>
                  <a:pt x="74714" y="374103"/>
                </a:lnTo>
                <a:lnTo>
                  <a:pt x="65570" y="380390"/>
                </a:lnTo>
                <a:lnTo>
                  <a:pt x="59448" y="389648"/>
                </a:lnTo>
                <a:lnTo>
                  <a:pt x="57391" y="400304"/>
                </a:lnTo>
                <a:lnTo>
                  <a:pt x="57277" y="401066"/>
                </a:lnTo>
                <a:lnTo>
                  <a:pt x="59715" y="412318"/>
                </a:lnTo>
                <a:lnTo>
                  <a:pt x="66040" y="421449"/>
                </a:lnTo>
                <a:lnTo>
                  <a:pt x="75311" y="427545"/>
                </a:lnTo>
                <a:lnTo>
                  <a:pt x="86614" y="429641"/>
                </a:lnTo>
                <a:lnTo>
                  <a:pt x="97853" y="427278"/>
                </a:lnTo>
                <a:lnTo>
                  <a:pt x="106997" y="420992"/>
                </a:lnTo>
                <a:lnTo>
                  <a:pt x="113080" y="411734"/>
                </a:lnTo>
                <a:lnTo>
                  <a:pt x="115062" y="401066"/>
                </a:lnTo>
                <a:lnTo>
                  <a:pt x="115189" y="400304"/>
                </a:lnTo>
                <a:close/>
              </a:path>
              <a:path w="652145" h="630554">
                <a:moveTo>
                  <a:pt x="173736" y="455930"/>
                </a:moveTo>
                <a:lnTo>
                  <a:pt x="0" y="457708"/>
                </a:lnTo>
                <a:lnTo>
                  <a:pt x="88773" y="630555"/>
                </a:lnTo>
                <a:lnTo>
                  <a:pt x="173736" y="455930"/>
                </a:lnTo>
                <a:close/>
              </a:path>
              <a:path w="652145" h="630554">
                <a:moveTo>
                  <a:pt x="222504" y="79756"/>
                </a:moveTo>
                <a:lnTo>
                  <a:pt x="220573" y="68440"/>
                </a:lnTo>
                <a:lnTo>
                  <a:pt x="214655" y="59093"/>
                </a:lnTo>
                <a:lnTo>
                  <a:pt x="205638" y="52654"/>
                </a:lnTo>
                <a:lnTo>
                  <a:pt x="194437" y="50038"/>
                </a:lnTo>
                <a:lnTo>
                  <a:pt x="194310" y="50038"/>
                </a:lnTo>
                <a:lnTo>
                  <a:pt x="182981" y="52044"/>
                </a:lnTo>
                <a:lnTo>
                  <a:pt x="173634" y="58000"/>
                </a:lnTo>
                <a:lnTo>
                  <a:pt x="167195" y="67030"/>
                </a:lnTo>
                <a:lnTo>
                  <a:pt x="164592" y="78232"/>
                </a:lnTo>
                <a:lnTo>
                  <a:pt x="166585" y="89560"/>
                </a:lnTo>
                <a:lnTo>
                  <a:pt x="172542" y="98907"/>
                </a:lnTo>
                <a:lnTo>
                  <a:pt x="181571" y="105346"/>
                </a:lnTo>
                <a:lnTo>
                  <a:pt x="192786" y="107950"/>
                </a:lnTo>
                <a:lnTo>
                  <a:pt x="204114" y="105956"/>
                </a:lnTo>
                <a:lnTo>
                  <a:pt x="213499" y="99999"/>
                </a:lnTo>
                <a:lnTo>
                  <a:pt x="219938" y="90970"/>
                </a:lnTo>
                <a:lnTo>
                  <a:pt x="222504" y="79756"/>
                </a:lnTo>
                <a:close/>
              </a:path>
              <a:path w="652145" h="630554">
                <a:moveTo>
                  <a:pt x="338328" y="83058"/>
                </a:moveTo>
                <a:lnTo>
                  <a:pt x="336397" y="71716"/>
                </a:lnTo>
                <a:lnTo>
                  <a:pt x="330479" y="62331"/>
                </a:lnTo>
                <a:lnTo>
                  <a:pt x="321462" y="55841"/>
                </a:lnTo>
                <a:lnTo>
                  <a:pt x="310261" y="53213"/>
                </a:lnTo>
                <a:lnTo>
                  <a:pt x="310134" y="53213"/>
                </a:lnTo>
                <a:lnTo>
                  <a:pt x="298856" y="55219"/>
                </a:lnTo>
                <a:lnTo>
                  <a:pt x="289509" y="61175"/>
                </a:lnTo>
                <a:lnTo>
                  <a:pt x="283032" y="70205"/>
                </a:lnTo>
                <a:lnTo>
                  <a:pt x="280416" y="81407"/>
                </a:lnTo>
                <a:lnTo>
                  <a:pt x="282409" y="92748"/>
                </a:lnTo>
                <a:lnTo>
                  <a:pt x="288366" y="102133"/>
                </a:lnTo>
                <a:lnTo>
                  <a:pt x="297395" y="108572"/>
                </a:lnTo>
                <a:lnTo>
                  <a:pt x="308610" y="111125"/>
                </a:lnTo>
                <a:lnTo>
                  <a:pt x="319938" y="109194"/>
                </a:lnTo>
                <a:lnTo>
                  <a:pt x="329323" y="103238"/>
                </a:lnTo>
                <a:lnTo>
                  <a:pt x="335762" y="94221"/>
                </a:lnTo>
                <a:lnTo>
                  <a:pt x="338328" y="83058"/>
                </a:lnTo>
                <a:close/>
              </a:path>
              <a:path w="652145" h="630554">
                <a:moveTo>
                  <a:pt x="454279" y="86233"/>
                </a:moveTo>
                <a:lnTo>
                  <a:pt x="452272" y="74904"/>
                </a:lnTo>
                <a:lnTo>
                  <a:pt x="446316" y="65519"/>
                </a:lnTo>
                <a:lnTo>
                  <a:pt x="437286" y="59080"/>
                </a:lnTo>
                <a:lnTo>
                  <a:pt x="426085" y="56515"/>
                </a:lnTo>
                <a:lnTo>
                  <a:pt x="414731" y="58445"/>
                </a:lnTo>
                <a:lnTo>
                  <a:pt x="405345" y="64363"/>
                </a:lnTo>
                <a:lnTo>
                  <a:pt x="398856" y="73380"/>
                </a:lnTo>
                <a:lnTo>
                  <a:pt x="396240" y="84582"/>
                </a:lnTo>
                <a:lnTo>
                  <a:pt x="398233" y="95923"/>
                </a:lnTo>
                <a:lnTo>
                  <a:pt x="404190" y="105308"/>
                </a:lnTo>
                <a:lnTo>
                  <a:pt x="413219" y="111747"/>
                </a:lnTo>
                <a:lnTo>
                  <a:pt x="424434" y="114300"/>
                </a:lnTo>
                <a:lnTo>
                  <a:pt x="435775" y="112382"/>
                </a:lnTo>
                <a:lnTo>
                  <a:pt x="445160" y="106464"/>
                </a:lnTo>
                <a:lnTo>
                  <a:pt x="451650" y="97447"/>
                </a:lnTo>
                <a:lnTo>
                  <a:pt x="454279" y="86233"/>
                </a:lnTo>
                <a:close/>
              </a:path>
              <a:path w="652145" h="630554">
                <a:moveTo>
                  <a:pt x="652018" y="91694"/>
                </a:moveTo>
                <a:lnTo>
                  <a:pt x="480822" y="0"/>
                </a:lnTo>
                <a:lnTo>
                  <a:pt x="475996" y="173736"/>
                </a:lnTo>
                <a:lnTo>
                  <a:pt x="652018" y="91694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88898" y="2340355"/>
            <a:ext cx="223774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Gothic Uralic"/>
                <a:cs typeface="Gothic Uralic"/>
              </a:rPr>
              <a:t>States expanded :</a:t>
            </a:r>
            <a:r>
              <a:rPr sz="1800" b="1" spc="-120" dirty="0">
                <a:latin typeface="Gothic Uralic"/>
                <a:cs typeface="Gothic Uralic"/>
              </a:rPr>
              <a:t> </a:t>
            </a:r>
            <a:r>
              <a:rPr sz="1800" b="1" dirty="0">
                <a:latin typeface="Gothic Uralic"/>
                <a:cs typeface="Gothic Uralic"/>
              </a:rPr>
              <a:t>1</a:t>
            </a:r>
            <a:endParaRPr sz="180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tabLst>
                <a:tab pos="1967230" algn="l"/>
              </a:tabLst>
            </a:pPr>
            <a:r>
              <a:rPr sz="1800" b="1" spc="-5" dirty="0">
                <a:latin typeface="Gothic Uralic"/>
                <a:cs typeface="Gothic Uralic"/>
              </a:rPr>
              <a:t>States</a:t>
            </a:r>
            <a:r>
              <a:rPr sz="1800" b="1" spc="-15" dirty="0">
                <a:latin typeface="Gothic Uralic"/>
                <a:cs typeface="Gothic Uralic"/>
              </a:rPr>
              <a:t> </a:t>
            </a:r>
            <a:r>
              <a:rPr sz="1800" b="1" dirty="0">
                <a:latin typeface="Gothic Uralic"/>
                <a:cs typeface="Gothic Uralic"/>
              </a:rPr>
              <a:t>waiting	</a:t>
            </a:r>
            <a:r>
              <a:rPr sz="1800" b="1" spc="-5" dirty="0">
                <a:latin typeface="Gothic Uralic"/>
                <a:cs typeface="Gothic Uralic"/>
              </a:rPr>
              <a:t>:</a:t>
            </a:r>
            <a:r>
              <a:rPr sz="1800" b="1" spc="-95" dirty="0">
                <a:latin typeface="Gothic Uralic"/>
                <a:cs typeface="Gothic Uralic"/>
              </a:rPr>
              <a:t> </a:t>
            </a:r>
            <a:r>
              <a:rPr sz="1800" b="1" dirty="0">
                <a:latin typeface="Gothic Uralic"/>
                <a:cs typeface="Gothic Uralic"/>
              </a:rPr>
              <a:t>2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08454" y="3492246"/>
            <a:ext cx="384175" cy="276225"/>
          </a:xfrm>
          <a:prstGeom prst="rect">
            <a:avLst/>
          </a:prstGeom>
          <a:solidFill>
            <a:srgbClr val="DFEBF6"/>
          </a:solidFill>
          <a:ln w="28955">
            <a:solidFill>
              <a:srgbClr val="C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30"/>
              </a:spcBef>
            </a:pPr>
            <a:r>
              <a:rPr sz="1200" b="1" spc="-5" dirty="0">
                <a:solidFill>
                  <a:srgbClr val="C00000"/>
                </a:solidFill>
                <a:latin typeface="Gothic Uralic"/>
                <a:cs typeface="Gothic Uralic"/>
              </a:rPr>
              <a:t>A3</a:t>
            </a:r>
            <a:endParaRPr sz="1200">
              <a:latin typeface="Gothic Uralic"/>
              <a:cs typeface="Gothic Ural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97508" y="3962400"/>
            <a:ext cx="384175" cy="276225"/>
          </a:xfrm>
          <a:prstGeom prst="rect">
            <a:avLst/>
          </a:prstGeom>
          <a:solidFill>
            <a:srgbClr val="FFC000"/>
          </a:solidFill>
          <a:ln w="9144">
            <a:solidFill>
              <a:srgbClr val="C00000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35"/>
              </a:spcBef>
            </a:pPr>
            <a:r>
              <a:rPr sz="1200" dirty="0">
                <a:latin typeface="Gothic Uralic"/>
                <a:cs typeface="Gothic Uralic"/>
              </a:rPr>
              <a:t>A2</a:t>
            </a:r>
            <a:endParaRPr sz="1200">
              <a:latin typeface="Gothic Uralic"/>
              <a:cs typeface="Gothic Ural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02051" y="3962400"/>
            <a:ext cx="356870" cy="276225"/>
          </a:xfrm>
          <a:prstGeom prst="rect">
            <a:avLst/>
          </a:prstGeom>
          <a:solidFill>
            <a:srgbClr val="FFC000"/>
          </a:solidFill>
          <a:ln w="9144">
            <a:solidFill>
              <a:srgbClr val="C00000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35"/>
              </a:spcBef>
            </a:pPr>
            <a:r>
              <a:rPr sz="1200" spc="-10" dirty="0">
                <a:latin typeface="Gothic Uralic"/>
                <a:cs typeface="Gothic Uralic"/>
              </a:rPr>
              <a:t>B3</a:t>
            </a:r>
            <a:endParaRPr sz="1200">
              <a:latin typeface="Gothic Uralic"/>
              <a:cs typeface="Gothic Uralic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589532" y="3760215"/>
            <a:ext cx="1290955" cy="217804"/>
          </a:xfrm>
          <a:custGeom>
            <a:avLst/>
            <a:gdLst/>
            <a:ahLst/>
            <a:cxnLst/>
            <a:rect l="l" t="t" r="r" b="b"/>
            <a:pathLst>
              <a:path w="1290955" h="217804">
                <a:moveTo>
                  <a:pt x="1290574" y="201168"/>
                </a:moveTo>
                <a:lnTo>
                  <a:pt x="1277518" y="188087"/>
                </a:lnTo>
                <a:lnTo>
                  <a:pt x="1230376" y="140843"/>
                </a:lnTo>
                <a:lnTo>
                  <a:pt x="1220254" y="170992"/>
                </a:lnTo>
                <a:lnTo>
                  <a:pt x="715987" y="2413"/>
                </a:lnTo>
                <a:lnTo>
                  <a:pt x="715899" y="2032"/>
                </a:lnTo>
                <a:lnTo>
                  <a:pt x="712343" y="0"/>
                </a:lnTo>
                <a:lnTo>
                  <a:pt x="710488" y="558"/>
                </a:lnTo>
                <a:lnTo>
                  <a:pt x="708914" y="0"/>
                </a:lnTo>
                <a:lnTo>
                  <a:pt x="705231" y="1778"/>
                </a:lnTo>
                <a:lnTo>
                  <a:pt x="705142" y="2044"/>
                </a:lnTo>
                <a:lnTo>
                  <a:pt x="71856" y="174942"/>
                </a:lnTo>
                <a:lnTo>
                  <a:pt x="63500" y="144272"/>
                </a:lnTo>
                <a:lnTo>
                  <a:pt x="0" y="201168"/>
                </a:lnTo>
                <a:lnTo>
                  <a:pt x="83566" y="217805"/>
                </a:lnTo>
                <a:lnTo>
                  <a:pt x="76352" y="191389"/>
                </a:lnTo>
                <a:lnTo>
                  <a:pt x="75196" y="187172"/>
                </a:lnTo>
                <a:lnTo>
                  <a:pt x="710260" y="13792"/>
                </a:lnTo>
                <a:lnTo>
                  <a:pt x="1216240" y="182943"/>
                </a:lnTo>
                <a:lnTo>
                  <a:pt x="1206119" y="213106"/>
                </a:lnTo>
                <a:lnTo>
                  <a:pt x="1290574" y="2011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8930640" y="3314700"/>
            <a:ext cx="2459990" cy="1757680"/>
            <a:chOff x="8930640" y="3314700"/>
            <a:chExt cx="2459990" cy="1757680"/>
          </a:xfrm>
        </p:grpSpPr>
        <p:sp>
          <p:nvSpPr>
            <p:cNvPr id="21" name="object 21"/>
            <p:cNvSpPr/>
            <p:nvPr/>
          </p:nvSpPr>
          <p:spPr>
            <a:xfrm>
              <a:off x="10739628" y="3326891"/>
              <a:ext cx="643255" cy="1720850"/>
            </a:xfrm>
            <a:custGeom>
              <a:avLst/>
              <a:gdLst/>
              <a:ahLst/>
              <a:cxnLst/>
              <a:rect l="l" t="t" r="r" b="b"/>
              <a:pathLst>
                <a:path w="643254" h="1720850">
                  <a:moveTo>
                    <a:pt x="643127" y="0"/>
                  </a:moveTo>
                  <a:lnTo>
                    <a:pt x="0" y="344170"/>
                  </a:lnTo>
                  <a:lnTo>
                    <a:pt x="0" y="1376426"/>
                  </a:lnTo>
                  <a:lnTo>
                    <a:pt x="643127" y="1720596"/>
                  </a:lnTo>
                  <a:lnTo>
                    <a:pt x="643127" y="0"/>
                  </a:lnTo>
                  <a:close/>
                </a:path>
              </a:pathLst>
            </a:custGeom>
            <a:solidFill>
              <a:srgbClr val="B5C1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739628" y="3326891"/>
              <a:ext cx="643255" cy="1720850"/>
            </a:xfrm>
            <a:custGeom>
              <a:avLst/>
              <a:gdLst/>
              <a:ahLst/>
              <a:cxnLst/>
              <a:rect l="l" t="t" r="r" b="b"/>
              <a:pathLst>
                <a:path w="643254" h="1720850">
                  <a:moveTo>
                    <a:pt x="643127" y="0"/>
                  </a:moveTo>
                  <a:lnTo>
                    <a:pt x="643127" y="1720596"/>
                  </a:lnTo>
                  <a:lnTo>
                    <a:pt x="0" y="1376426"/>
                  </a:lnTo>
                  <a:lnTo>
                    <a:pt x="0" y="344170"/>
                  </a:lnTo>
                  <a:lnTo>
                    <a:pt x="643127" y="0"/>
                  </a:lnTo>
                  <a:close/>
                </a:path>
              </a:pathLst>
            </a:custGeom>
            <a:ln w="15239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884408" y="4041648"/>
              <a:ext cx="224154" cy="702945"/>
            </a:xfrm>
            <a:custGeom>
              <a:avLst/>
              <a:gdLst/>
              <a:ahLst/>
              <a:cxnLst/>
              <a:rect l="l" t="t" r="r" b="b"/>
              <a:pathLst>
                <a:path w="224154" h="702945">
                  <a:moveTo>
                    <a:pt x="224027" y="0"/>
                  </a:moveTo>
                  <a:lnTo>
                    <a:pt x="0" y="105663"/>
                  </a:lnTo>
                  <a:lnTo>
                    <a:pt x="0" y="702563"/>
                  </a:lnTo>
                  <a:lnTo>
                    <a:pt x="224027" y="596900"/>
                  </a:lnTo>
                  <a:lnTo>
                    <a:pt x="224027" y="0"/>
                  </a:lnTo>
                  <a:close/>
                </a:path>
              </a:pathLst>
            </a:custGeom>
            <a:solidFill>
              <a:srgbClr val="4966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884408" y="4041648"/>
              <a:ext cx="224154" cy="702945"/>
            </a:xfrm>
            <a:custGeom>
              <a:avLst/>
              <a:gdLst/>
              <a:ahLst/>
              <a:cxnLst/>
              <a:rect l="l" t="t" r="r" b="b"/>
              <a:pathLst>
                <a:path w="224154" h="702945">
                  <a:moveTo>
                    <a:pt x="224027" y="0"/>
                  </a:moveTo>
                  <a:lnTo>
                    <a:pt x="0" y="105663"/>
                  </a:lnTo>
                  <a:lnTo>
                    <a:pt x="0" y="702563"/>
                  </a:lnTo>
                  <a:lnTo>
                    <a:pt x="224027" y="596900"/>
                  </a:lnTo>
                  <a:lnTo>
                    <a:pt x="224027" y="0"/>
                  </a:lnTo>
                  <a:close/>
                </a:path>
              </a:pathLst>
            </a:custGeom>
            <a:ln w="15239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884408" y="4148327"/>
              <a:ext cx="224154" cy="756285"/>
            </a:xfrm>
            <a:custGeom>
              <a:avLst/>
              <a:gdLst/>
              <a:ahLst/>
              <a:cxnLst/>
              <a:rect l="l" t="t" r="r" b="b"/>
              <a:pathLst>
                <a:path w="224154" h="756285">
                  <a:moveTo>
                    <a:pt x="0" y="0"/>
                  </a:moveTo>
                  <a:lnTo>
                    <a:pt x="0" y="635635"/>
                  </a:lnTo>
                  <a:lnTo>
                    <a:pt x="224027" y="755904"/>
                  </a:lnTo>
                  <a:lnTo>
                    <a:pt x="224027" y="1202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66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884408" y="4148327"/>
              <a:ext cx="224154" cy="756285"/>
            </a:xfrm>
            <a:custGeom>
              <a:avLst/>
              <a:gdLst/>
              <a:ahLst/>
              <a:cxnLst/>
              <a:rect l="l" t="t" r="r" b="b"/>
              <a:pathLst>
                <a:path w="224154" h="756285">
                  <a:moveTo>
                    <a:pt x="0" y="0"/>
                  </a:moveTo>
                  <a:lnTo>
                    <a:pt x="224027" y="120269"/>
                  </a:lnTo>
                  <a:lnTo>
                    <a:pt x="224027" y="755904"/>
                  </a:lnTo>
                  <a:lnTo>
                    <a:pt x="0" y="635635"/>
                  </a:lnTo>
                  <a:lnTo>
                    <a:pt x="0" y="0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938260" y="3322320"/>
              <a:ext cx="650875" cy="1742439"/>
            </a:xfrm>
            <a:custGeom>
              <a:avLst/>
              <a:gdLst/>
              <a:ahLst/>
              <a:cxnLst/>
              <a:rect l="l" t="t" r="r" b="b"/>
              <a:pathLst>
                <a:path w="650875" h="1742439">
                  <a:moveTo>
                    <a:pt x="0" y="0"/>
                  </a:moveTo>
                  <a:lnTo>
                    <a:pt x="0" y="1741931"/>
                  </a:lnTo>
                  <a:lnTo>
                    <a:pt x="650748" y="1393570"/>
                  </a:lnTo>
                  <a:lnTo>
                    <a:pt x="650748" y="3483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C1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938260" y="3322320"/>
              <a:ext cx="650875" cy="1742439"/>
            </a:xfrm>
            <a:custGeom>
              <a:avLst/>
              <a:gdLst/>
              <a:ahLst/>
              <a:cxnLst/>
              <a:rect l="l" t="t" r="r" b="b"/>
              <a:pathLst>
                <a:path w="650875" h="1742439">
                  <a:moveTo>
                    <a:pt x="0" y="1741931"/>
                  </a:moveTo>
                  <a:lnTo>
                    <a:pt x="0" y="0"/>
                  </a:lnTo>
                  <a:lnTo>
                    <a:pt x="650748" y="348360"/>
                  </a:lnTo>
                  <a:lnTo>
                    <a:pt x="650748" y="1393570"/>
                  </a:lnTo>
                  <a:lnTo>
                    <a:pt x="0" y="1741931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585960" y="3669791"/>
              <a:ext cx="1152525" cy="1049020"/>
            </a:xfrm>
            <a:custGeom>
              <a:avLst/>
              <a:gdLst/>
              <a:ahLst/>
              <a:cxnLst/>
              <a:rect l="l" t="t" r="r" b="b"/>
              <a:pathLst>
                <a:path w="1152525" h="1049020">
                  <a:moveTo>
                    <a:pt x="1152144" y="0"/>
                  </a:moveTo>
                  <a:lnTo>
                    <a:pt x="0" y="0"/>
                  </a:lnTo>
                  <a:lnTo>
                    <a:pt x="0" y="1048511"/>
                  </a:lnTo>
                  <a:lnTo>
                    <a:pt x="1152144" y="1048511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B5C1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585960" y="3669791"/>
              <a:ext cx="1152525" cy="1049020"/>
            </a:xfrm>
            <a:custGeom>
              <a:avLst/>
              <a:gdLst/>
              <a:ahLst/>
              <a:cxnLst/>
              <a:rect l="l" t="t" r="r" b="b"/>
              <a:pathLst>
                <a:path w="1152525" h="1049020">
                  <a:moveTo>
                    <a:pt x="0" y="1048511"/>
                  </a:moveTo>
                  <a:lnTo>
                    <a:pt x="1152144" y="1048511"/>
                  </a:lnTo>
                  <a:lnTo>
                    <a:pt x="1152144" y="0"/>
                  </a:lnTo>
                  <a:lnTo>
                    <a:pt x="0" y="0"/>
                  </a:lnTo>
                  <a:lnTo>
                    <a:pt x="0" y="1048511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0415016" y="4797552"/>
              <a:ext cx="124968" cy="19659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0006584" y="4148327"/>
              <a:ext cx="341630" cy="542925"/>
            </a:xfrm>
            <a:custGeom>
              <a:avLst/>
              <a:gdLst/>
              <a:ahLst/>
              <a:cxnLst/>
              <a:rect l="l" t="t" r="r" b="b"/>
              <a:pathLst>
                <a:path w="341629" h="542925">
                  <a:moveTo>
                    <a:pt x="341375" y="0"/>
                  </a:moveTo>
                  <a:lnTo>
                    <a:pt x="0" y="0"/>
                  </a:lnTo>
                  <a:lnTo>
                    <a:pt x="0" y="542544"/>
                  </a:lnTo>
                  <a:lnTo>
                    <a:pt x="341375" y="542544"/>
                  </a:lnTo>
                  <a:lnTo>
                    <a:pt x="341375" y="0"/>
                  </a:lnTo>
                  <a:close/>
                </a:path>
              </a:pathLst>
            </a:custGeom>
            <a:solidFill>
              <a:srgbClr val="4966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006584" y="4148327"/>
              <a:ext cx="341630" cy="542925"/>
            </a:xfrm>
            <a:custGeom>
              <a:avLst/>
              <a:gdLst/>
              <a:ahLst/>
              <a:cxnLst/>
              <a:rect l="l" t="t" r="r" b="b"/>
              <a:pathLst>
                <a:path w="341629" h="542925">
                  <a:moveTo>
                    <a:pt x="0" y="542544"/>
                  </a:moveTo>
                  <a:lnTo>
                    <a:pt x="341375" y="542544"/>
                  </a:lnTo>
                  <a:lnTo>
                    <a:pt x="341375" y="0"/>
                  </a:lnTo>
                  <a:lnTo>
                    <a:pt x="0" y="0"/>
                  </a:lnTo>
                  <a:lnTo>
                    <a:pt x="0" y="542544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951720" y="4700016"/>
              <a:ext cx="478790" cy="320040"/>
            </a:xfrm>
            <a:custGeom>
              <a:avLst/>
              <a:gdLst/>
              <a:ahLst/>
              <a:cxnLst/>
              <a:rect l="l" t="t" r="r" b="b"/>
              <a:pathLst>
                <a:path w="478790" h="320039">
                  <a:moveTo>
                    <a:pt x="478535" y="0"/>
                  </a:moveTo>
                  <a:lnTo>
                    <a:pt x="432389" y="27011"/>
                  </a:lnTo>
                  <a:lnTo>
                    <a:pt x="380603" y="36905"/>
                  </a:lnTo>
                  <a:lnTo>
                    <a:pt x="314919" y="43391"/>
                  </a:lnTo>
                  <a:lnTo>
                    <a:pt x="239268" y="45719"/>
                  </a:lnTo>
                  <a:lnTo>
                    <a:pt x="163616" y="43391"/>
                  </a:lnTo>
                  <a:lnTo>
                    <a:pt x="97932" y="36905"/>
                  </a:lnTo>
                  <a:lnTo>
                    <a:pt x="46146" y="27011"/>
                  </a:lnTo>
                  <a:lnTo>
                    <a:pt x="12192" y="14459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46146" y="301331"/>
                  </a:lnTo>
                  <a:lnTo>
                    <a:pt x="97932" y="311225"/>
                  </a:lnTo>
                  <a:lnTo>
                    <a:pt x="163616" y="317711"/>
                  </a:lnTo>
                  <a:lnTo>
                    <a:pt x="239268" y="320039"/>
                  </a:lnTo>
                  <a:lnTo>
                    <a:pt x="314919" y="317711"/>
                  </a:lnTo>
                  <a:lnTo>
                    <a:pt x="380603" y="311225"/>
                  </a:lnTo>
                  <a:lnTo>
                    <a:pt x="432389" y="301331"/>
                  </a:lnTo>
                  <a:lnTo>
                    <a:pt x="466343" y="288779"/>
                  </a:lnTo>
                  <a:lnTo>
                    <a:pt x="478535" y="274319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951720" y="4654296"/>
              <a:ext cx="478790" cy="91440"/>
            </a:xfrm>
            <a:custGeom>
              <a:avLst/>
              <a:gdLst/>
              <a:ahLst/>
              <a:cxnLst/>
              <a:rect l="l" t="t" r="r" b="b"/>
              <a:pathLst>
                <a:path w="478790" h="91439">
                  <a:moveTo>
                    <a:pt x="239268" y="0"/>
                  </a:moveTo>
                  <a:lnTo>
                    <a:pt x="163616" y="2328"/>
                  </a:lnTo>
                  <a:lnTo>
                    <a:pt x="97932" y="8814"/>
                  </a:lnTo>
                  <a:lnTo>
                    <a:pt x="46146" y="18708"/>
                  </a:lnTo>
                  <a:lnTo>
                    <a:pt x="0" y="45719"/>
                  </a:lnTo>
                  <a:lnTo>
                    <a:pt x="12192" y="60179"/>
                  </a:lnTo>
                  <a:lnTo>
                    <a:pt x="46146" y="72731"/>
                  </a:lnTo>
                  <a:lnTo>
                    <a:pt x="97932" y="82625"/>
                  </a:lnTo>
                  <a:lnTo>
                    <a:pt x="163616" y="89111"/>
                  </a:lnTo>
                  <a:lnTo>
                    <a:pt x="239268" y="91439"/>
                  </a:lnTo>
                  <a:lnTo>
                    <a:pt x="314919" y="89111"/>
                  </a:lnTo>
                  <a:lnTo>
                    <a:pt x="380603" y="82625"/>
                  </a:lnTo>
                  <a:lnTo>
                    <a:pt x="432389" y="72731"/>
                  </a:lnTo>
                  <a:lnTo>
                    <a:pt x="466343" y="60179"/>
                  </a:lnTo>
                  <a:lnTo>
                    <a:pt x="478535" y="45719"/>
                  </a:lnTo>
                  <a:lnTo>
                    <a:pt x="466343" y="31260"/>
                  </a:lnTo>
                  <a:lnTo>
                    <a:pt x="432389" y="18708"/>
                  </a:lnTo>
                  <a:lnTo>
                    <a:pt x="380603" y="8814"/>
                  </a:lnTo>
                  <a:lnTo>
                    <a:pt x="314919" y="2328"/>
                  </a:lnTo>
                  <a:lnTo>
                    <a:pt x="239268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951720" y="4654296"/>
              <a:ext cx="478790" cy="365760"/>
            </a:xfrm>
            <a:custGeom>
              <a:avLst/>
              <a:gdLst/>
              <a:ahLst/>
              <a:cxnLst/>
              <a:rect l="l" t="t" r="r" b="b"/>
              <a:pathLst>
                <a:path w="478790" h="365760">
                  <a:moveTo>
                    <a:pt x="478535" y="45719"/>
                  </a:moveTo>
                  <a:lnTo>
                    <a:pt x="432389" y="72731"/>
                  </a:lnTo>
                  <a:lnTo>
                    <a:pt x="380603" y="82625"/>
                  </a:lnTo>
                  <a:lnTo>
                    <a:pt x="314919" y="89111"/>
                  </a:lnTo>
                  <a:lnTo>
                    <a:pt x="239268" y="91439"/>
                  </a:lnTo>
                  <a:lnTo>
                    <a:pt x="163616" y="89111"/>
                  </a:lnTo>
                  <a:lnTo>
                    <a:pt x="97932" y="82625"/>
                  </a:lnTo>
                  <a:lnTo>
                    <a:pt x="46146" y="72731"/>
                  </a:lnTo>
                  <a:lnTo>
                    <a:pt x="12192" y="60179"/>
                  </a:lnTo>
                  <a:lnTo>
                    <a:pt x="0" y="45719"/>
                  </a:lnTo>
                  <a:lnTo>
                    <a:pt x="12192" y="31260"/>
                  </a:lnTo>
                  <a:lnTo>
                    <a:pt x="46146" y="18708"/>
                  </a:lnTo>
                  <a:lnTo>
                    <a:pt x="97932" y="8814"/>
                  </a:lnTo>
                  <a:lnTo>
                    <a:pt x="163616" y="2328"/>
                  </a:lnTo>
                  <a:lnTo>
                    <a:pt x="239268" y="0"/>
                  </a:lnTo>
                  <a:lnTo>
                    <a:pt x="314919" y="2328"/>
                  </a:lnTo>
                  <a:lnTo>
                    <a:pt x="380603" y="8814"/>
                  </a:lnTo>
                  <a:lnTo>
                    <a:pt x="432389" y="18708"/>
                  </a:lnTo>
                  <a:lnTo>
                    <a:pt x="466343" y="31260"/>
                  </a:lnTo>
                  <a:lnTo>
                    <a:pt x="478535" y="45719"/>
                  </a:lnTo>
                  <a:close/>
                </a:path>
                <a:path w="478790" h="365760">
                  <a:moveTo>
                    <a:pt x="478535" y="45719"/>
                  </a:moveTo>
                  <a:lnTo>
                    <a:pt x="478535" y="320039"/>
                  </a:lnTo>
                  <a:lnTo>
                    <a:pt x="466343" y="334499"/>
                  </a:lnTo>
                  <a:lnTo>
                    <a:pt x="432389" y="347051"/>
                  </a:lnTo>
                  <a:lnTo>
                    <a:pt x="380603" y="356945"/>
                  </a:lnTo>
                  <a:lnTo>
                    <a:pt x="314919" y="363431"/>
                  </a:lnTo>
                  <a:lnTo>
                    <a:pt x="239268" y="365759"/>
                  </a:lnTo>
                  <a:lnTo>
                    <a:pt x="163616" y="363431"/>
                  </a:lnTo>
                  <a:lnTo>
                    <a:pt x="97932" y="356945"/>
                  </a:lnTo>
                  <a:lnTo>
                    <a:pt x="46146" y="347051"/>
                  </a:lnTo>
                  <a:lnTo>
                    <a:pt x="12192" y="334499"/>
                  </a:lnTo>
                  <a:lnTo>
                    <a:pt x="0" y="320039"/>
                  </a:lnTo>
                  <a:lnTo>
                    <a:pt x="0" y="45719"/>
                  </a:lnTo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0901172" y="4058412"/>
              <a:ext cx="198120" cy="398145"/>
            </a:xfrm>
            <a:custGeom>
              <a:avLst/>
              <a:gdLst/>
              <a:ahLst/>
              <a:cxnLst/>
              <a:rect l="l" t="t" r="r" b="b"/>
              <a:pathLst>
                <a:path w="198120" h="398145">
                  <a:moveTo>
                    <a:pt x="198120" y="0"/>
                  </a:moveTo>
                  <a:lnTo>
                    <a:pt x="0" y="93344"/>
                  </a:lnTo>
                  <a:lnTo>
                    <a:pt x="0" y="397763"/>
                  </a:lnTo>
                  <a:lnTo>
                    <a:pt x="198120" y="304419"/>
                  </a:lnTo>
                  <a:lnTo>
                    <a:pt x="198120" y="0"/>
                  </a:lnTo>
                  <a:close/>
                </a:path>
              </a:pathLst>
            </a:custGeom>
            <a:solidFill>
              <a:srgbClr val="4966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841992" y="4797552"/>
              <a:ext cx="124968" cy="19659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10826622" y="3615944"/>
            <a:ext cx="4222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Gothic Uralic"/>
                <a:cs typeface="Gothic Uralic"/>
              </a:rPr>
              <a:t>A2</a:t>
            </a:r>
            <a:endParaRPr sz="2400">
              <a:latin typeface="Gothic Uralic"/>
              <a:cs typeface="Gothic Uralic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585959" y="3669791"/>
            <a:ext cx="1152525" cy="478790"/>
          </a:xfrm>
          <a:prstGeom prst="rect">
            <a:avLst/>
          </a:prstGeom>
          <a:solidFill>
            <a:srgbClr val="B5C1DF"/>
          </a:solidFill>
          <a:ln w="15240">
            <a:solidFill>
              <a:srgbClr val="34487C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420370">
              <a:lnSpc>
                <a:spcPct val="100000"/>
              </a:lnSpc>
              <a:spcBef>
                <a:spcPts val="315"/>
              </a:spcBef>
            </a:pPr>
            <a:r>
              <a:rPr sz="2400" b="1" spc="-5" dirty="0">
                <a:latin typeface="Gothic Uralic"/>
                <a:cs typeface="Gothic Uralic"/>
              </a:rPr>
              <a:t>B3</a:t>
            </a:r>
            <a:endParaRPr sz="2400">
              <a:latin typeface="Gothic Uralic"/>
              <a:cs typeface="Gothic Uralic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695815" y="5219191"/>
            <a:ext cx="92964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45" dirty="0">
                <a:solidFill>
                  <a:srgbClr val="232852"/>
                </a:solidFill>
                <a:latin typeface="Gothic Uralic"/>
                <a:cs typeface="Gothic Uralic"/>
              </a:rPr>
              <a:t>A3</a:t>
            </a:r>
            <a:endParaRPr sz="5400">
              <a:latin typeface="Gothic Uralic"/>
              <a:cs typeface="Gothic Uralic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9293352" y="5035296"/>
            <a:ext cx="1727453" cy="144094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4095115" y="2604642"/>
            <a:ext cx="2903855" cy="1148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477B1"/>
                </a:solidFill>
                <a:latin typeface="Gothic Uralic"/>
                <a:cs typeface="Gothic Uralic"/>
              </a:rPr>
              <a:t>Discover successive</a:t>
            </a:r>
            <a:r>
              <a:rPr sz="1800" spc="-50" dirty="0">
                <a:solidFill>
                  <a:srgbClr val="3477B1"/>
                </a:solidFill>
                <a:latin typeface="Gothic Uralic"/>
                <a:cs typeface="Gothic Uralic"/>
              </a:rPr>
              <a:t> </a:t>
            </a:r>
            <a:r>
              <a:rPr sz="1800" spc="-10" dirty="0">
                <a:solidFill>
                  <a:srgbClr val="3477B1"/>
                </a:solidFill>
                <a:latin typeface="Gothic Uralic"/>
                <a:cs typeface="Gothic Uralic"/>
              </a:rPr>
              <a:t>states</a:t>
            </a:r>
            <a:endParaRPr sz="180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00">
              <a:latin typeface="Gothic Uralic"/>
              <a:cs typeface="Gothic Uralic"/>
            </a:endParaRPr>
          </a:p>
          <a:p>
            <a:pPr marL="1118235">
              <a:lnSpc>
                <a:spcPct val="100000"/>
              </a:lnSpc>
              <a:tabLst>
                <a:tab pos="1871980" algn="l"/>
                <a:tab pos="2564765" algn="l"/>
              </a:tabLst>
            </a:pPr>
            <a:r>
              <a:rPr sz="2400" b="1" dirty="0">
                <a:latin typeface="Gothic Uralic"/>
                <a:cs typeface="Gothic Uralic"/>
              </a:rPr>
              <a:t>A	B	C</a:t>
            </a:r>
            <a:endParaRPr sz="2400">
              <a:latin typeface="Gothic Uralic"/>
              <a:cs typeface="Gothic Uralic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491739" y="2924936"/>
            <a:ext cx="1790064" cy="712470"/>
          </a:xfrm>
          <a:custGeom>
            <a:avLst/>
            <a:gdLst/>
            <a:ahLst/>
            <a:cxnLst/>
            <a:rect l="l" t="t" r="r" b="b"/>
            <a:pathLst>
              <a:path w="1790064" h="712470">
                <a:moveTo>
                  <a:pt x="57023" y="641350"/>
                </a:moveTo>
                <a:lnTo>
                  <a:pt x="0" y="704595"/>
                </a:lnTo>
                <a:lnTo>
                  <a:pt x="84836" y="712343"/>
                </a:lnTo>
                <a:lnTo>
                  <a:pt x="75581" y="688720"/>
                </a:lnTo>
                <a:lnTo>
                  <a:pt x="58166" y="688720"/>
                </a:lnTo>
                <a:lnTo>
                  <a:pt x="54483" y="687069"/>
                </a:lnTo>
                <a:lnTo>
                  <a:pt x="53212" y="683768"/>
                </a:lnTo>
                <a:lnTo>
                  <a:pt x="51943" y="680592"/>
                </a:lnTo>
                <a:lnTo>
                  <a:pt x="53593" y="676910"/>
                </a:lnTo>
                <a:lnTo>
                  <a:pt x="68637" y="670996"/>
                </a:lnTo>
                <a:lnTo>
                  <a:pt x="57023" y="641350"/>
                </a:lnTo>
                <a:close/>
              </a:path>
              <a:path w="1790064" h="712470">
                <a:moveTo>
                  <a:pt x="68637" y="670996"/>
                </a:moveTo>
                <a:lnTo>
                  <a:pt x="53593" y="676910"/>
                </a:lnTo>
                <a:lnTo>
                  <a:pt x="51943" y="680592"/>
                </a:lnTo>
                <a:lnTo>
                  <a:pt x="53212" y="683768"/>
                </a:lnTo>
                <a:lnTo>
                  <a:pt x="54483" y="687069"/>
                </a:lnTo>
                <a:lnTo>
                  <a:pt x="58166" y="688720"/>
                </a:lnTo>
                <a:lnTo>
                  <a:pt x="73274" y="682832"/>
                </a:lnTo>
                <a:lnTo>
                  <a:pt x="68637" y="670996"/>
                </a:lnTo>
                <a:close/>
              </a:path>
              <a:path w="1790064" h="712470">
                <a:moveTo>
                  <a:pt x="73274" y="682832"/>
                </a:moveTo>
                <a:lnTo>
                  <a:pt x="58166" y="688720"/>
                </a:lnTo>
                <a:lnTo>
                  <a:pt x="75581" y="688720"/>
                </a:lnTo>
                <a:lnTo>
                  <a:pt x="73274" y="682832"/>
                </a:lnTo>
                <a:close/>
              </a:path>
              <a:path w="1790064" h="712470">
                <a:moveTo>
                  <a:pt x="1783842" y="0"/>
                </a:moveTo>
                <a:lnTo>
                  <a:pt x="68637" y="670996"/>
                </a:lnTo>
                <a:lnTo>
                  <a:pt x="73274" y="682832"/>
                </a:lnTo>
                <a:lnTo>
                  <a:pt x="1785239" y="13208"/>
                </a:lnTo>
                <a:lnTo>
                  <a:pt x="1788414" y="11811"/>
                </a:lnTo>
                <a:lnTo>
                  <a:pt x="1790064" y="8127"/>
                </a:lnTo>
                <a:lnTo>
                  <a:pt x="1788795" y="4952"/>
                </a:lnTo>
                <a:lnTo>
                  <a:pt x="1787525" y="1650"/>
                </a:lnTo>
                <a:lnTo>
                  <a:pt x="1783842" y="0"/>
                </a:lnTo>
                <a:close/>
              </a:path>
            </a:pathLst>
          </a:custGeom>
          <a:solidFill>
            <a:srgbClr val="4966A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0"/>
            <a:ext cx="4671059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39846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Problem-solving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5800" y="1447800"/>
            <a:ext cx="6111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Problem-solving with computer</a:t>
            </a:r>
            <a:r>
              <a:rPr sz="2400" b="1" i="1" spc="-10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programs</a:t>
            </a:r>
            <a:endParaRPr sz="2400" dirty="0">
              <a:latin typeface="TeXGyreAdventor"/>
              <a:cs typeface="TeXGyreAdventor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962144" y="3796284"/>
            <a:ext cx="2118360" cy="1998345"/>
            <a:chOff x="4962144" y="3796284"/>
            <a:chExt cx="2118360" cy="1998345"/>
          </a:xfrm>
        </p:grpSpPr>
        <p:sp>
          <p:nvSpPr>
            <p:cNvPr id="7" name="object 7"/>
            <p:cNvSpPr/>
            <p:nvPr/>
          </p:nvSpPr>
          <p:spPr>
            <a:xfrm>
              <a:off x="4969764" y="3803904"/>
              <a:ext cx="2103120" cy="1983105"/>
            </a:xfrm>
            <a:custGeom>
              <a:avLst/>
              <a:gdLst/>
              <a:ahLst/>
              <a:cxnLst/>
              <a:rect l="l" t="t" r="r" b="b"/>
              <a:pathLst>
                <a:path w="2103120" h="1983104">
                  <a:moveTo>
                    <a:pt x="0" y="1982724"/>
                  </a:moveTo>
                  <a:lnTo>
                    <a:pt x="2103119" y="1982724"/>
                  </a:lnTo>
                  <a:lnTo>
                    <a:pt x="2103119" y="4572"/>
                  </a:lnTo>
                  <a:lnTo>
                    <a:pt x="0" y="4572"/>
                  </a:lnTo>
                  <a:lnTo>
                    <a:pt x="0" y="1982724"/>
                  </a:lnTo>
                  <a:close/>
                </a:path>
                <a:path w="2103120" h="1983104">
                  <a:moveTo>
                    <a:pt x="667512" y="1982724"/>
                  </a:moveTo>
                  <a:lnTo>
                    <a:pt x="1409700" y="1982724"/>
                  </a:lnTo>
                  <a:lnTo>
                    <a:pt x="1409700" y="0"/>
                  </a:lnTo>
                  <a:lnTo>
                    <a:pt x="667512" y="0"/>
                  </a:lnTo>
                  <a:lnTo>
                    <a:pt x="667512" y="1982724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69764" y="4407408"/>
              <a:ext cx="2103120" cy="728980"/>
            </a:xfrm>
            <a:custGeom>
              <a:avLst/>
              <a:gdLst/>
              <a:ahLst/>
              <a:cxnLst/>
              <a:rect l="l" t="t" r="r" b="b"/>
              <a:pathLst>
                <a:path w="2103120" h="728979">
                  <a:moveTo>
                    <a:pt x="0" y="728471"/>
                  </a:moveTo>
                  <a:lnTo>
                    <a:pt x="2103119" y="728471"/>
                  </a:lnTo>
                  <a:lnTo>
                    <a:pt x="2103119" y="0"/>
                  </a:lnTo>
                  <a:lnTo>
                    <a:pt x="0" y="0"/>
                  </a:lnTo>
                  <a:lnTo>
                    <a:pt x="0" y="728471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496811" y="4477512"/>
              <a:ext cx="542543" cy="5425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200650" y="3360877"/>
            <a:ext cx="171068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6445" algn="l"/>
                <a:tab pos="1459230" algn="l"/>
              </a:tabLst>
            </a:pPr>
            <a:r>
              <a:rPr sz="2400" b="1" dirty="0">
                <a:latin typeface="Gothic Uralic"/>
                <a:cs typeface="Gothic Uralic"/>
              </a:rPr>
              <a:t>A	B	C</a:t>
            </a:r>
            <a:endParaRPr sz="2400">
              <a:latin typeface="Gothic Uralic"/>
              <a:cs typeface="Gothic Ural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77588" y="3925061"/>
            <a:ext cx="223520" cy="1003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Gothic Uralic"/>
                <a:cs typeface="Gothic Uralic"/>
              </a:rPr>
              <a:t>3</a:t>
            </a:r>
            <a:endParaRPr sz="24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940"/>
              </a:spcBef>
            </a:pPr>
            <a:r>
              <a:rPr sz="2400" b="1" dirty="0">
                <a:latin typeface="Gothic Uralic"/>
                <a:cs typeface="Gothic Uralic"/>
              </a:rPr>
              <a:t>2</a:t>
            </a:r>
            <a:endParaRPr sz="2400">
              <a:latin typeface="Gothic Uralic"/>
              <a:cs typeface="Gothic Ural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77588" y="5273446"/>
            <a:ext cx="1968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Gothic Uralic"/>
                <a:cs typeface="Gothic Uralic"/>
              </a:rPr>
              <a:t>1</a:t>
            </a:r>
            <a:endParaRPr sz="2400">
              <a:latin typeface="Gothic Uralic"/>
              <a:cs typeface="Gothic Ural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69764" y="3784854"/>
            <a:ext cx="1402080" cy="622935"/>
          </a:xfrm>
          <a:prstGeom prst="rect">
            <a:avLst/>
          </a:prstGeom>
          <a:ln w="15240">
            <a:solidFill>
              <a:srgbClr val="34487C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88595">
              <a:lnSpc>
                <a:spcPct val="100000"/>
              </a:lnSpc>
              <a:spcBef>
                <a:spcPts val="100"/>
              </a:spcBef>
              <a:tabLst>
                <a:tab pos="878840" algn="l"/>
              </a:tabLst>
            </a:pPr>
            <a:r>
              <a:rPr sz="3600" b="1" dirty="0">
                <a:latin typeface="Gothic Uralic"/>
                <a:cs typeface="Gothic Uralic"/>
              </a:rPr>
              <a:t>o	</a:t>
            </a:r>
            <a:r>
              <a:rPr sz="3600" b="1" dirty="0">
                <a:solidFill>
                  <a:srgbClr val="7E7E7E"/>
                </a:solidFill>
                <a:latin typeface="Gothic Uralic"/>
                <a:cs typeface="Gothic Uralic"/>
              </a:rPr>
              <a:t>o</a:t>
            </a:r>
            <a:endParaRPr sz="3600">
              <a:latin typeface="Gothic Uralic"/>
              <a:cs typeface="Gothic Ural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69764" y="4407408"/>
            <a:ext cx="668020" cy="728980"/>
          </a:xfrm>
          <a:prstGeom prst="rect">
            <a:avLst/>
          </a:prstGeom>
          <a:ln w="15240">
            <a:solidFill>
              <a:srgbClr val="34487C"/>
            </a:solidFill>
          </a:ln>
        </p:spPr>
        <p:txBody>
          <a:bodyPr vert="horz" wrap="square" lIns="0" tIns="48894" rIns="0" bIns="0" rtlCol="0">
            <a:spAutoFit/>
          </a:bodyPr>
          <a:lstStyle/>
          <a:p>
            <a:pPr marL="205740">
              <a:lnSpc>
                <a:spcPct val="100000"/>
              </a:lnSpc>
              <a:spcBef>
                <a:spcPts val="385"/>
              </a:spcBef>
            </a:pPr>
            <a:r>
              <a:rPr sz="3600" b="1" dirty="0">
                <a:solidFill>
                  <a:srgbClr val="C00000"/>
                </a:solidFill>
                <a:latin typeface="Gothic Uralic"/>
                <a:cs typeface="Gothic Uralic"/>
              </a:rPr>
              <a:t>o</a:t>
            </a:r>
            <a:endParaRPr sz="3600">
              <a:latin typeface="Gothic Uralic"/>
              <a:cs typeface="Gothic Uralic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222747" y="4047997"/>
            <a:ext cx="652145" cy="630555"/>
            <a:chOff x="5222747" y="4047997"/>
            <a:chExt cx="652145" cy="630555"/>
          </a:xfrm>
        </p:grpSpPr>
        <p:sp>
          <p:nvSpPr>
            <p:cNvPr id="16" name="object 16"/>
            <p:cNvSpPr/>
            <p:nvPr/>
          </p:nvSpPr>
          <p:spPr>
            <a:xfrm>
              <a:off x="5222747" y="4187951"/>
              <a:ext cx="173990" cy="490855"/>
            </a:xfrm>
            <a:custGeom>
              <a:avLst/>
              <a:gdLst/>
              <a:ahLst/>
              <a:cxnLst/>
              <a:rect l="l" t="t" r="r" b="b"/>
              <a:pathLst>
                <a:path w="173989" h="490854">
                  <a:moveTo>
                    <a:pt x="57863" y="317161"/>
                  </a:moveTo>
                  <a:lnTo>
                    <a:pt x="0" y="317754"/>
                  </a:lnTo>
                  <a:lnTo>
                    <a:pt x="88773" y="490600"/>
                  </a:lnTo>
                  <a:lnTo>
                    <a:pt x="145126" y="374777"/>
                  </a:lnTo>
                  <a:lnTo>
                    <a:pt x="87502" y="374777"/>
                  </a:lnTo>
                  <a:lnTo>
                    <a:pt x="76203" y="372669"/>
                  </a:lnTo>
                  <a:lnTo>
                    <a:pt x="66928" y="366585"/>
                  </a:lnTo>
                  <a:lnTo>
                    <a:pt x="60606" y="357453"/>
                  </a:lnTo>
                  <a:lnTo>
                    <a:pt x="58165" y="346202"/>
                  </a:lnTo>
                  <a:lnTo>
                    <a:pt x="57863" y="317161"/>
                  </a:lnTo>
                  <a:close/>
                </a:path>
                <a:path w="173989" h="490854">
                  <a:moveTo>
                    <a:pt x="115775" y="316569"/>
                  </a:moveTo>
                  <a:lnTo>
                    <a:pt x="57863" y="317161"/>
                  </a:lnTo>
                  <a:lnTo>
                    <a:pt x="58165" y="346202"/>
                  </a:lnTo>
                  <a:lnTo>
                    <a:pt x="60606" y="357453"/>
                  </a:lnTo>
                  <a:lnTo>
                    <a:pt x="66928" y="366585"/>
                  </a:lnTo>
                  <a:lnTo>
                    <a:pt x="76203" y="372669"/>
                  </a:lnTo>
                  <a:lnTo>
                    <a:pt x="87502" y="374777"/>
                  </a:lnTo>
                  <a:lnTo>
                    <a:pt x="98754" y="372409"/>
                  </a:lnTo>
                  <a:lnTo>
                    <a:pt x="107886" y="366125"/>
                  </a:lnTo>
                  <a:lnTo>
                    <a:pt x="113970" y="356864"/>
                  </a:lnTo>
                  <a:lnTo>
                    <a:pt x="116077" y="345567"/>
                  </a:lnTo>
                  <a:lnTo>
                    <a:pt x="115775" y="316569"/>
                  </a:lnTo>
                  <a:close/>
                </a:path>
                <a:path w="173989" h="490854">
                  <a:moveTo>
                    <a:pt x="173736" y="315975"/>
                  </a:moveTo>
                  <a:lnTo>
                    <a:pt x="115775" y="316569"/>
                  </a:lnTo>
                  <a:lnTo>
                    <a:pt x="116077" y="345567"/>
                  </a:lnTo>
                  <a:lnTo>
                    <a:pt x="113970" y="356864"/>
                  </a:lnTo>
                  <a:lnTo>
                    <a:pt x="107886" y="366125"/>
                  </a:lnTo>
                  <a:lnTo>
                    <a:pt x="98754" y="372409"/>
                  </a:lnTo>
                  <a:lnTo>
                    <a:pt x="87502" y="374777"/>
                  </a:lnTo>
                  <a:lnTo>
                    <a:pt x="145126" y="374777"/>
                  </a:lnTo>
                  <a:lnTo>
                    <a:pt x="173736" y="315975"/>
                  </a:lnTo>
                  <a:close/>
                </a:path>
                <a:path w="173989" h="490854">
                  <a:moveTo>
                    <a:pt x="83565" y="0"/>
                  </a:moveTo>
                  <a:lnTo>
                    <a:pt x="72312" y="2367"/>
                  </a:lnTo>
                  <a:lnTo>
                    <a:pt x="63166" y="8651"/>
                  </a:lnTo>
                  <a:lnTo>
                    <a:pt x="57044" y="17912"/>
                  </a:lnTo>
                  <a:lnTo>
                    <a:pt x="54863" y="29210"/>
                  </a:lnTo>
                  <a:lnTo>
                    <a:pt x="57863" y="317161"/>
                  </a:lnTo>
                  <a:lnTo>
                    <a:pt x="115775" y="316569"/>
                  </a:lnTo>
                  <a:lnTo>
                    <a:pt x="112775" y="28702"/>
                  </a:lnTo>
                  <a:lnTo>
                    <a:pt x="110390" y="17448"/>
                  </a:lnTo>
                  <a:lnTo>
                    <a:pt x="104076" y="8302"/>
                  </a:lnTo>
                  <a:lnTo>
                    <a:pt x="94809" y="2180"/>
                  </a:lnTo>
                  <a:lnTo>
                    <a:pt x="83565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87339" y="4047997"/>
              <a:ext cx="487680" cy="173990"/>
            </a:xfrm>
            <a:custGeom>
              <a:avLst/>
              <a:gdLst/>
              <a:ahLst/>
              <a:cxnLst/>
              <a:rect l="l" t="t" r="r" b="b"/>
              <a:pathLst>
                <a:path w="487679" h="173989">
                  <a:moveTo>
                    <a:pt x="29845" y="50037"/>
                  </a:moveTo>
                  <a:lnTo>
                    <a:pt x="18395" y="52032"/>
                  </a:lnTo>
                  <a:lnTo>
                    <a:pt x="9048" y="57991"/>
                  </a:lnTo>
                  <a:lnTo>
                    <a:pt x="2607" y="67022"/>
                  </a:lnTo>
                  <a:lnTo>
                    <a:pt x="0" y="78231"/>
                  </a:lnTo>
                  <a:lnTo>
                    <a:pt x="1994" y="89554"/>
                  </a:lnTo>
                  <a:lnTo>
                    <a:pt x="7953" y="98901"/>
                  </a:lnTo>
                  <a:lnTo>
                    <a:pt x="16984" y="105342"/>
                  </a:lnTo>
                  <a:lnTo>
                    <a:pt x="28194" y="107950"/>
                  </a:lnTo>
                  <a:lnTo>
                    <a:pt x="39534" y="105955"/>
                  </a:lnTo>
                  <a:lnTo>
                    <a:pt x="48910" y="99996"/>
                  </a:lnTo>
                  <a:lnTo>
                    <a:pt x="55358" y="90965"/>
                  </a:lnTo>
                  <a:lnTo>
                    <a:pt x="57912" y="79756"/>
                  </a:lnTo>
                  <a:lnTo>
                    <a:pt x="55991" y="68433"/>
                  </a:lnTo>
                  <a:lnTo>
                    <a:pt x="50069" y="59086"/>
                  </a:lnTo>
                  <a:lnTo>
                    <a:pt x="41052" y="52645"/>
                  </a:lnTo>
                  <a:lnTo>
                    <a:pt x="29845" y="50037"/>
                  </a:lnTo>
                  <a:close/>
                </a:path>
                <a:path w="487679" h="173989">
                  <a:moveTo>
                    <a:pt x="145669" y="53212"/>
                  </a:moveTo>
                  <a:lnTo>
                    <a:pt x="134272" y="55207"/>
                  </a:lnTo>
                  <a:lnTo>
                    <a:pt x="124920" y="61166"/>
                  </a:lnTo>
                  <a:lnTo>
                    <a:pt x="118449" y="70197"/>
                  </a:lnTo>
                  <a:lnTo>
                    <a:pt x="115824" y="81406"/>
                  </a:lnTo>
                  <a:lnTo>
                    <a:pt x="117818" y="92747"/>
                  </a:lnTo>
                  <a:lnTo>
                    <a:pt x="123777" y="102123"/>
                  </a:lnTo>
                  <a:lnTo>
                    <a:pt x="132808" y="108571"/>
                  </a:lnTo>
                  <a:lnTo>
                    <a:pt x="144018" y="111125"/>
                  </a:lnTo>
                  <a:lnTo>
                    <a:pt x="155358" y="109186"/>
                  </a:lnTo>
                  <a:lnTo>
                    <a:pt x="164734" y="103235"/>
                  </a:lnTo>
                  <a:lnTo>
                    <a:pt x="171182" y="94212"/>
                  </a:lnTo>
                  <a:lnTo>
                    <a:pt x="173736" y="83057"/>
                  </a:lnTo>
                  <a:lnTo>
                    <a:pt x="171815" y="71715"/>
                  </a:lnTo>
                  <a:lnTo>
                    <a:pt x="165893" y="62325"/>
                  </a:lnTo>
                  <a:lnTo>
                    <a:pt x="156876" y="55840"/>
                  </a:lnTo>
                  <a:lnTo>
                    <a:pt x="145669" y="53212"/>
                  </a:lnTo>
                  <a:close/>
                </a:path>
                <a:path w="487679" h="173989">
                  <a:moveTo>
                    <a:pt x="261493" y="56514"/>
                  </a:moveTo>
                  <a:lnTo>
                    <a:pt x="250150" y="58435"/>
                  </a:lnTo>
                  <a:lnTo>
                    <a:pt x="240760" y="64357"/>
                  </a:lnTo>
                  <a:lnTo>
                    <a:pt x="234275" y="73374"/>
                  </a:lnTo>
                  <a:lnTo>
                    <a:pt x="231648" y="84581"/>
                  </a:lnTo>
                  <a:lnTo>
                    <a:pt x="233642" y="95922"/>
                  </a:lnTo>
                  <a:lnTo>
                    <a:pt x="239601" y="105298"/>
                  </a:lnTo>
                  <a:lnTo>
                    <a:pt x="248632" y="111746"/>
                  </a:lnTo>
                  <a:lnTo>
                    <a:pt x="259842" y="114300"/>
                  </a:lnTo>
                  <a:lnTo>
                    <a:pt x="271184" y="112379"/>
                  </a:lnTo>
                  <a:lnTo>
                    <a:pt x="280574" y="106457"/>
                  </a:lnTo>
                  <a:lnTo>
                    <a:pt x="287059" y="97440"/>
                  </a:lnTo>
                  <a:lnTo>
                    <a:pt x="289687" y="86232"/>
                  </a:lnTo>
                  <a:lnTo>
                    <a:pt x="287692" y="74892"/>
                  </a:lnTo>
                  <a:lnTo>
                    <a:pt x="281733" y="65516"/>
                  </a:lnTo>
                  <a:lnTo>
                    <a:pt x="272702" y="59068"/>
                  </a:lnTo>
                  <a:lnTo>
                    <a:pt x="261493" y="56514"/>
                  </a:lnTo>
                  <a:close/>
                </a:path>
                <a:path w="487679" h="173989">
                  <a:moveTo>
                    <a:pt x="316230" y="0"/>
                  </a:moveTo>
                  <a:lnTo>
                    <a:pt x="311404" y="173735"/>
                  </a:lnTo>
                  <a:lnTo>
                    <a:pt x="487425" y="91693"/>
                  </a:lnTo>
                  <a:lnTo>
                    <a:pt x="316230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969764" y="5135879"/>
            <a:ext cx="668020" cy="650875"/>
          </a:xfrm>
          <a:prstGeom prst="rect">
            <a:avLst/>
          </a:prstGeom>
          <a:ln w="15240">
            <a:solidFill>
              <a:srgbClr val="34487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05740">
              <a:lnSpc>
                <a:spcPts val="4260"/>
              </a:lnSpc>
            </a:pPr>
            <a:r>
              <a:rPr sz="3600" b="1" dirty="0">
                <a:solidFill>
                  <a:srgbClr val="7E7E7E"/>
                </a:solidFill>
                <a:latin typeface="Gothic Uralic"/>
                <a:cs typeface="Gothic Uralic"/>
              </a:rPr>
              <a:t>o</a:t>
            </a:r>
            <a:endParaRPr sz="3600">
              <a:latin typeface="Gothic Uralic"/>
              <a:cs typeface="Gothic Urali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637276" y="4407408"/>
            <a:ext cx="742315" cy="728980"/>
          </a:xfrm>
          <a:prstGeom prst="rect">
            <a:avLst/>
          </a:prstGeom>
          <a:ln w="15240">
            <a:solidFill>
              <a:srgbClr val="34487C"/>
            </a:solidFill>
          </a:ln>
        </p:spPr>
        <p:txBody>
          <a:bodyPr vert="horz" wrap="square" lIns="0" tIns="64135" rIns="0" bIns="0" rtlCol="0">
            <a:spAutoFit/>
          </a:bodyPr>
          <a:lstStyle/>
          <a:p>
            <a:pPr marL="211455">
              <a:lnSpc>
                <a:spcPct val="100000"/>
              </a:lnSpc>
              <a:spcBef>
                <a:spcPts val="505"/>
              </a:spcBef>
            </a:pPr>
            <a:r>
              <a:rPr sz="3600" b="1" dirty="0">
                <a:solidFill>
                  <a:srgbClr val="7E7E7E"/>
                </a:solidFill>
                <a:latin typeface="Gothic Uralic"/>
                <a:cs typeface="Gothic Uralic"/>
              </a:rPr>
              <a:t>o</a:t>
            </a:r>
            <a:endParaRPr sz="3600">
              <a:latin typeface="Gothic Uralic"/>
              <a:cs typeface="Gothic Uralic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213604" y="4715509"/>
            <a:ext cx="654050" cy="629285"/>
          </a:xfrm>
          <a:custGeom>
            <a:avLst/>
            <a:gdLst/>
            <a:ahLst/>
            <a:cxnLst/>
            <a:rect l="l" t="t" r="r" b="b"/>
            <a:pathLst>
              <a:path w="654050" h="629285">
                <a:moveTo>
                  <a:pt x="112776" y="167132"/>
                </a:moveTo>
                <a:lnTo>
                  <a:pt x="110388" y="155879"/>
                </a:lnTo>
                <a:lnTo>
                  <a:pt x="104076" y="146735"/>
                </a:lnTo>
                <a:lnTo>
                  <a:pt x="94805" y="140614"/>
                </a:lnTo>
                <a:lnTo>
                  <a:pt x="83566" y="138430"/>
                </a:lnTo>
                <a:lnTo>
                  <a:pt x="72301" y="140804"/>
                </a:lnTo>
                <a:lnTo>
                  <a:pt x="63157" y="147091"/>
                </a:lnTo>
                <a:lnTo>
                  <a:pt x="57035" y="156349"/>
                </a:lnTo>
                <a:lnTo>
                  <a:pt x="54952" y="167132"/>
                </a:lnTo>
                <a:lnTo>
                  <a:pt x="54864" y="167767"/>
                </a:lnTo>
                <a:lnTo>
                  <a:pt x="57226" y="179019"/>
                </a:lnTo>
                <a:lnTo>
                  <a:pt x="63512" y="188150"/>
                </a:lnTo>
                <a:lnTo>
                  <a:pt x="72771" y="194246"/>
                </a:lnTo>
                <a:lnTo>
                  <a:pt x="84074" y="196342"/>
                </a:lnTo>
                <a:lnTo>
                  <a:pt x="95326" y="193979"/>
                </a:lnTo>
                <a:lnTo>
                  <a:pt x="104470" y="187693"/>
                </a:lnTo>
                <a:lnTo>
                  <a:pt x="110591" y="178435"/>
                </a:lnTo>
                <a:lnTo>
                  <a:pt x="112776" y="167132"/>
                </a:lnTo>
                <a:close/>
              </a:path>
              <a:path w="654050" h="629285">
                <a:moveTo>
                  <a:pt x="114046" y="282956"/>
                </a:moveTo>
                <a:lnTo>
                  <a:pt x="111594" y="271703"/>
                </a:lnTo>
                <a:lnTo>
                  <a:pt x="105283" y="262559"/>
                </a:lnTo>
                <a:lnTo>
                  <a:pt x="95999" y="256438"/>
                </a:lnTo>
                <a:lnTo>
                  <a:pt x="84709" y="254254"/>
                </a:lnTo>
                <a:lnTo>
                  <a:pt x="73456" y="256705"/>
                </a:lnTo>
                <a:lnTo>
                  <a:pt x="64325" y="263017"/>
                </a:lnTo>
                <a:lnTo>
                  <a:pt x="58229" y="272300"/>
                </a:lnTo>
                <a:lnTo>
                  <a:pt x="56134" y="283591"/>
                </a:lnTo>
                <a:lnTo>
                  <a:pt x="58496" y="294855"/>
                </a:lnTo>
                <a:lnTo>
                  <a:pt x="64782" y="303999"/>
                </a:lnTo>
                <a:lnTo>
                  <a:pt x="74041" y="310121"/>
                </a:lnTo>
                <a:lnTo>
                  <a:pt x="85344" y="312293"/>
                </a:lnTo>
                <a:lnTo>
                  <a:pt x="96596" y="309854"/>
                </a:lnTo>
                <a:lnTo>
                  <a:pt x="105740" y="303542"/>
                </a:lnTo>
                <a:lnTo>
                  <a:pt x="111861" y="294259"/>
                </a:lnTo>
                <a:lnTo>
                  <a:pt x="114046" y="282956"/>
                </a:lnTo>
                <a:close/>
              </a:path>
              <a:path w="654050" h="629285">
                <a:moveTo>
                  <a:pt x="115189" y="398780"/>
                </a:moveTo>
                <a:lnTo>
                  <a:pt x="112814" y="387540"/>
                </a:lnTo>
                <a:lnTo>
                  <a:pt x="106527" y="378396"/>
                </a:lnTo>
                <a:lnTo>
                  <a:pt x="97269" y="372313"/>
                </a:lnTo>
                <a:lnTo>
                  <a:pt x="85979" y="370205"/>
                </a:lnTo>
                <a:lnTo>
                  <a:pt x="74714" y="372579"/>
                </a:lnTo>
                <a:lnTo>
                  <a:pt x="65570" y="378866"/>
                </a:lnTo>
                <a:lnTo>
                  <a:pt x="59448" y="388124"/>
                </a:lnTo>
                <a:lnTo>
                  <a:pt x="57391" y="398780"/>
                </a:lnTo>
                <a:lnTo>
                  <a:pt x="57277" y="399542"/>
                </a:lnTo>
                <a:lnTo>
                  <a:pt x="59715" y="410794"/>
                </a:lnTo>
                <a:lnTo>
                  <a:pt x="66040" y="419925"/>
                </a:lnTo>
                <a:lnTo>
                  <a:pt x="75311" y="426021"/>
                </a:lnTo>
                <a:lnTo>
                  <a:pt x="86614" y="428117"/>
                </a:lnTo>
                <a:lnTo>
                  <a:pt x="97853" y="425754"/>
                </a:lnTo>
                <a:lnTo>
                  <a:pt x="106997" y="419468"/>
                </a:lnTo>
                <a:lnTo>
                  <a:pt x="113080" y="410210"/>
                </a:lnTo>
                <a:lnTo>
                  <a:pt x="115062" y="399542"/>
                </a:lnTo>
                <a:lnTo>
                  <a:pt x="115189" y="398780"/>
                </a:lnTo>
                <a:close/>
              </a:path>
              <a:path w="654050" h="629285">
                <a:moveTo>
                  <a:pt x="173736" y="454406"/>
                </a:moveTo>
                <a:lnTo>
                  <a:pt x="0" y="456184"/>
                </a:lnTo>
                <a:lnTo>
                  <a:pt x="88773" y="629031"/>
                </a:lnTo>
                <a:lnTo>
                  <a:pt x="173736" y="454406"/>
                </a:lnTo>
                <a:close/>
              </a:path>
              <a:path w="654050" h="629285">
                <a:moveTo>
                  <a:pt x="224028" y="79756"/>
                </a:moveTo>
                <a:lnTo>
                  <a:pt x="222097" y="68440"/>
                </a:lnTo>
                <a:lnTo>
                  <a:pt x="216179" y="59093"/>
                </a:lnTo>
                <a:lnTo>
                  <a:pt x="207162" y="52654"/>
                </a:lnTo>
                <a:lnTo>
                  <a:pt x="195961" y="50038"/>
                </a:lnTo>
                <a:lnTo>
                  <a:pt x="195834" y="50038"/>
                </a:lnTo>
                <a:lnTo>
                  <a:pt x="184505" y="52044"/>
                </a:lnTo>
                <a:lnTo>
                  <a:pt x="175158" y="58000"/>
                </a:lnTo>
                <a:lnTo>
                  <a:pt x="168719" y="67030"/>
                </a:lnTo>
                <a:lnTo>
                  <a:pt x="166116" y="78232"/>
                </a:lnTo>
                <a:lnTo>
                  <a:pt x="168109" y="89560"/>
                </a:lnTo>
                <a:lnTo>
                  <a:pt x="174066" y="98907"/>
                </a:lnTo>
                <a:lnTo>
                  <a:pt x="183095" y="105346"/>
                </a:lnTo>
                <a:lnTo>
                  <a:pt x="194310" y="107950"/>
                </a:lnTo>
                <a:lnTo>
                  <a:pt x="205638" y="105956"/>
                </a:lnTo>
                <a:lnTo>
                  <a:pt x="215023" y="99999"/>
                </a:lnTo>
                <a:lnTo>
                  <a:pt x="221462" y="90970"/>
                </a:lnTo>
                <a:lnTo>
                  <a:pt x="224028" y="79756"/>
                </a:lnTo>
                <a:close/>
              </a:path>
              <a:path w="654050" h="629285">
                <a:moveTo>
                  <a:pt x="339852" y="83058"/>
                </a:moveTo>
                <a:lnTo>
                  <a:pt x="337921" y="71716"/>
                </a:lnTo>
                <a:lnTo>
                  <a:pt x="332003" y="62331"/>
                </a:lnTo>
                <a:lnTo>
                  <a:pt x="322986" y="55841"/>
                </a:lnTo>
                <a:lnTo>
                  <a:pt x="311785" y="53213"/>
                </a:lnTo>
                <a:lnTo>
                  <a:pt x="311658" y="53213"/>
                </a:lnTo>
                <a:lnTo>
                  <a:pt x="300380" y="55219"/>
                </a:lnTo>
                <a:lnTo>
                  <a:pt x="291033" y="61175"/>
                </a:lnTo>
                <a:lnTo>
                  <a:pt x="284556" y="70205"/>
                </a:lnTo>
                <a:lnTo>
                  <a:pt x="281940" y="81407"/>
                </a:lnTo>
                <a:lnTo>
                  <a:pt x="283933" y="92748"/>
                </a:lnTo>
                <a:lnTo>
                  <a:pt x="289890" y="102133"/>
                </a:lnTo>
                <a:lnTo>
                  <a:pt x="298919" y="108572"/>
                </a:lnTo>
                <a:lnTo>
                  <a:pt x="310134" y="111125"/>
                </a:lnTo>
                <a:lnTo>
                  <a:pt x="321462" y="109194"/>
                </a:lnTo>
                <a:lnTo>
                  <a:pt x="330847" y="103238"/>
                </a:lnTo>
                <a:lnTo>
                  <a:pt x="337286" y="94221"/>
                </a:lnTo>
                <a:lnTo>
                  <a:pt x="339852" y="83058"/>
                </a:lnTo>
                <a:close/>
              </a:path>
              <a:path w="654050" h="629285">
                <a:moveTo>
                  <a:pt x="455803" y="86233"/>
                </a:moveTo>
                <a:lnTo>
                  <a:pt x="453796" y="74904"/>
                </a:lnTo>
                <a:lnTo>
                  <a:pt x="447840" y="65519"/>
                </a:lnTo>
                <a:lnTo>
                  <a:pt x="438810" y="59080"/>
                </a:lnTo>
                <a:lnTo>
                  <a:pt x="427609" y="56515"/>
                </a:lnTo>
                <a:lnTo>
                  <a:pt x="416255" y="58445"/>
                </a:lnTo>
                <a:lnTo>
                  <a:pt x="406869" y="64363"/>
                </a:lnTo>
                <a:lnTo>
                  <a:pt x="400380" y="73380"/>
                </a:lnTo>
                <a:lnTo>
                  <a:pt x="397764" y="84582"/>
                </a:lnTo>
                <a:lnTo>
                  <a:pt x="399757" y="95923"/>
                </a:lnTo>
                <a:lnTo>
                  <a:pt x="405714" y="105308"/>
                </a:lnTo>
                <a:lnTo>
                  <a:pt x="414743" y="111747"/>
                </a:lnTo>
                <a:lnTo>
                  <a:pt x="425958" y="114300"/>
                </a:lnTo>
                <a:lnTo>
                  <a:pt x="437299" y="112382"/>
                </a:lnTo>
                <a:lnTo>
                  <a:pt x="446684" y="106464"/>
                </a:lnTo>
                <a:lnTo>
                  <a:pt x="453174" y="97447"/>
                </a:lnTo>
                <a:lnTo>
                  <a:pt x="455803" y="86233"/>
                </a:lnTo>
                <a:close/>
              </a:path>
              <a:path w="654050" h="629285">
                <a:moveTo>
                  <a:pt x="653542" y="91694"/>
                </a:moveTo>
                <a:lnTo>
                  <a:pt x="482346" y="0"/>
                </a:lnTo>
                <a:lnTo>
                  <a:pt x="477520" y="173736"/>
                </a:lnTo>
                <a:lnTo>
                  <a:pt x="653542" y="91694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2093848" y="3477640"/>
            <a:ext cx="969644" cy="765810"/>
            <a:chOff x="2093848" y="3477640"/>
            <a:chExt cx="969644" cy="765810"/>
          </a:xfrm>
        </p:grpSpPr>
        <p:sp>
          <p:nvSpPr>
            <p:cNvPr id="22" name="object 22"/>
            <p:cNvSpPr/>
            <p:nvPr/>
          </p:nvSpPr>
          <p:spPr>
            <a:xfrm>
              <a:off x="2108453" y="3492245"/>
              <a:ext cx="384175" cy="276225"/>
            </a:xfrm>
            <a:custGeom>
              <a:avLst/>
              <a:gdLst/>
              <a:ahLst/>
              <a:cxnLst/>
              <a:rect l="l" t="t" r="r" b="b"/>
              <a:pathLst>
                <a:path w="384175" h="276225">
                  <a:moveTo>
                    <a:pt x="0" y="275843"/>
                  </a:moveTo>
                  <a:lnTo>
                    <a:pt x="384048" y="275843"/>
                  </a:lnTo>
                  <a:lnTo>
                    <a:pt x="384048" y="0"/>
                  </a:lnTo>
                  <a:lnTo>
                    <a:pt x="0" y="0"/>
                  </a:lnTo>
                  <a:lnTo>
                    <a:pt x="0" y="275843"/>
                  </a:lnTo>
                  <a:close/>
                </a:path>
              </a:pathLst>
            </a:custGeom>
            <a:ln w="28956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702051" y="3962399"/>
              <a:ext cx="356870" cy="276225"/>
            </a:xfrm>
            <a:custGeom>
              <a:avLst/>
              <a:gdLst/>
              <a:ahLst/>
              <a:cxnLst/>
              <a:rect l="l" t="t" r="r" b="b"/>
              <a:pathLst>
                <a:path w="356869" h="276225">
                  <a:moveTo>
                    <a:pt x="0" y="275844"/>
                  </a:moveTo>
                  <a:lnTo>
                    <a:pt x="356615" y="275844"/>
                  </a:lnTo>
                  <a:lnTo>
                    <a:pt x="356615" y="0"/>
                  </a:lnTo>
                  <a:lnTo>
                    <a:pt x="0" y="0"/>
                  </a:lnTo>
                  <a:lnTo>
                    <a:pt x="0" y="275844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888898" y="2340355"/>
            <a:ext cx="2237740" cy="1860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Gothic Uralic"/>
                <a:cs typeface="Gothic Uralic"/>
              </a:rPr>
              <a:t>States expanded :</a:t>
            </a:r>
            <a:r>
              <a:rPr sz="1800" b="1" spc="-120" dirty="0">
                <a:latin typeface="Gothic Uralic"/>
                <a:cs typeface="Gothic Uralic"/>
              </a:rPr>
              <a:t> </a:t>
            </a:r>
            <a:r>
              <a:rPr sz="1800" b="1" dirty="0">
                <a:latin typeface="Gothic Uralic"/>
                <a:cs typeface="Gothic Uralic"/>
              </a:rPr>
              <a:t>2</a:t>
            </a:r>
            <a:endParaRPr sz="180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tabLst>
                <a:tab pos="1967230" algn="l"/>
              </a:tabLst>
            </a:pPr>
            <a:r>
              <a:rPr sz="1800" b="1" spc="-5" dirty="0">
                <a:latin typeface="Gothic Uralic"/>
                <a:cs typeface="Gothic Uralic"/>
              </a:rPr>
              <a:t>States</a:t>
            </a:r>
            <a:r>
              <a:rPr sz="1800" b="1" spc="-15" dirty="0">
                <a:latin typeface="Gothic Uralic"/>
                <a:cs typeface="Gothic Uralic"/>
              </a:rPr>
              <a:t> </a:t>
            </a:r>
            <a:r>
              <a:rPr sz="1800" b="1" dirty="0">
                <a:latin typeface="Gothic Uralic"/>
                <a:cs typeface="Gothic Uralic"/>
              </a:rPr>
              <a:t>waiting	</a:t>
            </a:r>
            <a:r>
              <a:rPr sz="1800" b="1" spc="-5" dirty="0">
                <a:latin typeface="Gothic Uralic"/>
                <a:cs typeface="Gothic Uralic"/>
              </a:rPr>
              <a:t>:</a:t>
            </a:r>
            <a:r>
              <a:rPr sz="1800" b="1" spc="-95" dirty="0">
                <a:latin typeface="Gothic Uralic"/>
                <a:cs typeface="Gothic Uralic"/>
              </a:rPr>
              <a:t> </a:t>
            </a:r>
            <a:r>
              <a:rPr sz="1800" b="1" dirty="0">
                <a:latin typeface="Gothic Uralic"/>
                <a:cs typeface="Gothic Uralic"/>
              </a:rPr>
              <a:t>3</a:t>
            </a:r>
            <a:endParaRPr sz="180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00">
              <a:latin typeface="Gothic Uralic"/>
              <a:cs typeface="Gothic Uralic"/>
            </a:endParaRPr>
          </a:p>
          <a:p>
            <a:pPr marL="1310640">
              <a:lnSpc>
                <a:spcPct val="100000"/>
              </a:lnSpc>
            </a:pPr>
            <a:r>
              <a:rPr sz="1200" b="1" spc="-5" dirty="0">
                <a:solidFill>
                  <a:srgbClr val="C00000"/>
                </a:solidFill>
                <a:latin typeface="Gothic Uralic"/>
                <a:cs typeface="Gothic Uralic"/>
              </a:rPr>
              <a:t>A3</a:t>
            </a:r>
            <a:endParaRPr sz="120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>
              <a:latin typeface="Gothic Uralic"/>
              <a:cs typeface="Gothic Uralic"/>
            </a:endParaRPr>
          </a:p>
          <a:p>
            <a:pPr marL="600075">
              <a:lnSpc>
                <a:spcPct val="100000"/>
              </a:lnSpc>
              <a:tabLst>
                <a:tab pos="1903730" algn="l"/>
              </a:tabLst>
            </a:pPr>
            <a:r>
              <a:rPr sz="1200" b="1" spc="-5" dirty="0">
                <a:solidFill>
                  <a:srgbClr val="C00000"/>
                </a:solidFill>
                <a:latin typeface="Gothic Uralic"/>
                <a:cs typeface="Gothic Uralic"/>
              </a:rPr>
              <a:t>A2	</a:t>
            </a:r>
            <a:r>
              <a:rPr sz="1200" spc="-10" dirty="0">
                <a:latin typeface="Gothic Uralic"/>
                <a:cs typeface="Gothic Uralic"/>
              </a:rPr>
              <a:t>B3</a:t>
            </a:r>
            <a:endParaRPr sz="1200">
              <a:latin typeface="Gothic Uralic"/>
              <a:cs typeface="Gothic Uralic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590294" y="3751960"/>
            <a:ext cx="1290320" cy="229235"/>
            <a:chOff x="1590294" y="3751960"/>
            <a:chExt cx="1290320" cy="229235"/>
          </a:xfrm>
        </p:grpSpPr>
        <p:sp>
          <p:nvSpPr>
            <p:cNvPr id="26" name="object 26"/>
            <p:cNvSpPr/>
            <p:nvPr/>
          </p:nvSpPr>
          <p:spPr>
            <a:xfrm>
              <a:off x="1590294" y="3751960"/>
              <a:ext cx="727075" cy="229235"/>
            </a:xfrm>
            <a:custGeom>
              <a:avLst/>
              <a:gdLst/>
              <a:ahLst/>
              <a:cxnLst/>
              <a:rect l="l" t="t" r="r" b="b"/>
              <a:pathLst>
                <a:path w="727075" h="229235">
                  <a:moveTo>
                    <a:pt x="72389" y="145414"/>
                  </a:moveTo>
                  <a:lnTo>
                    <a:pt x="0" y="210184"/>
                  </a:lnTo>
                  <a:lnTo>
                    <a:pt x="95250" y="229107"/>
                  </a:lnTo>
                  <a:lnTo>
                    <a:pt x="89248" y="207137"/>
                  </a:lnTo>
                  <a:lnTo>
                    <a:pt x="65912" y="207137"/>
                  </a:lnTo>
                  <a:lnTo>
                    <a:pt x="57912" y="202564"/>
                  </a:lnTo>
                  <a:lnTo>
                    <a:pt x="55880" y="194818"/>
                  </a:lnTo>
                  <a:lnTo>
                    <a:pt x="53720" y="187197"/>
                  </a:lnTo>
                  <a:lnTo>
                    <a:pt x="58293" y="179196"/>
                  </a:lnTo>
                  <a:lnTo>
                    <a:pt x="79987" y="173231"/>
                  </a:lnTo>
                  <a:lnTo>
                    <a:pt x="72389" y="145414"/>
                  </a:lnTo>
                  <a:close/>
                </a:path>
                <a:path w="727075" h="229235">
                  <a:moveTo>
                    <a:pt x="79987" y="173231"/>
                  </a:moveTo>
                  <a:lnTo>
                    <a:pt x="58293" y="179196"/>
                  </a:lnTo>
                  <a:lnTo>
                    <a:pt x="53720" y="187197"/>
                  </a:lnTo>
                  <a:lnTo>
                    <a:pt x="55880" y="194818"/>
                  </a:lnTo>
                  <a:lnTo>
                    <a:pt x="57912" y="202564"/>
                  </a:lnTo>
                  <a:lnTo>
                    <a:pt x="65912" y="207137"/>
                  </a:lnTo>
                  <a:lnTo>
                    <a:pt x="87618" y="201168"/>
                  </a:lnTo>
                  <a:lnTo>
                    <a:pt x="79987" y="173231"/>
                  </a:lnTo>
                  <a:close/>
                </a:path>
                <a:path w="727075" h="229235">
                  <a:moveTo>
                    <a:pt x="87618" y="201168"/>
                  </a:moveTo>
                  <a:lnTo>
                    <a:pt x="65912" y="207137"/>
                  </a:lnTo>
                  <a:lnTo>
                    <a:pt x="89248" y="207137"/>
                  </a:lnTo>
                  <a:lnTo>
                    <a:pt x="87618" y="201168"/>
                  </a:lnTo>
                  <a:close/>
                </a:path>
                <a:path w="727075" h="229235">
                  <a:moveTo>
                    <a:pt x="714501" y="0"/>
                  </a:moveTo>
                  <a:lnTo>
                    <a:pt x="706882" y="2158"/>
                  </a:lnTo>
                  <a:lnTo>
                    <a:pt x="79987" y="173231"/>
                  </a:lnTo>
                  <a:lnTo>
                    <a:pt x="87618" y="201168"/>
                  </a:lnTo>
                  <a:lnTo>
                    <a:pt x="714501" y="30099"/>
                  </a:lnTo>
                  <a:lnTo>
                    <a:pt x="722122" y="27939"/>
                  </a:lnTo>
                  <a:lnTo>
                    <a:pt x="726694" y="20065"/>
                  </a:lnTo>
                  <a:lnTo>
                    <a:pt x="724662" y="12318"/>
                  </a:lnTo>
                  <a:lnTo>
                    <a:pt x="722503" y="4571"/>
                  </a:lnTo>
                  <a:lnTo>
                    <a:pt x="714501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292604" y="3760215"/>
              <a:ext cx="588010" cy="213360"/>
            </a:xfrm>
            <a:custGeom>
              <a:avLst/>
              <a:gdLst/>
              <a:ahLst/>
              <a:cxnLst/>
              <a:rect l="l" t="t" r="r" b="b"/>
              <a:pathLst>
                <a:path w="588010" h="213360">
                  <a:moveTo>
                    <a:pt x="513173" y="182938"/>
                  </a:moveTo>
                  <a:lnTo>
                    <a:pt x="503046" y="213105"/>
                  </a:lnTo>
                  <a:lnTo>
                    <a:pt x="587501" y="201167"/>
                  </a:lnTo>
                  <a:lnTo>
                    <a:pt x="574448" y="188086"/>
                  </a:lnTo>
                  <a:lnTo>
                    <a:pt x="528573" y="188086"/>
                  </a:lnTo>
                  <a:lnTo>
                    <a:pt x="513173" y="182938"/>
                  </a:lnTo>
                  <a:close/>
                </a:path>
                <a:path w="588010" h="213360">
                  <a:moveTo>
                    <a:pt x="517185" y="170986"/>
                  </a:moveTo>
                  <a:lnTo>
                    <a:pt x="513173" y="182938"/>
                  </a:lnTo>
                  <a:lnTo>
                    <a:pt x="528573" y="188086"/>
                  </a:lnTo>
                  <a:lnTo>
                    <a:pt x="532129" y="186308"/>
                  </a:lnTo>
                  <a:lnTo>
                    <a:pt x="534415" y="179704"/>
                  </a:lnTo>
                  <a:lnTo>
                    <a:pt x="532510" y="176021"/>
                  </a:lnTo>
                  <a:lnTo>
                    <a:pt x="529208" y="175005"/>
                  </a:lnTo>
                  <a:lnTo>
                    <a:pt x="517185" y="170986"/>
                  </a:lnTo>
                  <a:close/>
                </a:path>
                <a:path w="588010" h="213360">
                  <a:moveTo>
                    <a:pt x="527303" y="140842"/>
                  </a:moveTo>
                  <a:lnTo>
                    <a:pt x="517185" y="170986"/>
                  </a:lnTo>
                  <a:lnTo>
                    <a:pt x="529208" y="175005"/>
                  </a:lnTo>
                  <a:lnTo>
                    <a:pt x="532510" y="176021"/>
                  </a:lnTo>
                  <a:lnTo>
                    <a:pt x="534415" y="179704"/>
                  </a:lnTo>
                  <a:lnTo>
                    <a:pt x="532129" y="186308"/>
                  </a:lnTo>
                  <a:lnTo>
                    <a:pt x="528573" y="188086"/>
                  </a:lnTo>
                  <a:lnTo>
                    <a:pt x="574448" y="188086"/>
                  </a:lnTo>
                  <a:lnTo>
                    <a:pt x="527303" y="140842"/>
                  </a:lnTo>
                  <a:close/>
                </a:path>
                <a:path w="588010" h="213360">
                  <a:moveTo>
                    <a:pt x="5841" y="0"/>
                  </a:moveTo>
                  <a:lnTo>
                    <a:pt x="2158" y="1777"/>
                  </a:lnTo>
                  <a:lnTo>
                    <a:pt x="1143" y="5079"/>
                  </a:lnTo>
                  <a:lnTo>
                    <a:pt x="0" y="8381"/>
                  </a:lnTo>
                  <a:lnTo>
                    <a:pt x="1777" y="12064"/>
                  </a:lnTo>
                  <a:lnTo>
                    <a:pt x="5079" y="13080"/>
                  </a:lnTo>
                  <a:lnTo>
                    <a:pt x="513173" y="182938"/>
                  </a:lnTo>
                  <a:lnTo>
                    <a:pt x="517185" y="170986"/>
                  </a:lnTo>
                  <a:lnTo>
                    <a:pt x="9143" y="1142"/>
                  </a:lnTo>
                  <a:lnTo>
                    <a:pt x="58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077467" y="4443984"/>
            <a:ext cx="384175" cy="277495"/>
          </a:xfrm>
          <a:prstGeom prst="rect">
            <a:avLst/>
          </a:prstGeom>
          <a:solidFill>
            <a:srgbClr val="FFC000"/>
          </a:solidFill>
          <a:ln w="9143">
            <a:solidFill>
              <a:srgbClr val="C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40"/>
              </a:spcBef>
            </a:pPr>
            <a:r>
              <a:rPr sz="1200" dirty="0">
                <a:latin typeface="Gothic Uralic"/>
                <a:cs typeface="Gothic Uralic"/>
              </a:rPr>
              <a:t>A1</a:t>
            </a:r>
            <a:endParaRPr sz="1200">
              <a:latin typeface="Gothic Uralic"/>
              <a:cs typeface="Gothic Uralic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269491" y="4231004"/>
            <a:ext cx="327025" cy="212725"/>
          </a:xfrm>
          <a:custGeom>
            <a:avLst/>
            <a:gdLst/>
            <a:ahLst/>
            <a:cxnLst/>
            <a:rect l="l" t="t" r="r" b="b"/>
            <a:pathLst>
              <a:path w="327025" h="212725">
                <a:moveTo>
                  <a:pt x="43561" y="139065"/>
                </a:moveTo>
                <a:lnTo>
                  <a:pt x="0" y="212344"/>
                </a:lnTo>
                <a:lnTo>
                  <a:pt x="84709" y="203200"/>
                </a:lnTo>
                <a:lnTo>
                  <a:pt x="73220" y="185293"/>
                </a:lnTo>
                <a:lnTo>
                  <a:pt x="53975" y="185293"/>
                </a:lnTo>
                <a:lnTo>
                  <a:pt x="50038" y="184404"/>
                </a:lnTo>
                <a:lnTo>
                  <a:pt x="46228" y="178562"/>
                </a:lnTo>
                <a:lnTo>
                  <a:pt x="47117" y="174625"/>
                </a:lnTo>
                <a:lnTo>
                  <a:pt x="50038" y="172720"/>
                </a:lnTo>
                <a:lnTo>
                  <a:pt x="60743" y="165846"/>
                </a:lnTo>
                <a:lnTo>
                  <a:pt x="43561" y="139065"/>
                </a:lnTo>
                <a:close/>
              </a:path>
              <a:path w="327025" h="212725">
                <a:moveTo>
                  <a:pt x="60743" y="165846"/>
                </a:moveTo>
                <a:lnTo>
                  <a:pt x="50038" y="172720"/>
                </a:lnTo>
                <a:lnTo>
                  <a:pt x="47117" y="174625"/>
                </a:lnTo>
                <a:lnTo>
                  <a:pt x="46228" y="178562"/>
                </a:lnTo>
                <a:lnTo>
                  <a:pt x="50038" y="184404"/>
                </a:lnTo>
                <a:lnTo>
                  <a:pt x="53975" y="185293"/>
                </a:lnTo>
                <a:lnTo>
                  <a:pt x="56896" y="183388"/>
                </a:lnTo>
                <a:lnTo>
                  <a:pt x="67592" y="176521"/>
                </a:lnTo>
                <a:lnTo>
                  <a:pt x="60743" y="165846"/>
                </a:lnTo>
                <a:close/>
              </a:path>
              <a:path w="327025" h="212725">
                <a:moveTo>
                  <a:pt x="67592" y="176521"/>
                </a:moveTo>
                <a:lnTo>
                  <a:pt x="56896" y="183388"/>
                </a:lnTo>
                <a:lnTo>
                  <a:pt x="53975" y="185293"/>
                </a:lnTo>
                <a:lnTo>
                  <a:pt x="73220" y="185293"/>
                </a:lnTo>
                <a:lnTo>
                  <a:pt x="67592" y="176521"/>
                </a:lnTo>
                <a:close/>
              </a:path>
              <a:path w="327025" h="212725">
                <a:moveTo>
                  <a:pt x="319024" y="0"/>
                </a:moveTo>
                <a:lnTo>
                  <a:pt x="316103" y="1905"/>
                </a:lnTo>
                <a:lnTo>
                  <a:pt x="60743" y="165846"/>
                </a:lnTo>
                <a:lnTo>
                  <a:pt x="67592" y="176521"/>
                </a:lnTo>
                <a:lnTo>
                  <a:pt x="322961" y="12573"/>
                </a:lnTo>
                <a:lnTo>
                  <a:pt x="325882" y="10668"/>
                </a:lnTo>
                <a:lnTo>
                  <a:pt x="326771" y="6731"/>
                </a:lnTo>
                <a:lnTo>
                  <a:pt x="322961" y="889"/>
                </a:lnTo>
                <a:lnTo>
                  <a:pt x="3190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751076" y="4442459"/>
            <a:ext cx="356870" cy="276225"/>
          </a:xfrm>
          <a:prstGeom prst="rect">
            <a:avLst/>
          </a:prstGeom>
          <a:solidFill>
            <a:srgbClr val="FFC000"/>
          </a:solidFill>
          <a:ln w="9144">
            <a:solidFill>
              <a:srgbClr val="C00000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35"/>
              </a:spcBef>
            </a:pPr>
            <a:r>
              <a:rPr sz="1200" spc="-10" dirty="0">
                <a:latin typeface="Gothic Uralic"/>
                <a:cs typeface="Gothic Uralic"/>
              </a:rPr>
              <a:t>B2</a:t>
            </a:r>
            <a:endParaRPr sz="1200">
              <a:latin typeface="Gothic Uralic"/>
              <a:cs typeface="Gothic Uralic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582292" y="4231004"/>
            <a:ext cx="347345" cy="210185"/>
          </a:xfrm>
          <a:custGeom>
            <a:avLst/>
            <a:gdLst/>
            <a:ahLst/>
            <a:cxnLst/>
            <a:rect l="l" t="t" r="r" b="b"/>
            <a:pathLst>
              <a:path w="347344" h="210185">
                <a:moveTo>
                  <a:pt x="278528" y="176624"/>
                </a:moveTo>
                <a:lnTo>
                  <a:pt x="262255" y="203835"/>
                </a:lnTo>
                <a:lnTo>
                  <a:pt x="347218" y="210185"/>
                </a:lnTo>
                <a:lnTo>
                  <a:pt x="331070" y="184912"/>
                </a:lnTo>
                <a:lnTo>
                  <a:pt x="292481" y="184912"/>
                </a:lnTo>
                <a:lnTo>
                  <a:pt x="289432" y="183134"/>
                </a:lnTo>
                <a:lnTo>
                  <a:pt x="278528" y="176624"/>
                </a:lnTo>
                <a:close/>
              </a:path>
              <a:path w="347344" h="210185">
                <a:moveTo>
                  <a:pt x="285079" y="165670"/>
                </a:moveTo>
                <a:lnTo>
                  <a:pt x="278528" y="176624"/>
                </a:lnTo>
                <a:lnTo>
                  <a:pt x="289432" y="183134"/>
                </a:lnTo>
                <a:lnTo>
                  <a:pt x="292481" y="184912"/>
                </a:lnTo>
                <a:lnTo>
                  <a:pt x="296418" y="183896"/>
                </a:lnTo>
                <a:lnTo>
                  <a:pt x="298195" y="180975"/>
                </a:lnTo>
                <a:lnTo>
                  <a:pt x="299974" y="177927"/>
                </a:lnTo>
                <a:lnTo>
                  <a:pt x="298957" y="173990"/>
                </a:lnTo>
                <a:lnTo>
                  <a:pt x="296037" y="172212"/>
                </a:lnTo>
                <a:lnTo>
                  <a:pt x="285079" y="165670"/>
                </a:lnTo>
                <a:close/>
              </a:path>
              <a:path w="347344" h="210185">
                <a:moveTo>
                  <a:pt x="301370" y="138430"/>
                </a:moveTo>
                <a:lnTo>
                  <a:pt x="285079" y="165670"/>
                </a:lnTo>
                <a:lnTo>
                  <a:pt x="296037" y="172212"/>
                </a:lnTo>
                <a:lnTo>
                  <a:pt x="298957" y="173990"/>
                </a:lnTo>
                <a:lnTo>
                  <a:pt x="299974" y="177927"/>
                </a:lnTo>
                <a:lnTo>
                  <a:pt x="298195" y="180975"/>
                </a:lnTo>
                <a:lnTo>
                  <a:pt x="296418" y="183896"/>
                </a:lnTo>
                <a:lnTo>
                  <a:pt x="292481" y="184912"/>
                </a:lnTo>
                <a:lnTo>
                  <a:pt x="331070" y="184912"/>
                </a:lnTo>
                <a:lnTo>
                  <a:pt x="301370" y="138430"/>
                </a:lnTo>
                <a:close/>
              </a:path>
              <a:path w="347344" h="210185">
                <a:moveTo>
                  <a:pt x="7493" y="0"/>
                </a:moveTo>
                <a:lnTo>
                  <a:pt x="3556" y="1016"/>
                </a:lnTo>
                <a:lnTo>
                  <a:pt x="1778" y="3937"/>
                </a:lnTo>
                <a:lnTo>
                  <a:pt x="0" y="6985"/>
                </a:lnTo>
                <a:lnTo>
                  <a:pt x="1015" y="10922"/>
                </a:lnTo>
                <a:lnTo>
                  <a:pt x="3937" y="12700"/>
                </a:lnTo>
                <a:lnTo>
                  <a:pt x="278528" y="176624"/>
                </a:lnTo>
                <a:lnTo>
                  <a:pt x="285079" y="165670"/>
                </a:lnTo>
                <a:lnTo>
                  <a:pt x="10540" y="1778"/>
                </a:lnTo>
                <a:lnTo>
                  <a:pt x="74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32"/>
          <p:cNvGrpSpPr/>
          <p:nvPr/>
        </p:nvGrpSpPr>
        <p:grpSpPr>
          <a:xfrm>
            <a:off x="8930640" y="3314700"/>
            <a:ext cx="2459990" cy="1757680"/>
            <a:chOff x="8930640" y="3314700"/>
            <a:chExt cx="2459990" cy="1757680"/>
          </a:xfrm>
        </p:grpSpPr>
        <p:sp>
          <p:nvSpPr>
            <p:cNvPr id="33" name="object 33"/>
            <p:cNvSpPr/>
            <p:nvPr/>
          </p:nvSpPr>
          <p:spPr>
            <a:xfrm>
              <a:off x="10739628" y="3326891"/>
              <a:ext cx="643255" cy="1720850"/>
            </a:xfrm>
            <a:custGeom>
              <a:avLst/>
              <a:gdLst/>
              <a:ahLst/>
              <a:cxnLst/>
              <a:rect l="l" t="t" r="r" b="b"/>
              <a:pathLst>
                <a:path w="643254" h="1720850">
                  <a:moveTo>
                    <a:pt x="643127" y="0"/>
                  </a:moveTo>
                  <a:lnTo>
                    <a:pt x="0" y="344170"/>
                  </a:lnTo>
                  <a:lnTo>
                    <a:pt x="0" y="1376426"/>
                  </a:lnTo>
                  <a:lnTo>
                    <a:pt x="643127" y="1720596"/>
                  </a:lnTo>
                  <a:lnTo>
                    <a:pt x="643127" y="0"/>
                  </a:lnTo>
                  <a:close/>
                </a:path>
              </a:pathLst>
            </a:custGeom>
            <a:solidFill>
              <a:srgbClr val="B5C1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739628" y="3326891"/>
              <a:ext cx="643255" cy="1720850"/>
            </a:xfrm>
            <a:custGeom>
              <a:avLst/>
              <a:gdLst/>
              <a:ahLst/>
              <a:cxnLst/>
              <a:rect l="l" t="t" r="r" b="b"/>
              <a:pathLst>
                <a:path w="643254" h="1720850">
                  <a:moveTo>
                    <a:pt x="643127" y="0"/>
                  </a:moveTo>
                  <a:lnTo>
                    <a:pt x="643127" y="1720596"/>
                  </a:lnTo>
                  <a:lnTo>
                    <a:pt x="0" y="1376426"/>
                  </a:lnTo>
                  <a:lnTo>
                    <a:pt x="0" y="344170"/>
                  </a:lnTo>
                  <a:lnTo>
                    <a:pt x="643127" y="0"/>
                  </a:lnTo>
                  <a:close/>
                </a:path>
              </a:pathLst>
            </a:custGeom>
            <a:ln w="15239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938260" y="3322320"/>
              <a:ext cx="650875" cy="1742439"/>
            </a:xfrm>
            <a:custGeom>
              <a:avLst/>
              <a:gdLst/>
              <a:ahLst/>
              <a:cxnLst/>
              <a:rect l="l" t="t" r="r" b="b"/>
              <a:pathLst>
                <a:path w="650875" h="1742439">
                  <a:moveTo>
                    <a:pt x="0" y="0"/>
                  </a:moveTo>
                  <a:lnTo>
                    <a:pt x="0" y="1741931"/>
                  </a:lnTo>
                  <a:lnTo>
                    <a:pt x="650748" y="1393570"/>
                  </a:lnTo>
                  <a:lnTo>
                    <a:pt x="650748" y="3483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C1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938260" y="3322320"/>
              <a:ext cx="650875" cy="1742439"/>
            </a:xfrm>
            <a:custGeom>
              <a:avLst/>
              <a:gdLst/>
              <a:ahLst/>
              <a:cxnLst/>
              <a:rect l="l" t="t" r="r" b="b"/>
              <a:pathLst>
                <a:path w="650875" h="1742439">
                  <a:moveTo>
                    <a:pt x="0" y="1741931"/>
                  </a:moveTo>
                  <a:lnTo>
                    <a:pt x="0" y="0"/>
                  </a:lnTo>
                  <a:lnTo>
                    <a:pt x="650748" y="348360"/>
                  </a:lnTo>
                  <a:lnTo>
                    <a:pt x="650748" y="1393570"/>
                  </a:lnTo>
                  <a:lnTo>
                    <a:pt x="0" y="1741931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585960" y="3669791"/>
              <a:ext cx="1152525" cy="1049020"/>
            </a:xfrm>
            <a:custGeom>
              <a:avLst/>
              <a:gdLst/>
              <a:ahLst/>
              <a:cxnLst/>
              <a:rect l="l" t="t" r="r" b="b"/>
              <a:pathLst>
                <a:path w="1152525" h="1049020">
                  <a:moveTo>
                    <a:pt x="1152144" y="0"/>
                  </a:moveTo>
                  <a:lnTo>
                    <a:pt x="0" y="0"/>
                  </a:lnTo>
                  <a:lnTo>
                    <a:pt x="0" y="1048511"/>
                  </a:lnTo>
                  <a:lnTo>
                    <a:pt x="1152144" y="1048511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B5C1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585960" y="3669791"/>
              <a:ext cx="1152525" cy="1049020"/>
            </a:xfrm>
            <a:custGeom>
              <a:avLst/>
              <a:gdLst/>
              <a:ahLst/>
              <a:cxnLst/>
              <a:rect l="l" t="t" r="r" b="b"/>
              <a:pathLst>
                <a:path w="1152525" h="1049020">
                  <a:moveTo>
                    <a:pt x="0" y="1048511"/>
                  </a:moveTo>
                  <a:lnTo>
                    <a:pt x="1152144" y="1048511"/>
                  </a:lnTo>
                  <a:lnTo>
                    <a:pt x="1152144" y="0"/>
                  </a:lnTo>
                  <a:lnTo>
                    <a:pt x="0" y="0"/>
                  </a:lnTo>
                  <a:lnTo>
                    <a:pt x="0" y="1048511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415016" y="4797552"/>
              <a:ext cx="124968" cy="19659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0006584" y="4148327"/>
              <a:ext cx="341630" cy="542925"/>
            </a:xfrm>
            <a:custGeom>
              <a:avLst/>
              <a:gdLst/>
              <a:ahLst/>
              <a:cxnLst/>
              <a:rect l="l" t="t" r="r" b="b"/>
              <a:pathLst>
                <a:path w="341629" h="542925">
                  <a:moveTo>
                    <a:pt x="341375" y="0"/>
                  </a:moveTo>
                  <a:lnTo>
                    <a:pt x="0" y="0"/>
                  </a:lnTo>
                  <a:lnTo>
                    <a:pt x="0" y="542544"/>
                  </a:lnTo>
                  <a:lnTo>
                    <a:pt x="341375" y="542544"/>
                  </a:lnTo>
                  <a:lnTo>
                    <a:pt x="341375" y="0"/>
                  </a:lnTo>
                  <a:close/>
                </a:path>
              </a:pathLst>
            </a:custGeom>
            <a:solidFill>
              <a:srgbClr val="4966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0006584" y="4148327"/>
              <a:ext cx="341630" cy="542925"/>
            </a:xfrm>
            <a:custGeom>
              <a:avLst/>
              <a:gdLst/>
              <a:ahLst/>
              <a:cxnLst/>
              <a:rect l="l" t="t" r="r" b="b"/>
              <a:pathLst>
                <a:path w="341629" h="542925">
                  <a:moveTo>
                    <a:pt x="0" y="542544"/>
                  </a:moveTo>
                  <a:lnTo>
                    <a:pt x="341375" y="542544"/>
                  </a:lnTo>
                  <a:lnTo>
                    <a:pt x="341375" y="0"/>
                  </a:lnTo>
                  <a:lnTo>
                    <a:pt x="0" y="0"/>
                  </a:lnTo>
                  <a:lnTo>
                    <a:pt x="0" y="542544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9951720" y="4700016"/>
              <a:ext cx="478790" cy="320040"/>
            </a:xfrm>
            <a:custGeom>
              <a:avLst/>
              <a:gdLst/>
              <a:ahLst/>
              <a:cxnLst/>
              <a:rect l="l" t="t" r="r" b="b"/>
              <a:pathLst>
                <a:path w="478790" h="320039">
                  <a:moveTo>
                    <a:pt x="478535" y="0"/>
                  </a:moveTo>
                  <a:lnTo>
                    <a:pt x="432389" y="27011"/>
                  </a:lnTo>
                  <a:lnTo>
                    <a:pt x="380603" y="36905"/>
                  </a:lnTo>
                  <a:lnTo>
                    <a:pt x="314919" y="43391"/>
                  </a:lnTo>
                  <a:lnTo>
                    <a:pt x="239268" y="45719"/>
                  </a:lnTo>
                  <a:lnTo>
                    <a:pt x="163616" y="43391"/>
                  </a:lnTo>
                  <a:lnTo>
                    <a:pt x="97932" y="36905"/>
                  </a:lnTo>
                  <a:lnTo>
                    <a:pt x="46146" y="27011"/>
                  </a:lnTo>
                  <a:lnTo>
                    <a:pt x="12192" y="14459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46146" y="301331"/>
                  </a:lnTo>
                  <a:lnTo>
                    <a:pt x="97932" y="311225"/>
                  </a:lnTo>
                  <a:lnTo>
                    <a:pt x="163616" y="317711"/>
                  </a:lnTo>
                  <a:lnTo>
                    <a:pt x="239268" y="320039"/>
                  </a:lnTo>
                  <a:lnTo>
                    <a:pt x="314919" y="317711"/>
                  </a:lnTo>
                  <a:lnTo>
                    <a:pt x="380603" y="311225"/>
                  </a:lnTo>
                  <a:lnTo>
                    <a:pt x="432389" y="301331"/>
                  </a:lnTo>
                  <a:lnTo>
                    <a:pt x="466343" y="288779"/>
                  </a:lnTo>
                  <a:lnTo>
                    <a:pt x="478535" y="274319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9951720" y="4654296"/>
              <a:ext cx="478790" cy="91440"/>
            </a:xfrm>
            <a:custGeom>
              <a:avLst/>
              <a:gdLst/>
              <a:ahLst/>
              <a:cxnLst/>
              <a:rect l="l" t="t" r="r" b="b"/>
              <a:pathLst>
                <a:path w="478790" h="91439">
                  <a:moveTo>
                    <a:pt x="239268" y="0"/>
                  </a:moveTo>
                  <a:lnTo>
                    <a:pt x="163616" y="2328"/>
                  </a:lnTo>
                  <a:lnTo>
                    <a:pt x="97932" y="8814"/>
                  </a:lnTo>
                  <a:lnTo>
                    <a:pt x="46146" y="18708"/>
                  </a:lnTo>
                  <a:lnTo>
                    <a:pt x="0" y="45719"/>
                  </a:lnTo>
                  <a:lnTo>
                    <a:pt x="12192" y="60179"/>
                  </a:lnTo>
                  <a:lnTo>
                    <a:pt x="46146" y="72731"/>
                  </a:lnTo>
                  <a:lnTo>
                    <a:pt x="97932" y="82625"/>
                  </a:lnTo>
                  <a:lnTo>
                    <a:pt x="163616" y="89111"/>
                  </a:lnTo>
                  <a:lnTo>
                    <a:pt x="239268" y="91439"/>
                  </a:lnTo>
                  <a:lnTo>
                    <a:pt x="314919" y="89111"/>
                  </a:lnTo>
                  <a:lnTo>
                    <a:pt x="380603" y="82625"/>
                  </a:lnTo>
                  <a:lnTo>
                    <a:pt x="432389" y="72731"/>
                  </a:lnTo>
                  <a:lnTo>
                    <a:pt x="466343" y="60179"/>
                  </a:lnTo>
                  <a:lnTo>
                    <a:pt x="478535" y="45719"/>
                  </a:lnTo>
                  <a:lnTo>
                    <a:pt x="466343" y="31260"/>
                  </a:lnTo>
                  <a:lnTo>
                    <a:pt x="432389" y="18708"/>
                  </a:lnTo>
                  <a:lnTo>
                    <a:pt x="380603" y="8814"/>
                  </a:lnTo>
                  <a:lnTo>
                    <a:pt x="314919" y="2328"/>
                  </a:lnTo>
                  <a:lnTo>
                    <a:pt x="239268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9951720" y="4654296"/>
              <a:ext cx="478790" cy="365760"/>
            </a:xfrm>
            <a:custGeom>
              <a:avLst/>
              <a:gdLst/>
              <a:ahLst/>
              <a:cxnLst/>
              <a:rect l="l" t="t" r="r" b="b"/>
              <a:pathLst>
                <a:path w="478790" h="365760">
                  <a:moveTo>
                    <a:pt x="478535" y="45719"/>
                  </a:moveTo>
                  <a:lnTo>
                    <a:pt x="432389" y="72731"/>
                  </a:lnTo>
                  <a:lnTo>
                    <a:pt x="380603" y="82625"/>
                  </a:lnTo>
                  <a:lnTo>
                    <a:pt x="314919" y="89111"/>
                  </a:lnTo>
                  <a:lnTo>
                    <a:pt x="239268" y="91439"/>
                  </a:lnTo>
                  <a:lnTo>
                    <a:pt x="163616" y="89111"/>
                  </a:lnTo>
                  <a:lnTo>
                    <a:pt x="97932" y="82625"/>
                  </a:lnTo>
                  <a:lnTo>
                    <a:pt x="46146" y="72731"/>
                  </a:lnTo>
                  <a:lnTo>
                    <a:pt x="12192" y="60179"/>
                  </a:lnTo>
                  <a:lnTo>
                    <a:pt x="0" y="45719"/>
                  </a:lnTo>
                  <a:lnTo>
                    <a:pt x="12192" y="31260"/>
                  </a:lnTo>
                  <a:lnTo>
                    <a:pt x="46146" y="18708"/>
                  </a:lnTo>
                  <a:lnTo>
                    <a:pt x="97932" y="8814"/>
                  </a:lnTo>
                  <a:lnTo>
                    <a:pt x="163616" y="2328"/>
                  </a:lnTo>
                  <a:lnTo>
                    <a:pt x="239268" y="0"/>
                  </a:lnTo>
                  <a:lnTo>
                    <a:pt x="314919" y="2328"/>
                  </a:lnTo>
                  <a:lnTo>
                    <a:pt x="380603" y="8814"/>
                  </a:lnTo>
                  <a:lnTo>
                    <a:pt x="432389" y="18708"/>
                  </a:lnTo>
                  <a:lnTo>
                    <a:pt x="466343" y="31260"/>
                  </a:lnTo>
                  <a:lnTo>
                    <a:pt x="478535" y="45719"/>
                  </a:lnTo>
                  <a:close/>
                </a:path>
                <a:path w="478790" h="365760">
                  <a:moveTo>
                    <a:pt x="478535" y="45719"/>
                  </a:moveTo>
                  <a:lnTo>
                    <a:pt x="478535" y="320039"/>
                  </a:lnTo>
                  <a:lnTo>
                    <a:pt x="466343" y="334499"/>
                  </a:lnTo>
                  <a:lnTo>
                    <a:pt x="432389" y="347051"/>
                  </a:lnTo>
                  <a:lnTo>
                    <a:pt x="380603" y="356945"/>
                  </a:lnTo>
                  <a:lnTo>
                    <a:pt x="314919" y="363431"/>
                  </a:lnTo>
                  <a:lnTo>
                    <a:pt x="239268" y="365759"/>
                  </a:lnTo>
                  <a:lnTo>
                    <a:pt x="163616" y="363431"/>
                  </a:lnTo>
                  <a:lnTo>
                    <a:pt x="97932" y="356945"/>
                  </a:lnTo>
                  <a:lnTo>
                    <a:pt x="46146" y="347051"/>
                  </a:lnTo>
                  <a:lnTo>
                    <a:pt x="12192" y="334499"/>
                  </a:lnTo>
                  <a:lnTo>
                    <a:pt x="0" y="320039"/>
                  </a:lnTo>
                  <a:lnTo>
                    <a:pt x="0" y="45719"/>
                  </a:lnTo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9189720" y="4041648"/>
              <a:ext cx="204470" cy="719455"/>
            </a:xfrm>
            <a:custGeom>
              <a:avLst/>
              <a:gdLst/>
              <a:ahLst/>
              <a:cxnLst/>
              <a:rect l="l" t="t" r="r" b="b"/>
              <a:pathLst>
                <a:path w="204470" h="719454">
                  <a:moveTo>
                    <a:pt x="0" y="0"/>
                  </a:moveTo>
                  <a:lnTo>
                    <a:pt x="0" y="623062"/>
                  </a:lnTo>
                  <a:lnTo>
                    <a:pt x="204215" y="719327"/>
                  </a:lnTo>
                  <a:lnTo>
                    <a:pt x="204215" y="96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66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9189720" y="4041648"/>
              <a:ext cx="204470" cy="719455"/>
            </a:xfrm>
            <a:custGeom>
              <a:avLst/>
              <a:gdLst/>
              <a:ahLst/>
              <a:cxnLst/>
              <a:rect l="l" t="t" r="r" b="b"/>
              <a:pathLst>
                <a:path w="204470" h="719454">
                  <a:moveTo>
                    <a:pt x="204215" y="719327"/>
                  </a:moveTo>
                  <a:lnTo>
                    <a:pt x="0" y="623062"/>
                  </a:lnTo>
                  <a:lnTo>
                    <a:pt x="0" y="0"/>
                  </a:lnTo>
                  <a:lnTo>
                    <a:pt x="204215" y="96265"/>
                  </a:lnTo>
                  <a:lnTo>
                    <a:pt x="204215" y="719327"/>
                  </a:lnTo>
                  <a:close/>
                </a:path>
              </a:pathLst>
            </a:custGeom>
            <a:ln w="15239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9191244" y="4165091"/>
              <a:ext cx="203200" cy="756285"/>
            </a:xfrm>
            <a:custGeom>
              <a:avLst/>
              <a:gdLst/>
              <a:ahLst/>
              <a:cxnLst/>
              <a:rect l="l" t="t" r="r" b="b"/>
              <a:pathLst>
                <a:path w="203200" h="756285">
                  <a:moveTo>
                    <a:pt x="202691" y="0"/>
                  </a:moveTo>
                  <a:lnTo>
                    <a:pt x="0" y="108838"/>
                  </a:lnTo>
                  <a:lnTo>
                    <a:pt x="0" y="755903"/>
                  </a:lnTo>
                  <a:lnTo>
                    <a:pt x="202691" y="647064"/>
                  </a:lnTo>
                  <a:lnTo>
                    <a:pt x="202691" y="0"/>
                  </a:lnTo>
                  <a:close/>
                </a:path>
              </a:pathLst>
            </a:custGeom>
            <a:solidFill>
              <a:srgbClr val="4966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9191244" y="4165091"/>
              <a:ext cx="203200" cy="756285"/>
            </a:xfrm>
            <a:custGeom>
              <a:avLst/>
              <a:gdLst/>
              <a:ahLst/>
              <a:cxnLst/>
              <a:rect l="l" t="t" r="r" b="b"/>
              <a:pathLst>
                <a:path w="203200" h="756285">
                  <a:moveTo>
                    <a:pt x="0" y="755903"/>
                  </a:moveTo>
                  <a:lnTo>
                    <a:pt x="202691" y="647064"/>
                  </a:lnTo>
                  <a:lnTo>
                    <a:pt x="202691" y="0"/>
                  </a:lnTo>
                  <a:lnTo>
                    <a:pt x="0" y="108838"/>
                  </a:lnTo>
                  <a:lnTo>
                    <a:pt x="0" y="755903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9200388" y="4073651"/>
              <a:ext cx="180340" cy="399415"/>
            </a:xfrm>
            <a:custGeom>
              <a:avLst/>
              <a:gdLst/>
              <a:ahLst/>
              <a:cxnLst/>
              <a:rect l="l" t="t" r="r" b="b"/>
              <a:pathLst>
                <a:path w="180340" h="399414">
                  <a:moveTo>
                    <a:pt x="0" y="0"/>
                  </a:moveTo>
                  <a:lnTo>
                    <a:pt x="0" y="314452"/>
                  </a:lnTo>
                  <a:lnTo>
                    <a:pt x="179831" y="399288"/>
                  </a:lnTo>
                  <a:lnTo>
                    <a:pt x="179831" y="848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66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841992" y="4797552"/>
              <a:ext cx="124968" cy="19659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9585959" y="3669791"/>
            <a:ext cx="1152525" cy="478790"/>
          </a:xfrm>
          <a:prstGeom prst="rect">
            <a:avLst/>
          </a:prstGeom>
          <a:solidFill>
            <a:srgbClr val="B5C1DF"/>
          </a:solidFill>
          <a:ln w="15240">
            <a:solidFill>
              <a:srgbClr val="34487C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420370">
              <a:lnSpc>
                <a:spcPct val="100000"/>
              </a:lnSpc>
              <a:spcBef>
                <a:spcPts val="315"/>
              </a:spcBef>
            </a:pPr>
            <a:r>
              <a:rPr sz="2400" b="1" spc="-5" dirty="0">
                <a:latin typeface="Gothic Uralic"/>
                <a:cs typeface="Gothic Uralic"/>
              </a:rPr>
              <a:t>A1</a:t>
            </a:r>
            <a:endParaRPr sz="2400">
              <a:latin typeface="Gothic Uralic"/>
              <a:cs typeface="Gothic Uralic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9023350" y="3599179"/>
            <a:ext cx="373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Gothic Uralic"/>
                <a:cs typeface="Gothic Uralic"/>
              </a:rPr>
              <a:t>B2</a:t>
            </a:r>
            <a:endParaRPr sz="2400">
              <a:latin typeface="Gothic Uralic"/>
              <a:cs typeface="Gothic Uralic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9695815" y="5219191"/>
            <a:ext cx="92964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45" dirty="0">
                <a:solidFill>
                  <a:srgbClr val="232852"/>
                </a:solidFill>
                <a:latin typeface="Gothic Uralic"/>
                <a:cs typeface="Gothic Uralic"/>
              </a:rPr>
              <a:t>A2</a:t>
            </a:r>
            <a:endParaRPr sz="5400">
              <a:latin typeface="Gothic Uralic"/>
              <a:cs typeface="Gothic Uralic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9293352" y="5035296"/>
            <a:ext cx="1727453" cy="144094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4881753" y="2268473"/>
            <a:ext cx="67659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477B1"/>
                </a:solidFill>
                <a:latin typeface="Gothic Uralic"/>
                <a:cs typeface="Gothic Uralic"/>
              </a:rPr>
              <a:t>Do goal </a:t>
            </a:r>
            <a:r>
              <a:rPr sz="1800" spc="-10" dirty="0">
                <a:solidFill>
                  <a:srgbClr val="3477B1"/>
                </a:solidFill>
                <a:latin typeface="Gothic Uralic"/>
                <a:cs typeface="Gothic Uralic"/>
              </a:rPr>
              <a:t>test:</a:t>
            </a:r>
            <a:endParaRPr sz="18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</a:pPr>
            <a:r>
              <a:rPr sz="1800" spc="10" dirty="0">
                <a:solidFill>
                  <a:srgbClr val="3477B1"/>
                </a:solidFill>
                <a:latin typeface="Gothic Uralic"/>
                <a:cs typeface="Gothic Uralic"/>
              </a:rPr>
              <a:t>If </a:t>
            </a:r>
            <a:r>
              <a:rPr sz="1800" spc="-5" dirty="0">
                <a:solidFill>
                  <a:srgbClr val="3477B1"/>
                </a:solidFill>
                <a:latin typeface="Gothic Uralic"/>
                <a:cs typeface="Gothic Uralic"/>
              </a:rPr>
              <a:t>(inA2, </a:t>
            </a:r>
            <a:r>
              <a:rPr sz="1800" dirty="0">
                <a:solidFill>
                  <a:srgbClr val="3477B1"/>
                </a:solidFill>
                <a:latin typeface="Gothic Uralic"/>
                <a:cs typeface="Gothic Uralic"/>
              </a:rPr>
              <a:t>noBall) </a:t>
            </a:r>
            <a:r>
              <a:rPr sz="1800" spc="-5" dirty="0">
                <a:solidFill>
                  <a:srgbClr val="3477B1"/>
                </a:solidFill>
                <a:latin typeface="Gothic Uralic"/>
                <a:cs typeface="Gothic Uralic"/>
              </a:rPr>
              <a:t>!= </a:t>
            </a:r>
            <a:r>
              <a:rPr sz="1800" spc="-10" dirty="0">
                <a:solidFill>
                  <a:srgbClr val="3477B1"/>
                </a:solidFill>
                <a:latin typeface="Gothic Uralic"/>
                <a:cs typeface="Gothic Uralic"/>
              </a:rPr>
              <a:t>(inXy, hasBall), </a:t>
            </a:r>
            <a:r>
              <a:rPr sz="1800" dirty="0">
                <a:solidFill>
                  <a:srgbClr val="3477B1"/>
                </a:solidFill>
                <a:latin typeface="Gothic Uralic"/>
                <a:cs typeface="Gothic Uralic"/>
              </a:rPr>
              <a:t>discover its </a:t>
            </a:r>
            <a:r>
              <a:rPr sz="1800" spc="-5" dirty="0">
                <a:solidFill>
                  <a:srgbClr val="3477B1"/>
                </a:solidFill>
                <a:latin typeface="Gothic Uralic"/>
                <a:cs typeface="Gothic Uralic"/>
              </a:rPr>
              <a:t>successive</a:t>
            </a:r>
            <a:r>
              <a:rPr sz="1800" spc="60" dirty="0">
                <a:solidFill>
                  <a:srgbClr val="3477B1"/>
                </a:solidFill>
                <a:latin typeface="Gothic Uralic"/>
                <a:cs typeface="Gothic Uralic"/>
              </a:rPr>
              <a:t> </a:t>
            </a:r>
            <a:r>
              <a:rPr sz="1800" spc="-10" dirty="0">
                <a:solidFill>
                  <a:srgbClr val="3477B1"/>
                </a:solidFill>
                <a:latin typeface="Gothic Uralic"/>
                <a:cs typeface="Gothic Uralic"/>
              </a:rPr>
              <a:t>states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1781555" y="2924936"/>
            <a:ext cx="2501265" cy="1177925"/>
          </a:xfrm>
          <a:custGeom>
            <a:avLst/>
            <a:gdLst/>
            <a:ahLst/>
            <a:cxnLst/>
            <a:rect l="l" t="t" r="r" b="b"/>
            <a:pathLst>
              <a:path w="2501265" h="1177925">
                <a:moveTo>
                  <a:pt x="52831" y="1108837"/>
                </a:moveTo>
                <a:lnTo>
                  <a:pt x="0" y="1175639"/>
                </a:lnTo>
                <a:lnTo>
                  <a:pt x="85217" y="1177798"/>
                </a:lnTo>
                <a:lnTo>
                  <a:pt x="74958" y="1155954"/>
                </a:lnTo>
                <a:lnTo>
                  <a:pt x="57023" y="1155954"/>
                </a:lnTo>
                <a:lnTo>
                  <a:pt x="53212" y="1154557"/>
                </a:lnTo>
                <a:lnTo>
                  <a:pt x="51688" y="1151382"/>
                </a:lnTo>
                <a:lnTo>
                  <a:pt x="50292" y="1148207"/>
                </a:lnTo>
                <a:lnTo>
                  <a:pt x="51562" y="1144396"/>
                </a:lnTo>
                <a:lnTo>
                  <a:pt x="54737" y="1143000"/>
                </a:lnTo>
                <a:lnTo>
                  <a:pt x="66325" y="1137570"/>
                </a:lnTo>
                <a:lnTo>
                  <a:pt x="52831" y="1108837"/>
                </a:lnTo>
                <a:close/>
              </a:path>
              <a:path w="2501265" h="1177925">
                <a:moveTo>
                  <a:pt x="66325" y="1137570"/>
                </a:moveTo>
                <a:lnTo>
                  <a:pt x="54737" y="1143000"/>
                </a:lnTo>
                <a:lnTo>
                  <a:pt x="51562" y="1144396"/>
                </a:lnTo>
                <a:lnTo>
                  <a:pt x="50292" y="1148207"/>
                </a:lnTo>
                <a:lnTo>
                  <a:pt x="51688" y="1151382"/>
                </a:lnTo>
                <a:lnTo>
                  <a:pt x="53212" y="1154557"/>
                </a:lnTo>
                <a:lnTo>
                  <a:pt x="57023" y="1155954"/>
                </a:lnTo>
                <a:lnTo>
                  <a:pt x="60198" y="1154430"/>
                </a:lnTo>
                <a:lnTo>
                  <a:pt x="71709" y="1149035"/>
                </a:lnTo>
                <a:lnTo>
                  <a:pt x="66325" y="1137570"/>
                </a:lnTo>
                <a:close/>
              </a:path>
              <a:path w="2501265" h="1177925">
                <a:moveTo>
                  <a:pt x="71709" y="1149035"/>
                </a:moveTo>
                <a:lnTo>
                  <a:pt x="60198" y="1154430"/>
                </a:lnTo>
                <a:lnTo>
                  <a:pt x="57023" y="1155954"/>
                </a:lnTo>
                <a:lnTo>
                  <a:pt x="74958" y="1155954"/>
                </a:lnTo>
                <a:lnTo>
                  <a:pt x="71709" y="1149035"/>
                </a:lnTo>
                <a:close/>
              </a:path>
              <a:path w="2501265" h="1177925">
                <a:moveTo>
                  <a:pt x="2494026" y="0"/>
                </a:moveTo>
                <a:lnTo>
                  <a:pt x="2490851" y="1524"/>
                </a:lnTo>
                <a:lnTo>
                  <a:pt x="66325" y="1137570"/>
                </a:lnTo>
                <a:lnTo>
                  <a:pt x="71709" y="1149035"/>
                </a:lnTo>
                <a:lnTo>
                  <a:pt x="2496185" y="12953"/>
                </a:lnTo>
                <a:lnTo>
                  <a:pt x="2499360" y="11557"/>
                </a:lnTo>
                <a:lnTo>
                  <a:pt x="2500757" y="7747"/>
                </a:lnTo>
                <a:lnTo>
                  <a:pt x="2499233" y="4572"/>
                </a:lnTo>
                <a:lnTo>
                  <a:pt x="2497835" y="1397"/>
                </a:lnTo>
                <a:lnTo>
                  <a:pt x="2494026" y="0"/>
                </a:lnTo>
                <a:close/>
              </a:path>
            </a:pathLst>
          </a:custGeom>
          <a:solidFill>
            <a:srgbClr val="4966A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7" name="object 57"/>
          <p:cNvGrpSpPr/>
          <p:nvPr/>
        </p:nvGrpSpPr>
        <p:grpSpPr>
          <a:xfrm>
            <a:off x="9998964" y="5999988"/>
            <a:ext cx="396240" cy="584200"/>
            <a:chOff x="9998964" y="5999988"/>
            <a:chExt cx="396240" cy="584200"/>
          </a:xfrm>
        </p:grpSpPr>
        <p:sp>
          <p:nvSpPr>
            <p:cNvPr id="58" name="object 58"/>
            <p:cNvSpPr/>
            <p:nvPr/>
          </p:nvSpPr>
          <p:spPr>
            <a:xfrm>
              <a:off x="10006584" y="6007608"/>
              <a:ext cx="381000" cy="568960"/>
            </a:xfrm>
            <a:custGeom>
              <a:avLst/>
              <a:gdLst/>
              <a:ahLst/>
              <a:cxnLst/>
              <a:rect l="l" t="t" r="r" b="b"/>
              <a:pathLst>
                <a:path w="381000" h="568959">
                  <a:moveTo>
                    <a:pt x="190500" y="0"/>
                  </a:moveTo>
                  <a:lnTo>
                    <a:pt x="0" y="190499"/>
                  </a:lnTo>
                  <a:lnTo>
                    <a:pt x="95250" y="190499"/>
                  </a:lnTo>
                  <a:lnTo>
                    <a:pt x="95250" y="568451"/>
                  </a:lnTo>
                  <a:lnTo>
                    <a:pt x="285750" y="568451"/>
                  </a:lnTo>
                  <a:lnTo>
                    <a:pt x="285750" y="190499"/>
                  </a:lnTo>
                  <a:lnTo>
                    <a:pt x="381000" y="190499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0006584" y="6007608"/>
              <a:ext cx="381000" cy="568960"/>
            </a:xfrm>
            <a:custGeom>
              <a:avLst/>
              <a:gdLst/>
              <a:ahLst/>
              <a:cxnLst/>
              <a:rect l="l" t="t" r="r" b="b"/>
              <a:pathLst>
                <a:path w="381000" h="568959">
                  <a:moveTo>
                    <a:pt x="95250" y="568451"/>
                  </a:moveTo>
                  <a:lnTo>
                    <a:pt x="95250" y="190499"/>
                  </a:lnTo>
                  <a:lnTo>
                    <a:pt x="0" y="190499"/>
                  </a:lnTo>
                  <a:lnTo>
                    <a:pt x="190500" y="0"/>
                  </a:lnTo>
                  <a:lnTo>
                    <a:pt x="381000" y="190499"/>
                  </a:lnTo>
                  <a:lnTo>
                    <a:pt x="285750" y="190499"/>
                  </a:lnTo>
                  <a:lnTo>
                    <a:pt x="285750" y="568451"/>
                  </a:lnTo>
                  <a:lnTo>
                    <a:pt x="95250" y="568451"/>
                  </a:lnTo>
                  <a:close/>
                </a:path>
              </a:pathLst>
            </a:custGeom>
            <a:ln w="1524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0"/>
            <a:ext cx="4671059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39846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Problem-solving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97737" y="1474723"/>
            <a:ext cx="6111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Problem-solving with computer</a:t>
            </a:r>
            <a:r>
              <a:rPr sz="2400" b="1" i="1" spc="-10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programs</a:t>
            </a:r>
            <a:endParaRPr sz="2400" dirty="0">
              <a:latin typeface="TeXGyreAdventor"/>
              <a:cs typeface="TeXGyreAdventor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962144" y="3796284"/>
            <a:ext cx="2118360" cy="1998345"/>
            <a:chOff x="4962144" y="3796284"/>
            <a:chExt cx="2118360" cy="1998345"/>
          </a:xfrm>
        </p:grpSpPr>
        <p:sp>
          <p:nvSpPr>
            <p:cNvPr id="7" name="object 7"/>
            <p:cNvSpPr/>
            <p:nvPr/>
          </p:nvSpPr>
          <p:spPr>
            <a:xfrm>
              <a:off x="4969764" y="3803904"/>
              <a:ext cx="2103120" cy="1983105"/>
            </a:xfrm>
            <a:custGeom>
              <a:avLst/>
              <a:gdLst/>
              <a:ahLst/>
              <a:cxnLst/>
              <a:rect l="l" t="t" r="r" b="b"/>
              <a:pathLst>
                <a:path w="2103120" h="1983104">
                  <a:moveTo>
                    <a:pt x="0" y="1982724"/>
                  </a:moveTo>
                  <a:lnTo>
                    <a:pt x="2103119" y="1982724"/>
                  </a:lnTo>
                  <a:lnTo>
                    <a:pt x="2103119" y="4572"/>
                  </a:lnTo>
                  <a:lnTo>
                    <a:pt x="0" y="4572"/>
                  </a:lnTo>
                  <a:lnTo>
                    <a:pt x="0" y="1982724"/>
                  </a:lnTo>
                  <a:close/>
                </a:path>
                <a:path w="2103120" h="1983104">
                  <a:moveTo>
                    <a:pt x="667512" y="1982724"/>
                  </a:moveTo>
                  <a:lnTo>
                    <a:pt x="1409700" y="1982724"/>
                  </a:lnTo>
                  <a:lnTo>
                    <a:pt x="1409700" y="0"/>
                  </a:lnTo>
                  <a:lnTo>
                    <a:pt x="667512" y="0"/>
                  </a:lnTo>
                  <a:lnTo>
                    <a:pt x="667512" y="1982724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69764" y="4407408"/>
              <a:ext cx="2103120" cy="728980"/>
            </a:xfrm>
            <a:custGeom>
              <a:avLst/>
              <a:gdLst/>
              <a:ahLst/>
              <a:cxnLst/>
              <a:rect l="l" t="t" r="r" b="b"/>
              <a:pathLst>
                <a:path w="2103120" h="728979">
                  <a:moveTo>
                    <a:pt x="0" y="728471"/>
                  </a:moveTo>
                  <a:lnTo>
                    <a:pt x="2103119" y="728471"/>
                  </a:lnTo>
                  <a:lnTo>
                    <a:pt x="2103119" y="0"/>
                  </a:lnTo>
                  <a:lnTo>
                    <a:pt x="0" y="0"/>
                  </a:lnTo>
                  <a:lnTo>
                    <a:pt x="0" y="728471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496811" y="4477512"/>
              <a:ext cx="542543" cy="5425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200650" y="3360877"/>
            <a:ext cx="171068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6445" algn="l"/>
                <a:tab pos="1459230" algn="l"/>
              </a:tabLst>
            </a:pPr>
            <a:r>
              <a:rPr sz="2400" b="1" dirty="0">
                <a:latin typeface="Gothic Uralic"/>
                <a:cs typeface="Gothic Uralic"/>
              </a:rPr>
              <a:t>A	B	C</a:t>
            </a:r>
            <a:endParaRPr sz="2400">
              <a:latin typeface="Gothic Uralic"/>
              <a:cs typeface="Gothic Ural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77588" y="3925061"/>
            <a:ext cx="223520" cy="1003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Gothic Uralic"/>
                <a:cs typeface="Gothic Uralic"/>
              </a:rPr>
              <a:t>3</a:t>
            </a:r>
            <a:endParaRPr sz="24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940"/>
              </a:spcBef>
            </a:pPr>
            <a:r>
              <a:rPr sz="2400" b="1" dirty="0">
                <a:latin typeface="Gothic Uralic"/>
                <a:cs typeface="Gothic Uralic"/>
              </a:rPr>
              <a:t>2</a:t>
            </a:r>
            <a:endParaRPr sz="2400">
              <a:latin typeface="Gothic Uralic"/>
              <a:cs typeface="Gothic Ural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77588" y="5273446"/>
            <a:ext cx="1968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Gothic Uralic"/>
                <a:cs typeface="Gothic Uralic"/>
              </a:rPr>
              <a:t>1</a:t>
            </a:r>
            <a:endParaRPr sz="2400">
              <a:latin typeface="Gothic Uralic"/>
              <a:cs typeface="Gothic Ural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69764" y="3784854"/>
            <a:ext cx="1402080" cy="622935"/>
          </a:xfrm>
          <a:prstGeom prst="rect">
            <a:avLst/>
          </a:prstGeom>
          <a:ln w="15240">
            <a:solidFill>
              <a:srgbClr val="34487C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88595">
              <a:lnSpc>
                <a:spcPct val="100000"/>
              </a:lnSpc>
              <a:spcBef>
                <a:spcPts val="100"/>
              </a:spcBef>
              <a:tabLst>
                <a:tab pos="878840" algn="l"/>
              </a:tabLst>
            </a:pPr>
            <a:r>
              <a:rPr sz="3600" b="1" dirty="0">
                <a:latin typeface="Gothic Uralic"/>
                <a:cs typeface="Gothic Uralic"/>
              </a:rPr>
              <a:t>o	</a:t>
            </a:r>
            <a:r>
              <a:rPr sz="3600" b="1" dirty="0">
                <a:solidFill>
                  <a:srgbClr val="C00000"/>
                </a:solidFill>
                <a:latin typeface="Gothic Uralic"/>
                <a:cs typeface="Gothic Uralic"/>
              </a:rPr>
              <a:t>o</a:t>
            </a:r>
            <a:endParaRPr sz="3600">
              <a:latin typeface="Gothic Uralic"/>
              <a:cs typeface="Gothic Ural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69764" y="4407408"/>
            <a:ext cx="668020" cy="728980"/>
          </a:xfrm>
          <a:prstGeom prst="rect">
            <a:avLst/>
          </a:prstGeom>
          <a:ln w="15240">
            <a:solidFill>
              <a:srgbClr val="34487C"/>
            </a:solidFill>
          </a:ln>
        </p:spPr>
        <p:txBody>
          <a:bodyPr vert="horz" wrap="square" lIns="0" tIns="48894" rIns="0" bIns="0" rtlCol="0">
            <a:spAutoFit/>
          </a:bodyPr>
          <a:lstStyle/>
          <a:p>
            <a:pPr marL="205740">
              <a:lnSpc>
                <a:spcPct val="100000"/>
              </a:lnSpc>
              <a:spcBef>
                <a:spcPts val="385"/>
              </a:spcBef>
            </a:pPr>
            <a:r>
              <a:rPr sz="3600" b="1" dirty="0">
                <a:latin typeface="Gothic Uralic"/>
                <a:cs typeface="Gothic Uralic"/>
              </a:rPr>
              <a:t>o</a:t>
            </a:r>
            <a:endParaRPr sz="3600">
              <a:latin typeface="Gothic Uralic"/>
              <a:cs typeface="Gothic Uralic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420867" y="4049267"/>
            <a:ext cx="479425" cy="173990"/>
          </a:xfrm>
          <a:custGeom>
            <a:avLst/>
            <a:gdLst/>
            <a:ahLst/>
            <a:cxnLst/>
            <a:rect l="l" t="t" r="r" b="b"/>
            <a:pathLst>
              <a:path w="479425" h="173989">
                <a:moveTo>
                  <a:pt x="305689" y="0"/>
                </a:moveTo>
                <a:lnTo>
                  <a:pt x="305689" y="173735"/>
                </a:lnTo>
                <a:lnTo>
                  <a:pt x="421513" y="115823"/>
                </a:lnTo>
                <a:lnTo>
                  <a:pt x="334645" y="115823"/>
                </a:lnTo>
                <a:lnTo>
                  <a:pt x="345920" y="113549"/>
                </a:lnTo>
                <a:lnTo>
                  <a:pt x="355123" y="107346"/>
                </a:lnTo>
                <a:lnTo>
                  <a:pt x="361326" y="98143"/>
                </a:lnTo>
                <a:lnTo>
                  <a:pt x="363601" y="86867"/>
                </a:lnTo>
                <a:lnTo>
                  <a:pt x="361326" y="75592"/>
                </a:lnTo>
                <a:lnTo>
                  <a:pt x="355123" y="66389"/>
                </a:lnTo>
                <a:lnTo>
                  <a:pt x="345920" y="60186"/>
                </a:lnTo>
                <a:lnTo>
                  <a:pt x="334645" y="57911"/>
                </a:lnTo>
                <a:lnTo>
                  <a:pt x="421513" y="57911"/>
                </a:lnTo>
                <a:lnTo>
                  <a:pt x="305689" y="0"/>
                </a:lnTo>
                <a:close/>
              </a:path>
              <a:path w="479425" h="173989">
                <a:moveTo>
                  <a:pt x="305689" y="57911"/>
                </a:moveTo>
                <a:lnTo>
                  <a:pt x="28956" y="57911"/>
                </a:lnTo>
                <a:lnTo>
                  <a:pt x="17680" y="60186"/>
                </a:lnTo>
                <a:lnTo>
                  <a:pt x="8477" y="66389"/>
                </a:lnTo>
                <a:lnTo>
                  <a:pt x="2274" y="75592"/>
                </a:lnTo>
                <a:lnTo>
                  <a:pt x="0" y="86867"/>
                </a:lnTo>
                <a:lnTo>
                  <a:pt x="2274" y="98143"/>
                </a:lnTo>
                <a:lnTo>
                  <a:pt x="8477" y="107346"/>
                </a:lnTo>
                <a:lnTo>
                  <a:pt x="17680" y="113549"/>
                </a:lnTo>
                <a:lnTo>
                  <a:pt x="28956" y="115823"/>
                </a:lnTo>
                <a:lnTo>
                  <a:pt x="305689" y="115823"/>
                </a:lnTo>
                <a:lnTo>
                  <a:pt x="305689" y="57911"/>
                </a:lnTo>
                <a:close/>
              </a:path>
              <a:path w="479425" h="173989">
                <a:moveTo>
                  <a:pt x="421513" y="57911"/>
                </a:moveTo>
                <a:lnTo>
                  <a:pt x="334645" y="57911"/>
                </a:lnTo>
                <a:lnTo>
                  <a:pt x="345920" y="60186"/>
                </a:lnTo>
                <a:lnTo>
                  <a:pt x="355123" y="66389"/>
                </a:lnTo>
                <a:lnTo>
                  <a:pt x="361326" y="75592"/>
                </a:lnTo>
                <a:lnTo>
                  <a:pt x="363601" y="86867"/>
                </a:lnTo>
                <a:lnTo>
                  <a:pt x="361326" y="98143"/>
                </a:lnTo>
                <a:lnTo>
                  <a:pt x="355123" y="107346"/>
                </a:lnTo>
                <a:lnTo>
                  <a:pt x="345920" y="113549"/>
                </a:lnTo>
                <a:lnTo>
                  <a:pt x="334645" y="115823"/>
                </a:lnTo>
                <a:lnTo>
                  <a:pt x="421513" y="115823"/>
                </a:lnTo>
                <a:lnTo>
                  <a:pt x="479425" y="86867"/>
                </a:lnTo>
                <a:lnTo>
                  <a:pt x="421513" y="57911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969764" y="5135879"/>
            <a:ext cx="668020" cy="650875"/>
          </a:xfrm>
          <a:prstGeom prst="rect">
            <a:avLst/>
          </a:prstGeom>
          <a:ln w="15240">
            <a:solidFill>
              <a:srgbClr val="34487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05740">
              <a:lnSpc>
                <a:spcPts val="4260"/>
              </a:lnSpc>
            </a:pPr>
            <a:r>
              <a:rPr sz="3600" b="1" dirty="0">
                <a:solidFill>
                  <a:srgbClr val="7E7E7E"/>
                </a:solidFill>
                <a:latin typeface="Gothic Uralic"/>
                <a:cs typeface="Gothic Uralic"/>
              </a:rPr>
              <a:t>o</a:t>
            </a:r>
            <a:endParaRPr sz="3600">
              <a:latin typeface="Gothic Uralic"/>
              <a:cs typeface="Gothic Ural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637276" y="4407408"/>
            <a:ext cx="742315" cy="728980"/>
          </a:xfrm>
          <a:prstGeom prst="rect">
            <a:avLst/>
          </a:prstGeom>
          <a:ln w="15240">
            <a:solidFill>
              <a:srgbClr val="34487C"/>
            </a:solidFill>
          </a:ln>
        </p:spPr>
        <p:txBody>
          <a:bodyPr vert="horz" wrap="square" lIns="0" tIns="64135" rIns="0" bIns="0" rtlCol="0">
            <a:spAutoFit/>
          </a:bodyPr>
          <a:lstStyle/>
          <a:p>
            <a:pPr marL="211455">
              <a:lnSpc>
                <a:spcPct val="100000"/>
              </a:lnSpc>
              <a:spcBef>
                <a:spcPts val="505"/>
              </a:spcBef>
            </a:pPr>
            <a:r>
              <a:rPr sz="3600" b="1" dirty="0">
                <a:solidFill>
                  <a:srgbClr val="7E7E7E"/>
                </a:solidFill>
                <a:latin typeface="Gothic Uralic"/>
                <a:cs typeface="Gothic Uralic"/>
              </a:rPr>
              <a:t>o</a:t>
            </a:r>
            <a:endParaRPr sz="3600">
              <a:latin typeface="Gothic Uralic"/>
              <a:cs typeface="Gothic Uralic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213604" y="4715509"/>
            <a:ext cx="654050" cy="629285"/>
          </a:xfrm>
          <a:custGeom>
            <a:avLst/>
            <a:gdLst/>
            <a:ahLst/>
            <a:cxnLst/>
            <a:rect l="l" t="t" r="r" b="b"/>
            <a:pathLst>
              <a:path w="654050" h="629285">
                <a:moveTo>
                  <a:pt x="112776" y="167132"/>
                </a:moveTo>
                <a:lnTo>
                  <a:pt x="110388" y="155879"/>
                </a:lnTo>
                <a:lnTo>
                  <a:pt x="104076" y="146735"/>
                </a:lnTo>
                <a:lnTo>
                  <a:pt x="94805" y="140614"/>
                </a:lnTo>
                <a:lnTo>
                  <a:pt x="83566" y="138430"/>
                </a:lnTo>
                <a:lnTo>
                  <a:pt x="72301" y="140804"/>
                </a:lnTo>
                <a:lnTo>
                  <a:pt x="63157" y="147091"/>
                </a:lnTo>
                <a:lnTo>
                  <a:pt x="57035" y="156349"/>
                </a:lnTo>
                <a:lnTo>
                  <a:pt x="54952" y="167132"/>
                </a:lnTo>
                <a:lnTo>
                  <a:pt x="54864" y="167767"/>
                </a:lnTo>
                <a:lnTo>
                  <a:pt x="57226" y="179019"/>
                </a:lnTo>
                <a:lnTo>
                  <a:pt x="63512" y="188150"/>
                </a:lnTo>
                <a:lnTo>
                  <a:pt x="72771" y="194246"/>
                </a:lnTo>
                <a:lnTo>
                  <a:pt x="84074" y="196342"/>
                </a:lnTo>
                <a:lnTo>
                  <a:pt x="95326" y="193979"/>
                </a:lnTo>
                <a:lnTo>
                  <a:pt x="104470" y="187693"/>
                </a:lnTo>
                <a:lnTo>
                  <a:pt x="110591" y="178435"/>
                </a:lnTo>
                <a:lnTo>
                  <a:pt x="112776" y="167132"/>
                </a:lnTo>
                <a:close/>
              </a:path>
              <a:path w="654050" h="629285">
                <a:moveTo>
                  <a:pt x="114046" y="282956"/>
                </a:moveTo>
                <a:lnTo>
                  <a:pt x="111594" y="271703"/>
                </a:lnTo>
                <a:lnTo>
                  <a:pt x="105283" y="262559"/>
                </a:lnTo>
                <a:lnTo>
                  <a:pt x="95999" y="256438"/>
                </a:lnTo>
                <a:lnTo>
                  <a:pt x="84709" y="254254"/>
                </a:lnTo>
                <a:lnTo>
                  <a:pt x="73456" y="256705"/>
                </a:lnTo>
                <a:lnTo>
                  <a:pt x="64325" y="263017"/>
                </a:lnTo>
                <a:lnTo>
                  <a:pt x="58229" y="272300"/>
                </a:lnTo>
                <a:lnTo>
                  <a:pt x="56134" y="283591"/>
                </a:lnTo>
                <a:lnTo>
                  <a:pt x="58496" y="294855"/>
                </a:lnTo>
                <a:lnTo>
                  <a:pt x="64782" y="303999"/>
                </a:lnTo>
                <a:lnTo>
                  <a:pt x="74041" y="310121"/>
                </a:lnTo>
                <a:lnTo>
                  <a:pt x="85344" y="312293"/>
                </a:lnTo>
                <a:lnTo>
                  <a:pt x="96596" y="309854"/>
                </a:lnTo>
                <a:lnTo>
                  <a:pt x="105740" y="303542"/>
                </a:lnTo>
                <a:lnTo>
                  <a:pt x="111861" y="294259"/>
                </a:lnTo>
                <a:lnTo>
                  <a:pt x="114046" y="282956"/>
                </a:lnTo>
                <a:close/>
              </a:path>
              <a:path w="654050" h="629285">
                <a:moveTo>
                  <a:pt x="115189" y="398780"/>
                </a:moveTo>
                <a:lnTo>
                  <a:pt x="112814" y="387540"/>
                </a:lnTo>
                <a:lnTo>
                  <a:pt x="106527" y="378396"/>
                </a:lnTo>
                <a:lnTo>
                  <a:pt x="97269" y="372313"/>
                </a:lnTo>
                <a:lnTo>
                  <a:pt x="85979" y="370205"/>
                </a:lnTo>
                <a:lnTo>
                  <a:pt x="74714" y="372579"/>
                </a:lnTo>
                <a:lnTo>
                  <a:pt x="65570" y="378866"/>
                </a:lnTo>
                <a:lnTo>
                  <a:pt x="59448" y="388124"/>
                </a:lnTo>
                <a:lnTo>
                  <a:pt x="57391" y="398780"/>
                </a:lnTo>
                <a:lnTo>
                  <a:pt x="57277" y="399542"/>
                </a:lnTo>
                <a:lnTo>
                  <a:pt x="59715" y="410794"/>
                </a:lnTo>
                <a:lnTo>
                  <a:pt x="66040" y="419925"/>
                </a:lnTo>
                <a:lnTo>
                  <a:pt x="75311" y="426021"/>
                </a:lnTo>
                <a:lnTo>
                  <a:pt x="86614" y="428117"/>
                </a:lnTo>
                <a:lnTo>
                  <a:pt x="97853" y="425754"/>
                </a:lnTo>
                <a:lnTo>
                  <a:pt x="106997" y="419468"/>
                </a:lnTo>
                <a:lnTo>
                  <a:pt x="113080" y="410210"/>
                </a:lnTo>
                <a:lnTo>
                  <a:pt x="115062" y="399542"/>
                </a:lnTo>
                <a:lnTo>
                  <a:pt x="115189" y="398780"/>
                </a:lnTo>
                <a:close/>
              </a:path>
              <a:path w="654050" h="629285">
                <a:moveTo>
                  <a:pt x="173736" y="454406"/>
                </a:moveTo>
                <a:lnTo>
                  <a:pt x="0" y="456184"/>
                </a:lnTo>
                <a:lnTo>
                  <a:pt x="88773" y="629031"/>
                </a:lnTo>
                <a:lnTo>
                  <a:pt x="173736" y="454406"/>
                </a:lnTo>
                <a:close/>
              </a:path>
              <a:path w="654050" h="629285">
                <a:moveTo>
                  <a:pt x="224028" y="79756"/>
                </a:moveTo>
                <a:lnTo>
                  <a:pt x="222097" y="68440"/>
                </a:lnTo>
                <a:lnTo>
                  <a:pt x="216179" y="59093"/>
                </a:lnTo>
                <a:lnTo>
                  <a:pt x="207162" y="52654"/>
                </a:lnTo>
                <a:lnTo>
                  <a:pt x="195961" y="50038"/>
                </a:lnTo>
                <a:lnTo>
                  <a:pt x="195834" y="50038"/>
                </a:lnTo>
                <a:lnTo>
                  <a:pt x="184505" y="52044"/>
                </a:lnTo>
                <a:lnTo>
                  <a:pt x="175158" y="58000"/>
                </a:lnTo>
                <a:lnTo>
                  <a:pt x="168719" y="67030"/>
                </a:lnTo>
                <a:lnTo>
                  <a:pt x="166116" y="78232"/>
                </a:lnTo>
                <a:lnTo>
                  <a:pt x="168109" y="89560"/>
                </a:lnTo>
                <a:lnTo>
                  <a:pt x="174066" y="98907"/>
                </a:lnTo>
                <a:lnTo>
                  <a:pt x="183095" y="105346"/>
                </a:lnTo>
                <a:lnTo>
                  <a:pt x="194310" y="107950"/>
                </a:lnTo>
                <a:lnTo>
                  <a:pt x="205638" y="105956"/>
                </a:lnTo>
                <a:lnTo>
                  <a:pt x="215023" y="99999"/>
                </a:lnTo>
                <a:lnTo>
                  <a:pt x="221462" y="90970"/>
                </a:lnTo>
                <a:lnTo>
                  <a:pt x="224028" y="79756"/>
                </a:lnTo>
                <a:close/>
              </a:path>
              <a:path w="654050" h="629285">
                <a:moveTo>
                  <a:pt x="339852" y="83058"/>
                </a:moveTo>
                <a:lnTo>
                  <a:pt x="337921" y="71716"/>
                </a:lnTo>
                <a:lnTo>
                  <a:pt x="332003" y="62331"/>
                </a:lnTo>
                <a:lnTo>
                  <a:pt x="322986" y="55841"/>
                </a:lnTo>
                <a:lnTo>
                  <a:pt x="311785" y="53213"/>
                </a:lnTo>
                <a:lnTo>
                  <a:pt x="311658" y="53213"/>
                </a:lnTo>
                <a:lnTo>
                  <a:pt x="300380" y="55219"/>
                </a:lnTo>
                <a:lnTo>
                  <a:pt x="291033" y="61175"/>
                </a:lnTo>
                <a:lnTo>
                  <a:pt x="284556" y="70205"/>
                </a:lnTo>
                <a:lnTo>
                  <a:pt x="281940" y="81407"/>
                </a:lnTo>
                <a:lnTo>
                  <a:pt x="283933" y="92748"/>
                </a:lnTo>
                <a:lnTo>
                  <a:pt x="289890" y="102133"/>
                </a:lnTo>
                <a:lnTo>
                  <a:pt x="298919" y="108572"/>
                </a:lnTo>
                <a:lnTo>
                  <a:pt x="310134" y="111125"/>
                </a:lnTo>
                <a:lnTo>
                  <a:pt x="321462" y="109194"/>
                </a:lnTo>
                <a:lnTo>
                  <a:pt x="330847" y="103238"/>
                </a:lnTo>
                <a:lnTo>
                  <a:pt x="337286" y="94221"/>
                </a:lnTo>
                <a:lnTo>
                  <a:pt x="339852" y="83058"/>
                </a:lnTo>
                <a:close/>
              </a:path>
              <a:path w="654050" h="629285">
                <a:moveTo>
                  <a:pt x="455803" y="86233"/>
                </a:moveTo>
                <a:lnTo>
                  <a:pt x="453796" y="74904"/>
                </a:lnTo>
                <a:lnTo>
                  <a:pt x="447840" y="65519"/>
                </a:lnTo>
                <a:lnTo>
                  <a:pt x="438810" y="59080"/>
                </a:lnTo>
                <a:lnTo>
                  <a:pt x="427609" y="56515"/>
                </a:lnTo>
                <a:lnTo>
                  <a:pt x="416255" y="58445"/>
                </a:lnTo>
                <a:lnTo>
                  <a:pt x="406869" y="64363"/>
                </a:lnTo>
                <a:lnTo>
                  <a:pt x="400380" y="73380"/>
                </a:lnTo>
                <a:lnTo>
                  <a:pt x="397764" y="84582"/>
                </a:lnTo>
                <a:lnTo>
                  <a:pt x="399757" y="95923"/>
                </a:lnTo>
                <a:lnTo>
                  <a:pt x="405714" y="105308"/>
                </a:lnTo>
                <a:lnTo>
                  <a:pt x="414743" y="111747"/>
                </a:lnTo>
                <a:lnTo>
                  <a:pt x="425958" y="114300"/>
                </a:lnTo>
                <a:lnTo>
                  <a:pt x="437299" y="112382"/>
                </a:lnTo>
                <a:lnTo>
                  <a:pt x="446684" y="106464"/>
                </a:lnTo>
                <a:lnTo>
                  <a:pt x="453174" y="97447"/>
                </a:lnTo>
                <a:lnTo>
                  <a:pt x="455803" y="86233"/>
                </a:lnTo>
                <a:close/>
              </a:path>
              <a:path w="654050" h="629285">
                <a:moveTo>
                  <a:pt x="653542" y="91694"/>
                </a:moveTo>
                <a:lnTo>
                  <a:pt x="482346" y="0"/>
                </a:lnTo>
                <a:lnTo>
                  <a:pt x="477520" y="173736"/>
                </a:lnTo>
                <a:lnTo>
                  <a:pt x="653542" y="91694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379464" y="3808476"/>
            <a:ext cx="693420" cy="599440"/>
          </a:xfrm>
          <a:prstGeom prst="rect">
            <a:avLst/>
          </a:prstGeom>
          <a:ln w="15240">
            <a:solidFill>
              <a:srgbClr val="34487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05105">
              <a:lnSpc>
                <a:spcPts val="4310"/>
              </a:lnSpc>
            </a:pPr>
            <a:r>
              <a:rPr sz="3600" b="1" dirty="0">
                <a:solidFill>
                  <a:srgbClr val="7E7E7E"/>
                </a:solidFill>
                <a:latin typeface="Gothic Uralic"/>
                <a:cs typeface="Gothic Uralic"/>
              </a:rPr>
              <a:t>o</a:t>
            </a:r>
            <a:endParaRPr sz="3600">
              <a:latin typeface="Gothic Uralic"/>
              <a:cs typeface="Gothic Uralic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267833" y="4039108"/>
            <a:ext cx="1323340" cy="641350"/>
            <a:chOff x="5267833" y="4039108"/>
            <a:chExt cx="1323340" cy="641350"/>
          </a:xfrm>
        </p:grpSpPr>
        <p:sp>
          <p:nvSpPr>
            <p:cNvPr id="21" name="object 21"/>
            <p:cNvSpPr/>
            <p:nvPr/>
          </p:nvSpPr>
          <p:spPr>
            <a:xfrm>
              <a:off x="5911596" y="4039107"/>
              <a:ext cx="679450" cy="641350"/>
            </a:xfrm>
            <a:custGeom>
              <a:avLst/>
              <a:gdLst/>
              <a:ahLst/>
              <a:cxnLst/>
              <a:rect l="l" t="t" r="r" b="b"/>
              <a:pathLst>
                <a:path w="679450" h="641350">
                  <a:moveTo>
                    <a:pt x="112776" y="179070"/>
                  </a:moveTo>
                  <a:lnTo>
                    <a:pt x="110388" y="167817"/>
                  </a:lnTo>
                  <a:lnTo>
                    <a:pt x="104076" y="158673"/>
                  </a:lnTo>
                  <a:lnTo>
                    <a:pt x="94805" y="152552"/>
                  </a:lnTo>
                  <a:lnTo>
                    <a:pt x="83566" y="150368"/>
                  </a:lnTo>
                  <a:lnTo>
                    <a:pt x="72301" y="152742"/>
                  </a:lnTo>
                  <a:lnTo>
                    <a:pt x="63157" y="159029"/>
                  </a:lnTo>
                  <a:lnTo>
                    <a:pt x="57035" y="168287"/>
                  </a:lnTo>
                  <a:lnTo>
                    <a:pt x="54952" y="179070"/>
                  </a:lnTo>
                  <a:lnTo>
                    <a:pt x="54864" y="179705"/>
                  </a:lnTo>
                  <a:lnTo>
                    <a:pt x="57226" y="190957"/>
                  </a:lnTo>
                  <a:lnTo>
                    <a:pt x="63512" y="200101"/>
                  </a:lnTo>
                  <a:lnTo>
                    <a:pt x="72771" y="206184"/>
                  </a:lnTo>
                  <a:lnTo>
                    <a:pt x="84074" y="208280"/>
                  </a:lnTo>
                  <a:lnTo>
                    <a:pt x="95326" y="205917"/>
                  </a:lnTo>
                  <a:lnTo>
                    <a:pt x="104470" y="199631"/>
                  </a:lnTo>
                  <a:lnTo>
                    <a:pt x="110591" y="190373"/>
                  </a:lnTo>
                  <a:lnTo>
                    <a:pt x="112776" y="179070"/>
                  </a:lnTo>
                  <a:close/>
                </a:path>
                <a:path w="679450" h="641350">
                  <a:moveTo>
                    <a:pt x="114046" y="294894"/>
                  </a:moveTo>
                  <a:lnTo>
                    <a:pt x="111594" y="283641"/>
                  </a:lnTo>
                  <a:lnTo>
                    <a:pt x="105283" y="274497"/>
                  </a:lnTo>
                  <a:lnTo>
                    <a:pt x="95999" y="268376"/>
                  </a:lnTo>
                  <a:lnTo>
                    <a:pt x="84709" y="266192"/>
                  </a:lnTo>
                  <a:lnTo>
                    <a:pt x="73456" y="268643"/>
                  </a:lnTo>
                  <a:lnTo>
                    <a:pt x="64312" y="274955"/>
                  </a:lnTo>
                  <a:lnTo>
                    <a:pt x="58229" y="284238"/>
                  </a:lnTo>
                  <a:lnTo>
                    <a:pt x="56134" y="295529"/>
                  </a:lnTo>
                  <a:lnTo>
                    <a:pt x="58496" y="306793"/>
                  </a:lnTo>
                  <a:lnTo>
                    <a:pt x="64782" y="315937"/>
                  </a:lnTo>
                  <a:lnTo>
                    <a:pt x="74041" y="322059"/>
                  </a:lnTo>
                  <a:lnTo>
                    <a:pt x="85344" y="324231"/>
                  </a:lnTo>
                  <a:lnTo>
                    <a:pt x="96596" y="321792"/>
                  </a:lnTo>
                  <a:lnTo>
                    <a:pt x="105740" y="315468"/>
                  </a:lnTo>
                  <a:lnTo>
                    <a:pt x="111861" y="306197"/>
                  </a:lnTo>
                  <a:lnTo>
                    <a:pt x="114046" y="294894"/>
                  </a:lnTo>
                  <a:close/>
                </a:path>
                <a:path w="679450" h="641350">
                  <a:moveTo>
                    <a:pt x="115189" y="410718"/>
                  </a:moveTo>
                  <a:lnTo>
                    <a:pt x="112814" y="399478"/>
                  </a:lnTo>
                  <a:lnTo>
                    <a:pt x="106527" y="390334"/>
                  </a:lnTo>
                  <a:lnTo>
                    <a:pt x="97269" y="384251"/>
                  </a:lnTo>
                  <a:lnTo>
                    <a:pt x="85979" y="382143"/>
                  </a:lnTo>
                  <a:lnTo>
                    <a:pt x="74714" y="384517"/>
                  </a:lnTo>
                  <a:lnTo>
                    <a:pt x="65570" y="390804"/>
                  </a:lnTo>
                  <a:lnTo>
                    <a:pt x="59448" y="400062"/>
                  </a:lnTo>
                  <a:lnTo>
                    <a:pt x="57391" y="410718"/>
                  </a:lnTo>
                  <a:lnTo>
                    <a:pt x="57277" y="411480"/>
                  </a:lnTo>
                  <a:lnTo>
                    <a:pt x="59715" y="422732"/>
                  </a:lnTo>
                  <a:lnTo>
                    <a:pt x="66040" y="431876"/>
                  </a:lnTo>
                  <a:lnTo>
                    <a:pt x="75311" y="437959"/>
                  </a:lnTo>
                  <a:lnTo>
                    <a:pt x="86614" y="440055"/>
                  </a:lnTo>
                  <a:lnTo>
                    <a:pt x="97853" y="437692"/>
                  </a:lnTo>
                  <a:lnTo>
                    <a:pt x="106997" y="431406"/>
                  </a:lnTo>
                  <a:lnTo>
                    <a:pt x="113080" y="422148"/>
                  </a:lnTo>
                  <a:lnTo>
                    <a:pt x="115062" y="411480"/>
                  </a:lnTo>
                  <a:lnTo>
                    <a:pt x="115189" y="410718"/>
                  </a:lnTo>
                  <a:close/>
                </a:path>
                <a:path w="679450" h="641350">
                  <a:moveTo>
                    <a:pt x="173736" y="466344"/>
                  </a:moveTo>
                  <a:lnTo>
                    <a:pt x="0" y="468122"/>
                  </a:lnTo>
                  <a:lnTo>
                    <a:pt x="88773" y="640969"/>
                  </a:lnTo>
                  <a:lnTo>
                    <a:pt x="173736" y="466344"/>
                  </a:lnTo>
                  <a:close/>
                </a:path>
                <a:path w="679450" h="641350">
                  <a:moveTo>
                    <a:pt x="224028" y="90043"/>
                  </a:moveTo>
                  <a:lnTo>
                    <a:pt x="221653" y="78867"/>
                  </a:lnTo>
                  <a:lnTo>
                    <a:pt x="215366" y="69761"/>
                  </a:lnTo>
                  <a:lnTo>
                    <a:pt x="206108" y="63652"/>
                  </a:lnTo>
                  <a:lnTo>
                    <a:pt x="194818" y="61468"/>
                  </a:lnTo>
                  <a:lnTo>
                    <a:pt x="194691" y="61468"/>
                  </a:lnTo>
                  <a:lnTo>
                    <a:pt x="183451" y="63919"/>
                  </a:lnTo>
                  <a:lnTo>
                    <a:pt x="174345" y="70243"/>
                  </a:lnTo>
                  <a:lnTo>
                    <a:pt x="168275" y="79514"/>
                  </a:lnTo>
                  <a:lnTo>
                    <a:pt x="166116" y="90805"/>
                  </a:lnTo>
                  <a:lnTo>
                    <a:pt x="168490" y="102057"/>
                  </a:lnTo>
                  <a:lnTo>
                    <a:pt x="174828" y="111201"/>
                  </a:lnTo>
                  <a:lnTo>
                    <a:pt x="184124" y="117284"/>
                  </a:lnTo>
                  <a:lnTo>
                    <a:pt x="195453" y="119380"/>
                  </a:lnTo>
                  <a:lnTo>
                    <a:pt x="206692" y="117005"/>
                  </a:lnTo>
                  <a:lnTo>
                    <a:pt x="215836" y="110667"/>
                  </a:lnTo>
                  <a:lnTo>
                    <a:pt x="221919" y="101371"/>
                  </a:lnTo>
                  <a:lnTo>
                    <a:pt x="224028" y="90043"/>
                  </a:lnTo>
                  <a:close/>
                </a:path>
                <a:path w="679450" h="641350">
                  <a:moveTo>
                    <a:pt x="339979" y="88773"/>
                  </a:moveTo>
                  <a:lnTo>
                    <a:pt x="337527" y="77533"/>
                  </a:lnTo>
                  <a:lnTo>
                    <a:pt x="331216" y="68389"/>
                  </a:lnTo>
                  <a:lnTo>
                    <a:pt x="321932" y="62306"/>
                  </a:lnTo>
                  <a:lnTo>
                    <a:pt x="310642" y="60198"/>
                  </a:lnTo>
                  <a:lnTo>
                    <a:pt x="299377" y="62572"/>
                  </a:lnTo>
                  <a:lnTo>
                    <a:pt x="290233" y="68859"/>
                  </a:lnTo>
                  <a:lnTo>
                    <a:pt x="284111" y="78117"/>
                  </a:lnTo>
                  <a:lnTo>
                    <a:pt x="281940" y="89408"/>
                  </a:lnTo>
                  <a:lnTo>
                    <a:pt x="284378" y="100672"/>
                  </a:lnTo>
                  <a:lnTo>
                    <a:pt x="290703" y="109816"/>
                  </a:lnTo>
                  <a:lnTo>
                    <a:pt x="299974" y="115938"/>
                  </a:lnTo>
                  <a:lnTo>
                    <a:pt x="311277" y="118110"/>
                  </a:lnTo>
                  <a:lnTo>
                    <a:pt x="322529" y="115671"/>
                  </a:lnTo>
                  <a:lnTo>
                    <a:pt x="331673" y="109347"/>
                  </a:lnTo>
                  <a:lnTo>
                    <a:pt x="337794" y="100076"/>
                  </a:lnTo>
                  <a:lnTo>
                    <a:pt x="339979" y="88773"/>
                  </a:lnTo>
                  <a:close/>
                </a:path>
                <a:path w="679450" h="641350">
                  <a:moveTo>
                    <a:pt x="455803" y="87376"/>
                  </a:moveTo>
                  <a:lnTo>
                    <a:pt x="453415" y="76149"/>
                  </a:lnTo>
                  <a:lnTo>
                    <a:pt x="447103" y="67043"/>
                  </a:lnTo>
                  <a:lnTo>
                    <a:pt x="437832" y="60972"/>
                  </a:lnTo>
                  <a:lnTo>
                    <a:pt x="426593" y="58801"/>
                  </a:lnTo>
                  <a:lnTo>
                    <a:pt x="426466" y="58801"/>
                  </a:lnTo>
                  <a:lnTo>
                    <a:pt x="415213" y="61188"/>
                  </a:lnTo>
                  <a:lnTo>
                    <a:pt x="406082" y="67525"/>
                  </a:lnTo>
                  <a:lnTo>
                    <a:pt x="399986" y="76822"/>
                  </a:lnTo>
                  <a:lnTo>
                    <a:pt x="397891" y="88138"/>
                  </a:lnTo>
                  <a:lnTo>
                    <a:pt x="400253" y="99377"/>
                  </a:lnTo>
                  <a:lnTo>
                    <a:pt x="406539" y="108483"/>
                  </a:lnTo>
                  <a:lnTo>
                    <a:pt x="415798" y="114554"/>
                  </a:lnTo>
                  <a:lnTo>
                    <a:pt x="427101" y="116713"/>
                  </a:lnTo>
                  <a:lnTo>
                    <a:pt x="427228" y="116713"/>
                  </a:lnTo>
                  <a:lnTo>
                    <a:pt x="438467" y="114338"/>
                  </a:lnTo>
                  <a:lnTo>
                    <a:pt x="447611" y="108000"/>
                  </a:lnTo>
                  <a:lnTo>
                    <a:pt x="453694" y="98704"/>
                  </a:lnTo>
                  <a:lnTo>
                    <a:pt x="455803" y="87376"/>
                  </a:lnTo>
                  <a:close/>
                </a:path>
                <a:path w="679450" h="641350">
                  <a:moveTo>
                    <a:pt x="679450" y="84836"/>
                  </a:moveTo>
                  <a:lnTo>
                    <a:pt x="504825" y="0"/>
                  </a:lnTo>
                  <a:lnTo>
                    <a:pt x="506730" y="173736"/>
                  </a:lnTo>
                  <a:lnTo>
                    <a:pt x="679450" y="84836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267833" y="4203065"/>
              <a:ext cx="86995" cy="476250"/>
            </a:xfrm>
            <a:custGeom>
              <a:avLst/>
              <a:gdLst/>
              <a:ahLst/>
              <a:cxnLst/>
              <a:rect l="l" t="t" r="r" b="b"/>
              <a:pathLst>
                <a:path w="86995" h="476250">
                  <a:moveTo>
                    <a:pt x="28932" y="389593"/>
                  </a:moveTo>
                  <a:lnTo>
                    <a:pt x="0" y="389890"/>
                  </a:lnTo>
                  <a:lnTo>
                    <a:pt x="44450" y="476250"/>
                  </a:lnTo>
                  <a:lnTo>
                    <a:pt x="72543" y="418465"/>
                  </a:lnTo>
                  <a:lnTo>
                    <a:pt x="35813" y="418465"/>
                  </a:lnTo>
                  <a:lnTo>
                    <a:pt x="29209" y="411988"/>
                  </a:lnTo>
                  <a:lnTo>
                    <a:pt x="29080" y="403733"/>
                  </a:lnTo>
                  <a:lnTo>
                    <a:pt x="28932" y="389593"/>
                  </a:lnTo>
                  <a:close/>
                </a:path>
                <a:path w="86995" h="476250">
                  <a:moveTo>
                    <a:pt x="57888" y="389297"/>
                  </a:moveTo>
                  <a:lnTo>
                    <a:pt x="28932" y="389593"/>
                  </a:lnTo>
                  <a:lnTo>
                    <a:pt x="29082" y="403987"/>
                  </a:lnTo>
                  <a:lnTo>
                    <a:pt x="29209" y="411988"/>
                  </a:lnTo>
                  <a:lnTo>
                    <a:pt x="35813" y="418465"/>
                  </a:lnTo>
                  <a:lnTo>
                    <a:pt x="43814" y="418338"/>
                  </a:lnTo>
                  <a:lnTo>
                    <a:pt x="51815" y="418338"/>
                  </a:lnTo>
                  <a:lnTo>
                    <a:pt x="58165" y="411734"/>
                  </a:lnTo>
                  <a:lnTo>
                    <a:pt x="58038" y="403733"/>
                  </a:lnTo>
                  <a:lnTo>
                    <a:pt x="57888" y="389297"/>
                  </a:lnTo>
                  <a:close/>
                </a:path>
                <a:path w="86995" h="476250">
                  <a:moveTo>
                    <a:pt x="86867" y="389001"/>
                  </a:moveTo>
                  <a:lnTo>
                    <a:pt x="57888" y="389297"/>
                  </a:lnTo>
                  <a:lnTo>
                    <a:pt x="58038" y="403733"/>
                  </a:lnTo>
                  <a:lnTo>
                    <a:pt x="58165" y="411734"/>
                  </a:lnTo>
                  <a:lnTo>
                    <a:pt x="51815" y="418338"/>
                  </a:lnTo>
                  <a:lnTo>
                    <a:pt x="43814" y="418338"/>
                  </a:lnTo>
                  <a:lnTo>
                    <a:pt x="35813" y="418465"/>
                  </a:lnTo>
                  <a:lnTo>
                    <a:pt x="72543" y="418465"/>
                  </a:lnTo>
                  <a:lnTo>
                    <a:pt x="86867" y="389001"/>
                  </a:lnTo>
                  <a:close/>
                </a:path>
                <a:path w="86995" h="476250">
                  <a:moveTo>
                    <a:pt x="47370" y="0"/>
                  </a:moveTo>
                  <a:lnTo>
                    <a:pt x="31368" y="254"/>
                  </a:lnTo>
                  <a:lnTo>
                    <a:pt x="25145" y="6477"/>
                  </a:lnTo>
                  <a:lnTo>
                    <a:pt x="25018" y="14732"/>
                  </a:lnTo>
                  <a:lnTo>
                    <a:pt x="28932" y="389593"/>
                  </a:lnTo>
                  <a:lnTo>
                    <a:pt x="57888" y="389297"/>
                  </a:lnTo>
                  <a:lnTo>
                    <a:pt x="53977" y="14732"/>
                  </a:lnTo>
                  <a:lnTo>
                    <a:pt x="53847" y="6477"/>
                  </a:lnTo>
                  <a:lnTo>
                    <a:pt x="473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888898" y="2340355"/>
            <a:ext cx="223774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Gothic Uralic"/>
                <a:cs typeface="Gothic Uralic"/>
              </a:rPr>
              <a:t>States expanded :</a:t>
            </a:r>
            <a:r>
              <a:rPr sz="1800" b="1" spc="-120" dirty="0">
                <a:latin typeface="Gothic Uralic"/>
                <a:cs typeface="Gothic Uralic"/>
              </a:rPr>
              <a:t> </a:t>
            </a:r>
            <a:r>
              <a:rPr sz="1800" b="1" dirty="0">
                <a:latin typeface="Gothic Uralic"/>
                <a:cs typeface="Gothic Uralic"/>
              </a:rPr>
              <a:t>3</a:t>
            </a:r>
            <a:endParaRPr sz="180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tabLst>
                <a:tab pos="1967230" algn="l"/>
              </a:tabLst>
            </a:pPr>
            <a:r>
              <a:rPr sz="1800" b="1" spc="-5" dirty="0">
                <a:latin typeface="Gothic Uralic"/>
                <a:cs typeface="Gothic Uralic"/>
              </a:rPr>
              <a:t>States</a:t>
            </a:r>
            <a:r>
              <a:rPr sz="1800" b="1" spc="-15" dirty="0">
                <a:latin typeface="Gothic Uralic"/>
                <a:cs typeface="Gothic Uralic"/>
              </a:rPr>
              <a:t> </a:t>
            </a:r>
            <a:r>
              <a:rPr sz="1800" b="1" dirty="0">
                <a:latin typeface="Gothic Uralic"/>
                <a:cs typeface="Gothic Uralic"/>
              </a:rPr>
              <a:t>waiting	</a:t>
            </a:r>
            <a:r>
              <a:rPr sz="1800" b="1" spc="-5" dirty="0">
                <a:latin typeface="Gothic Uralic"/>
                <a:cs typeface="Gothic Uralic"/>
              </a:rPr>
              <a:t>:</a:t>
            </a:r>
            <a:r>
              <a:rPr sz="1800" b="1" spc="-95" dirty="0">
                <a:latin typeface="Gothic Uralic"/>
                <a:cs typeface="Gothic Uralic"/>
              </a:rPr>
              <a:t> </a:t>
            </a:r>
            <a:r>
              <a:rPr sz="1800" b="1" dirty="0">
                <a:latin typeface="Gothic Uralic"/>
                <a:cs typeface="Gothic Uralic"/>
              </a:rPr>
              <a:t>3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108454" y="3492246"/>
            <a:ext cx="384175" cy="276225"/>
          </a:xfrm>
          <a:prstGeom prst="rect">
            <a:avLst/>
          </a:prstGeom>
          <a:solidFill>
            <a:srgbClr val="232852">
              <a:alpha val="14901"/>
            </a:srgbClr>
          </a:solidFill>
          <a:ln w="28955">
            <a:solidFill>
              <a:srgbClr val="C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30"/>
              </a:spcBef>
            </a:pPr>
            <a:r>
              <a:rPr sz="1200" b="1" spc="-5" dirty="0">
                <a:solidFill>
                  <a:srgbClr val="C00000"/>
                </a:solidFill>
                <a:latin typeface="Gothic Uralic"/>
                <a:cs typeface="Gothic Uralic"/>
              </a:rPr>
              <a:t>A3</a:t>
            </a:r>
            <a:endParaRPr sz="1200">
              <a:latin typeface="Gothic Uralic"/>
              <a:cs typeface="Gothic Ural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98269" y="3963161"/>
            <a:ext cx="384175" cy="276225"/>
          </a:xfrm>
          <a:prstGeom prst="rect">
            <a:avLst/>
          </a:prstGeom>
          <a:solidFill>
            <a:srgbClr val="232852">
              <a:alpha val="14901"/>
            </a:srgbClr>
          </a:solidFill>
          <a:ln w="28955">
            <a:solidFill>
              <a:srgbClr val="C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30"/>
              </a:spcBef>
            </a:pPr>
            <a:r>
              <a:rPr sz="1200" b="1" spc="-5" dirty="0">
                <a:solidFill>
                  <a:srgbClr val="C00000"/>
                </a:solidFill>
                <a:latin typeface="Gothic Uralic"/>
                <a:cs typeface="Gothic Uralic"/>
              </a:rPr>
              <a:t>A2</a:t>
            </a:r>
            <a:endParaRPr sz="1200">
              <a:latin typeface="Gothic Uralic"/>
              <a:cs typeface="Gothic Urali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702814" y="3963161"/>
            <a:ext cx="356870" cy="276225"/>
          </a:xfrm>
          <a:prstGeom prst="rect">
            <a:avLst/>
          </a:prstGeom>
          <a:solidFill>
            <a:srgbClr val="DFEBF6"/>
          </a:solidFill>
          <a:ln w="28955">
            <a:solidFill>
              <a:srgbClr val="C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30"/>
              </a:spcBef>
            </a:pPr>
            <a:r>
              <a:rPr sz="1200" b="1" spc="-5" dirty="0">
                <a:solidFill>
                  <a:srgbClr val="C00000"/>
                </a:solidFill>
                <a:latin typeface="Gothic Uralic"/>
                <a:cs typeface="Gothic Uralic"/>
              </a:rPr>
              <a:t>B3</a:t>
            </a:r>
            <a:endParaRPr sz="1200">
              <a:latin typeface="Gothic Uralic"/>
              <a:cs typeface="Gothic Uralic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589532" y="3751833"/>
            <a:ext cx="1291590" cy="226695"/>
          </a:xfrm>
          <a:custGeom>
            <a:avLst/>
            <a:gdLst/>
            <a:ahLst/>
            <a:cxnLst/>
            <a:rect l="l" t="t" r="r" b="b"/>
            <a:pathLst>
              <a:path w="1291589" h="226695">
                <a:moveTo>
                  <a:pt x="1291336" y="210312"/>
                </a:moveTo>
                <a:lnTo>
                  <a:pt x="1284605" y="203581"/>
                </a:lnTo>
                <a:lnTo>
                  <a:pt x="1222629" y="141478"/>
                </a:lnTo>
                <a:lnTo>
                  <a:pt x="1213421" y="168998"/>
                </a:lnTo>
                <a:lnTo>
                  <a:pt x="707898" y="0"/>
                </a:lnTo>
                <a:lnTo>
                  <a:pt x="699770" y="4064"/>
                </a:lnTo>
                <a:lnTo>
                  <a:pt x="696887" y="12687"/>
                </a:lnTo>
                <a:lnTo>
                  <a:pt x="71856" y="183324"/>
                </a:lnTo>
                <a:lnTo>
                  <a:pt x="63500" y="152654"/>
                </a:lnTo>
                <a:lnTo>
                  <a:pt x="0" y="209550"/>
                </a:lnTo>
                <a:lnTo>
                  <a:pt x="83566" y="226187"/>
                </a:lnTo>
                <a:lnTo>
                  <a:pt x="76352" y="199771"/>
                </a:lnTo>
                <a:lnTo>
                  <a:pt x="75196" y="195554"/>
                </a:lnTo>
                <a:lnTo>
                  <a:pt x="697814" y="25577"/>
                </a:lnTo>
                <a:lnTo>
                  <a:pt x="698754" y="27432"/>
                </a:lnTo>
                <a:lnTo>
                  <a:pt x="1204252" y="196430"/>
                </a:lnTo>
                <a:lnTo>
                  <a:pt x="1195070" y="223901"/>
                </a:lnTo>
                <a:lnTo>
                  <a:pt x="1291336" y="210312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077467" y="4443984"/>
            <a:ext cx="384175" cy="277495"/>
          </a:xfrm>
          <a:prstGeom prst="rect">
            <a:avLst/>
          </a:prstGeom>
          <a:solidFill>
            <a:srgbClr val="232852">
              <a:alpha val="14901"/>
            </a:srgbClr>
          </a:solidFill>
          <a:ln w="9143">
            <a:solidFill>
              <a:srgbClr val="C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40"/>
              </a:spcBef>
            </a:pPr>
            <a:r>
              <a:rPr sz="1200" dirty="0">
                <a:latin typeface="Gothic Uralic"/>
                <a:cs typeface="Gothic Uralic"/>
              </a:rPr>
              <a:t>A1</a:t>
            </a:r>
            <a:endParaRPr sz="1200">
              <a:latin typeface="Gothic Uralic"/>
              <a:cs typeface="Gothic Uralic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269491" y="4231004"/>
            <a:ext cx="327025" cy="212725"/>
          </a:xfrm>
          <a:custGeom>
            <a:avLst/>
            <a:gdLst/>
            <a:ahLst/>
            <a:cxnLst/>
            <a:rect l="l" t="t" r="r" b="b"/>
            <a:pathLst>
              <a:path w="327025" h="212725">
                <a:moveTo>
                  <a:pt x="43561" y="139065"/>
                </a:moveTo>
                <a:lnTo>
                  <a:pt x="0" y="212344"/>
                </a:lnTo>
                <a:lnTo>
                  <a:pt x="84709" y="203200"/>
                </a:lnTo>
                <a:lnTo>
                  <a:pt x="73220" y="185293"/>
                </a:lnTo>
                <a:lnTo>
                  <a:pt x="53975" y="185293"/>
                </a:lnTo>
                <a:lnTo>
                  <a:pt x="50038" y="184404"/>
                </a:lnTo>
                <a:lnTo>
                  <a:pt x="46228" y="178562"/>
                </a:lnTo>
                <a:lnTo>
                  <a:pt x="47117" y="174625"/>
                </a:lnTo>
                <a:lnTo>
                  <a:pt x="50038" y="172720"/>
                </a:lnTo>
                <a:lnTo>
                  <a:pt x="60743" y="165846"/>
                </a:lnTo>
                <a:lnTo>
                  <a:pt x="43561" y="139065"/>
                </a:lnTo>
                <a:close/>
              </a:path>
              <a:path w="327025" h="212725">
                <a:moveTo>
                  <a:pt x="60743" y="165846"/>
                </a:moveTo>
                <a:lnTo>
                  <a:pt x="50038" y="172720"/>
                </a:lnTo>
                <a:lnTo>
                  <a:pt x="47117" y="174625"/>
                </a:lnTo>
                <a:lnTo>
                  <a:pt x="46228" y="178562"/>
                </a:lnTo>
                <a:lnTo>
                  <a:pt x="50038" y="184404"/>
                </a:lnTo>
                <a:lnTo>
                  <a:pt x="53975" y="185293"/>
                </a:lnTo>
                <a:lnTo>
                  <a:pt x="56896" y="183388"/>
                </a:lnTo>
                <a:lnTo>
                  <a:pt x="67592" y="176521"/>
                </a:lnTo>
                <a:lnTo>
                  <a:pt x="60743" y="165846"/>
                </a:lnTo>
                <a:close/>
              </a:path>
              <a:path w="327025" h="212725">
                <a:moveTo>
                  <a:pt x="67592" y="176521"/>
                </a:moveTo>
                <a:lnTo>
                  <a:pt x="56896" y="183388"/>
                </a:lnTo>
                <a:lnTo>
                  <a:pt x="53975" y="185293"/>
                </a:lnTo>
                <a:lnTo>
                  <a:pt x="73220" y="185293"/>
                </a:lnTo>
                <a:lnTo>
                  <a:pt x="67592" y="176521"/>
                </a:lnTo>
                <a:close/>
              </a:path>
              <a:path w="327025" h="212725">
                <a:moveTo>
                  <a:pt x="319024" y="0"/>
                </a:moveTo>
                <a:lnTo>
                  <a:pt x="316103" y="1905"/>
                </a:lnTo>
                <a:lnTo>
                  <a:pt x="60743" y="165846"/>
                </a:lnTo>
                <a:lnTo>
                  <a:pt x="67592" y="176521"/>
                </a:lnTo>
                <a:lnTo>
                  <a:pt x="322961" y="12573"/>
                </a:lnTo>
                <a:lnTo>
                  <a:pt x="325882" y="10668"/>
                </a:lnTo>
                <a:lnTo>
                  <a:pt x="326771" y="6731"/>
                </a:lnTo>
                <a:lnTo>
                  <a:pt x="322961" y="889"/>
                </a:lnTo>
                <a:lnTo>
                  <a:pt x="3190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751076" y="4442459"/>
            <a:ext cx="356870" cy="276225"/>
          </a:xfrm>
          <a:prstGeom prst="rect">
            <a:avLst/>
          </a:prstGeom>
          <a:solidFill>
            <a:srgbClr val="FFC000"/>
          </a:solidFill>
          <a:ln w="9144">
            <a:solidFill>
              <a:srgbClr val="C00000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35"/>
              </a:spcBef>
            </a:pPr>
            <a:r>
              <a:rPr sz="1200" spc="-10" dirty="0">
                <a:latin typeface="Gothic Uralic"/>
                <a:cs typeface="Gothic Uralic"/>
              </a:rPr>
              <a:t>B2</a:t>
            </a:r>
            <a:endParaRPr sz="1200">
              <a:latin typeface="Gothic Uralic"/>
              <a:cs typeface="Gothic Uralic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582292" y="4231004"/>
            <a:ext cx="347345" cy="210185"/>
          </a:xfrm>
          <a:custGeom>
            <a:avLst/>
            <a:gdLst/>
            <a:ahLst/>
            <a:cxnLst/>
            <a:rect l="l" t="t" r="r" b="b"/>
            <a:pathLst>
              <a:path w="347344" h="210185">
                <a:moveTo>
                  <a:pt x="278528" y="176624"/>
                </a:moveTo>
                <a:lnTo>
                  <a:pt x="262255" y="203835"/>
                </a:lnTo>
                <a:lnTo>
                  <a:pt x="347218" y="210185"/>
                </a:lnTo>
                <a:lnTo>
                  <a:pt x="331070" y="184912"/>
                </a:lnTo>
                <a:lnTo>
                  <a:pt x="292481" y="184912"/>
                </a:lnTo>
                <a:lnTo>
                  <a:pt x="289432" y="183134"/>
                </a:lnTo>
                <a:lnTo>
                  <a:pt x="278528" y="176624"/>
                </a:lnTo>
                <a:close/>
              </a:path>
              <a:path w="347344" h="210185">
                <a:moveTo>
                  <a:pt x="285079" y="165670"/>
                </a:moveTo>
                <a:lnTo>
                  <a:pt x="278528" y="176624"/>
                </a:lnTo>
                <a:lnTo>
                  <a:pt x="289432" y="183134"/>
                </a:lnTo>
                <a:lnTo>
                  <a:pt x="292481" y="184912"/>
                </a:lnTo>
                <a:lnTo>
                  <a:pt x="296418" y="183896"/>
                </a:lnTo>
                <a:lnTo>
                  <a:pt x="298195" y="180975"/>
                </a:lnTo>
                <a:lnTo>
                  <a:pt x="299974" y="177927"/>
                </a:lnTo>
                <a:lnTo>
                  <a:pt x="298957" y="173990"/>
                </a:lnTo>
                <a:lnTo>
                  <a:pt x="296037" y="172212"/>
                </a:lnTo>
                <a:lnTo>
                  <a:pt x="285079" y="165670"/>
                </a:lnTo>
                <a:close/>
              </a:path>
              <a:path w="347344" h="210185">
                <a:moveTo>
                  <a:pt x="301370" y="138430"/>
                </a:moveTo>
                <a:lnTo>
                  <a:pt x="285079" y="165670"/>
                </a:lnTo>
                <a:lnTo>
                  <a:pt x="296037" y="172212"/>
                </a:lnTo>
                <a:lnTo>
                  <a:pt x="298957" y="173990"/>
                </a:lnTo>
                <a:lnTo>
                  <a:pt x="299974" y="177927"/>
                </a:lnTo>
                <a:lnTo>
                  <a:pt x="298195" y="180975"/>
                </a:lnTo>
                <a:lnTo>
                  <a:pt x="296418" y="183896"/>
                </a:lnTo>
                <a:lnTo>
                  <a:pt x="292481" y="184912"/>
                </a:lnTo>
                <a:lnTo>
                  <a:pt x="331070" y="184912"/>
                </a:lnTo>
                <a:lnTo>
                  <a:pt x="301370" y="138430"/>
                </a:lnTo>
                <a:close/>
              </a:path>
              <a:path w="347344" h="210185">
                <a:moveTo>
                  <a:pt x="7493" y="0"/>
                </a:moveTo>
                <a:lnTo>
                  <a:pt x="3556" y="1016"/>
                </a:lnTo>
                <a:lnTo>
                  <a:pt x="1778" y="3937"/>
                </a:lnTo>
                <a:lnTo>
                  <a:pt x="0" y="6985"/>
                </a:lnTo>
                <a:lnTo>
                  <a:pt x="1015" y="10922"/>
                </a:lnTo>
                <a:lnTo>
                  <a:pt x="3937" y="12700"/>
                </a:lnTo>
                <a:lnTo>
                  <a:pt x="278528" y="176624"/>
                </a:lnTo>
                <a:lnTo>
                  <a:pt x="285079" y="165670"/>
                </a:lnTo>
                <a:lnTo>
                  <a:pt x="10540" y="1778"/>
                </a:lnTo>
                <a:lnTo>
                  <a:pt x="74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683764" y="4443984"/>
            <a:ext cx="394970" cy="277495"/>
          </a:xfrm>
          <a:prstGeom prst="rect">
            <a:avLst/>
          </a:prstGeom>
          <a:solidFill>
            <a:srgbClr val="FFC000"/>
          </a:solidFill>
          <a:ln w="9144">
            <a:solidFill>
              <a:srgbClr val="C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40"/>
              </a:spcBef>
            </a:pPr>
            <a:r>
              <a:rPr sz="1200" spc="-5" dirty="0">
                <a:latin typeface="Gothic Uralic"/>
                <a:cs typeface="Gothic Uralic"/>
              </a:rPr>
              <a:t>C3</a:t>
            </a:r>
            <a:endParaRPr sz="1200">
              <a:latin typeface="Gothic Uralic"/>
              <a:cs typeface="Gothic Uralic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929383" y="4231259"/>
            <a:ext cx="989965" cy="231775"/>
            <a:chOff x="1929383" y="4231259"/>
            <a:chExt cx="989965" cy="231775"/>
          </a:xfrm>
        </p:grpSpPr>
        <p:sp>
          <p:nvSpPr>
            <p:cNvPr id="34" name="object 34"/>
            <p:cNvSpPr/>
            <p:nvPr/>
          </p:nvSpPr>
          <p:spPr>
            <a:xfrm>
              <a:off x="2842767" y="4231894"/>
              <a:ext cx="76200" cy="21145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929383" y="4231259"/>
              <a:ext cx="958215" cy="231775"/>
            </a:xfrm>
            <a:custGeom>
              <a:avLst/>
              <a:gdLst/>
              <a:ahLst/>
              <a:cxnLst/>
              <a:rect l="l" t="t" r="r" b="b"/>
              <a:pathLst>
                <a:path w="958214" h="231775">
                  <a:moveTo>
                    <a:pt x="66548" y="156845"/>
                  </a:moveTo>
                  <a:lnTo>
                    <a:pt x="0" y="209931"/>
                  </a:lnTo>
                  <a:lnTo>
                    <a:pt x="82423" y="231267"/>
                  </a:lnTo>
                  <a:lnTo>
                    <a:pt x="76544" y="203708"/>
                  </a:lnTo>
                  <a:lnTo>
                    <a:pt x="59943" y="203708"/>
                  </a:lnTo>
                  <a:lnTo>
                    <a:pt x="56642" y="201422"/>
                  </a:lnTo>
                  <a:lnTo>
                    <a:pt x="55118" y="194564"/>
                  </a:lnTo>
                  <a:lnTo>
                    <a:pt x="57404" y="191262"/>
                  </a:lnTo>
                  <a:lnTo>
                    <a:pt x="73165" y="187867"/>
                  </a:lnTo>
                  <a:lnTo>
                    <a:pt x="66548" y="156845"/>
                  </a:lnTo>
                  <a:close/>
                </a:path>
                <a:path w="958214" h="231775">
                  <a:moveTo>
                    <a:pt x="73165" y="187867"/>
                  </a:moveTo>
                  <a:lnTo>
                    <a:pt x="57404" y="191262"/>
                  </a:lnTo>
                  <a:lnTo>
                    <a:pt x="55118" y="194564"/>
                  </a:lnTo>
                  <a:lnTo>
                    <a:pt x="56642" y="201422"/>
                  </a:lnTo>
                  <a:lnTo>
                    <a:pt x="59943" y="203708"/>
                  </a:lnTo>
                  <a:lnTo>
                    <a:pt x="75815" y="200290"/>
                  </a:lnTo>
                  <a:lnTo>
                    <a:pt x="73165" y="187867"/>
                  </a:lnTo>
                  <a:close/>
                </a:path>
                <a:path w="958214" h="231775">
                  <a:moveTo>
                    <a:pt x="75815" y="200290"/>
                  </a:moveTo>
                  <a:lnTo>
                    <a:pt x="59943" y="203708"/>
                  </a:lnTo>
                  <a:lnTo>
                    <a:pt x="76544" y="203708"/>
                  </a:lnTo>
                  <a:lnTo>
                    <a:pt x="75815" y="200290"/>
                  </a:lnTo>
                  <a:close/>
                </a:path>
                <a:path w="958214" h="231775">
                  <a:moveTo>
                    <a:pt x="953008" y="0"/>
                  </a:moveTo>
                  <a:lnTo>
                    <a:pt x="73165" y="187867"/>
                  </a:lnTo>
                  <a:lnTo>
                    <a:pt x="75815" y="200290"/>
                  </a:lnTo>
                  <a:lnTo>
                    <a:pt x="955675" y="12446"/>
                  </a:lnTo>
                  <a:lnTo>
                    <a:pt x="957834" y="9144"/>
                  </a:lnTo>
                  <a:lnTo>
                    <a:pt x="957199" y="5715"/>
                  </a:lnTo>
                  <a:lnTo>
                    <a:pt x="956437" y="2286"/>
                  </a:lnTo>
                  <a:lnTo>
                    <a:pt x="953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8930640" y="3314700"/>
            <a:ext cx="2459990" cy="1757680"/>
            <a:chOff x="8930640" y="3314700"/>
            <a:chExt cx="2459990" cy="1757680"/>
          </a:xfrm>
        </p:grpSpPr>
        <p:sp>
          <p:nvSpPr>
            <p:cNvPr id="37" name="object 37"/>
            <p:cNvSpPr/>
            <p:nvPr/>
          </p:nvSpPr>
          <p:spPr>
            <a:xfrm>
              <a:off x="10739628" y="3326891"/>
              <a:ext cx="643255" cy="1720850"/>
            </a:xfrm>
            <a:custGeom>
              <a:avLst/>
              <a:gdLst/>
              <a:ahLst/>
              <a:cxnLst/>
              <a:rect l="l" t="t" r="r" b="b"/>
              <a:pathLst>
                <a:path w="643254" h="1720850">
                  <a:moveTo>
                    <a:pt x="643127" y="0"/>
                  </a:moveTo>
                  <a:lnTo>
                    <a:pt x="0" y="344170"/>
                  </a:lnTo>
                  <a:lnTo>
                    <a:pt x="0" y="1376426"/>
                  </a:lnTo>
                  <a:lnTo>
                    <a:pt x="643127" y="1720596"/>
                  </a:lnTo>
                  <a:lnTo>
                    <a:pt x="643127" y="0"/>
                  </a:lnTo>
                  <a:close/>
                </a:path>
              </a:pathLst>
            </a:custGeom>
            <a:solidFill>
              <a:srgbClr val="B5C1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0739628" y="3326891"/>
              <a:ext cx="643255" cy="1720850"/>
            </a:xfrm>
            <a:custGeom>
              <a:avLst/>
              <a:gdLst/>
              <a:ahLst/>
              <a:cxnLst/>
              <a:rect l="l" t="t" r="r" b="b"/>
              <a:pathLst>
                <a:path w="643254" h="1720850">
                  <a:moveTo>
                    <a:pt x="643127" y="0"/>
                  </a:moveTo>
                  <a:lnTo>
                    <a:pt x="643127" y="1720596"/>
                  </a:lnTo>
                  <a:lnTo>
                    <a:pt x="0" y="1376426"/>
                  </a:lnTo>
                  <a:lnTo>
                    <a:pt x="0" y="344170"/>
                  </a:lnTo>
                  <a:lnTo>
                    <a:pt x="643127" y="0"/>
                  </a:lnTo>
                  <a:close/>
                </a:path>
              </a:pathLst>
            </a:custGeom>
            <a:ln w="15239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884408" y="4041648"/>
              <a:ext cx="224154" cy="702945"/>
            </a:xfrm>
            <a:custGeom>
              <a:avLst/>
              <a:gdLst/>
              <a:ahLst/>
              <a:cxnLst/>
              <a:rect l="l" t="t" r="r" b="b"/>
              <a:pathLst>
                <a:path w="224154" h="702945">
                  <a:moveTo>
                    <a:pt x="224027" y="0"/>
                  </a:moveTo>
                  <a:lnTo>
                    <a:pt x="0" y="105663"/>
                  </a:lnTo>
                  <a:lnTo>
                    <a:pt x="0" y="702563"/>
                  </a:lnTo>
                  <a:lnTo>
                    <a:pt x="224027" y="596900"/>
                  </a:lnTo>
                  <a:lnTo>
                    <a:pt x="224027" y="0"/>
                  </a:lnTo>
                  <a:close/>
                </a:path>
              </a:pathLst>
            </a:custGeom>
            <a:solidFill>
              <a:srgbClr val="4966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0884408" y="4041648"/>
              <a:ext cx="224154" cy="702945"/>
            </a:xfrm>
            <a:custGeom>
              <a:avLst/>
              <a:gdLst/>
              <a:ahLst/>
              <a:cxnLst/>
              <a:rect l="l" t="t" r="r" b="b"/>
              <a:pathLst>
                <a:path w="224154" h="702945">
                  <a:moveTo>
                    <a:pt x="224027" y="0"/>
                  </a:moveTo>
                  <a:lnTo>
                    <a:pt x="0" y="105663"/>
                  </a:lnTo>
                  <a:lnTo>
                    <a:pt x="0" y="702563"/>
                  </a:lnTo>
                  <a:lnTo>
                    <a:pt x="224027" y="596900"/>
                  </a:lnTo>
                  <a:lnTo>
                    <a:pt x="224027" y="0"/>
                  </a:lnTo>
                  <a:close/>
                </a:path>
              </a:pathLst>
            </a:custGeom>
            <a:ln w="15239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0884408" y="4148327"/>
              <a:ext cx="224154" cy="756285"/>
            </a:xfrm>
            <a:custGeom>
              <a:avLst/>
              <a:gdLst/>
              <a:ahLst/>
              <a:cxnLst/>
              <a:rect l="l" t="t" r="r" b="b"/>
              <a:pathLst>
                <a:path w="224154" h="756285">
                  <a:moveTo>
                    <a:pt x="0" y="0"/>
                  </a:moveTo>
                  <a:lnTo>
                    <a:pt x="0" y="635635"/>
                  </a:lnTo>
                  <a:lnTo>
                    <a:pt x="224027" y="755904"/>
                  </a:lnTo>
                  <a:lnTo>
                    <a:pt x="224027" y="1202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66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0884408" y="4148327"/>
              <a:ext cx="224154" cy="756285"/>
            </a:xfrm>
            <a:custGeom>
              <a:avLst/>
              <a:gdLst/>
              <a:ahLst/>
              <a:cxnLst/>
              <a:rect l="l" t="t" r="r" b="b"/>
              <a:pathLst>
                <a:path w="224154" h="756285">
                  <a:moveTo>
                    <a:pt x="0" y="0"/>
                  </a:moveTo>
                  <a:lnTo>
                    <a:pt x="224027" y="120269"/>
                  </a:lnTo>
                  <a:lnTo>
                    <a:pt x="224027" y="755904"/>
                  </a:lnTo>
                  <a:lnTo>
                    <a:pt x="0" y="635635"/>
                  </a:lnTo>
                  <a:lnTo>
                    <a:pt x="0" y="0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938260" y="3322320"/>
              <a:ext cx="650875" cy="1742439"/>
            </a:xfrm>
            <a:custGeom>
              <a:avLst/>
              <a:gdLst/>
              <a:ahLst/>
              <a:cxnLst/>
              <a:rect l="l" t="t" r="r" b="b"/>
              <a:pathLst>
                <a:path w="650875" h="1742439">
                  <a:moveTo>
                    <a:pt x="0" y="0"/>
                  </a:moveTo>
                  <a:lnTo>
                    <a:pt x="0" y="1741931"/>
                  </a:lnTo>
                  <a:lnTo>
                    <a:pt x="650748" y="1393570"/>
                  </a:lnTo>
                  <a:lnTo>
                    <a:pt x="650748" y="3483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C1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938260" y="3322320"/>
              <a:ext cx="650875" cy="1742439"/>
            </a:xfrm>
            <a:custGeom>
              <a:avLst/>
              <a:gdLst/>
              <a:ahLst/>
              <a:cxnLst/>
              <a:rect l="l" t="t" r="r" b="b"/>
              <a:pathLst>
                <a:path w="650875" h="1742439">
                  <a:moveTo>
                    <a:pt x="0" y="1741931"/>
                  </a:moveTo>
                  <a:lnTo>
                    <a:pt x="0" y="0"/>
                  </a:lnTo>
                  <a:lnTo>
                    <a:pt x="650748" y="348360"/>
                  </a:lnTo>
                  <a:lnTo>
                    <a:pt x="650748" y="1393570"/>
                  </a:lnTo>
                  <a:lnTo>
                    <a:pt x="0" y="1741931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9585960" y="3669791"/>
              <a:ext cx="1152525" cy="1049020"/>
            </a:xfrm>
            <a:custGeom>
              <a:avLst/>
              <a:gdLst/>
              <a:ahLst/>
              <a:cxnLst/>
              <a:rect l="l" t="t" r="r" b="b"/>
              <a:pathLst>
                <a:path w="1152525" h="1049020">
                  <a:moveTo>
                    <a:pt x="1152144" y="0"/>
                  </a:moveTo>
                  <a:lnTo>
                    <a:pt x="0" y="0"/>
                  </a:lnTo>
                  <a:lnTo>
                    <a:pt x="0" y="1048511"/>
                  </a:lnTo>
                  <a:lnTo>
                    <a:pt x="1152144" y="1048511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B5C1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9585960" y="3669791"/>
              <a:ext cx="1152525" cy="1049020"/>
            </a:xfrm>
            <a:custGeom>
              <a:avLst/>
              <a:gdLst/>
              <a:ahLst/>
              <a:cxnLst/>
              <a:rect l="l" t="t" r="r" b="b"/>
              <a:pathLst>
                <a:path w="1152525" h="1049020">
                  <a:moveTo>
                    <a:pt x="0" y="1048511"/>
                  </a:moveTo>
                  <a:lnTo>
                    <a:pt x="1152144" y="1048511"/>
                  </a:lnTo>
                  <a:lnTo>
                    <a:pt x="1152144" y="0"/>
                  </a:lnTo>
                  <a:lnTo>
                    <a:pt x="0" y="0"/>
                  </a:lnTo>
                  <a:lnTo>
                    <a:pt x="0" y="1048511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0415016" y="4797552"/>
              <a:ext cx="124968" cy="19659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0006584" y="4148327"/>
              <a:ext cx="341630" cy="542925"/>
            </a:xfrm>
            <a:custGeom>
              <a:avLst/>
              <a:gdLst/>
              <a:ahLst/>
              <a:cxnLst/>
              <a:rect l="l" t="t" r="r" b="b"/>
              <a:pathLst>
                <a:path w="341629" h="542925">
                  <a:moveTo>
                    <a:pt x="341375" y="0"/>
                  </a:moveTo>
                  <a:lnTo>
                    <a:pt x="0" y="0"/>
                  </a:lnTo>
                  <a:lnTo>
                    <a:pt x="0" y="542544"/>
                  </a:lnTo>
                  <a:lnTo>
                    <a:pt x="341375" y="542544"/>
                  </a:lnTo>
                  <a:lnTo>
                    <a:pt x="341375" y="0"/>
                  </a:lnTo>
                  <a:close/>
                </a:path>
              </a:pathLst>
            </a:custGeom>
            <a:solidFill>
              <a:srgbClr val="4966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0006584" y="4148327"/>
              <a:ext cx="341630" cy="542925"/>
            </a:xfrm>
            <a:custGeom>
              <a:avLst/>
              <a:gdLst/>
              <a:ahLst/>
              <a:cxnLst/>
              <a:rect l="l" t="t" r="r" b="b"/>
              <a:pathLst>
                <a:path w="341629" h="542925">
                  <a:moveTo>
                    <a:pt x="0" y="542544"/>
                  </a:moveTo>
                  <a:lnTo>
                    <a:pt x="341375" y="542544"/>
                  </a:lnTo>
                  <a:lnTo>
                    <a:pt x="341375" y="0"/>
                  </a:lnTo>
                  <a:lnTo>
                    <a:pt x="0" y="0"/>
                  </a:lnTo>
                  <a:lnTo>
                    <a:pt x="0" y="542544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951720" y="4700016"/>
              <a:ext cx="478790" cy="320040"/>
            </a:xfrm>
            <a:custGeom>
              <a:avLst/>
              <a:gdLst/>
              <a:ahLst/>
              <a:cxnLst/>
              <a:rect l="l" t="t" r="r" b="b"/>
              <a:pathLst>
                <a:path w="478790" h="320039">
                  <a:moveTo>
                    <a:pt x="478535" y="0"/>
                  </a:moveTo>
                  <a:lnTo>
                    <a:pt x="432389" y="27011"/>
                  </a:lnTo>
                  <a:lnTo>
                    <a:pt x="380603" y="36905"/>
                  </a:lnTo>
                  <a:lnTo>
                    <a:pt x="314919" y="43391"/>
                  </a:lnTo>
                  <a:lnTo>
                    <a:pt x="239268" y="45719"/>
                  </a:lnTo>
                  <a:lnTo>
                    <a:pt x="163616" y="43391"/>
                  </a:lnTo>
                  <a:lnTo>
                    <a:pt x="97932" y="36905"/>
                  </a:lnTo>
                  <a:lnTo>
                    <a:pt x="46146" y="27011"/>
                  </a:lnTo>
                  <a:lnTo>
                    <a:pt x="12192" y="14459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46146" y="301331"/>
                  </a:lnTo>
                  <a:lnTo>
                    <a:pt x="97932" y="311225"/>
                  </a:lnTo>
                  <a:lnTo>
                    <a:pt x="163616" y="317711"/>
                  </a:lnTo>
                  <a:lnTo>
                    <a:pt x="239268" y="320039"/>
                  </a:lnTo>
                  <a:lnTo>
                    <a:pt x="314919" y="317711"/>
                  </a:lnTo>
                  <a:lnTo>
                    <a:pt x="380603" y="311225"/>
                  </a:lnTo>
                  <a:lnTo>
                    <a:pt x="432389" y="301331"/>
                  </a:lnTo>
                  <a:lnTo>
                    <a:pt x="466343" y="288779"/>
                  </a:lnTo>
                  <a:lnTo>
                    <a:pt x="478535" y="274319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951720" y="4654296"/>
              <a:ext cx="478790" cy="91440"/>
            </a:xfrm>
            <a:custGeom>
              <a:avLst/>
              <a:gdLst/>
              <a:ahLst/>
              <a:cxnLst/>
              <a:rect l="l" t="t" r="r" b="b"/>
              <a:pathLst>
                <a:path w="478790" h="91439">
                  <a:moveTo>
                    <a:pt x="239268" y="0"/>
                  </a:moveTo>
                  <a:lnTo>
                    <a:pt x="163616" y="2328"/>
                  </a:lnTo>
                  <a:lnTo>
                    <a:pt x="97932" y="8814"/>
                  </a:lnTo>
                  <a:lnTo>
                    <a:pt x="46146" y="18708"/>
                  </a:lnTo>
                  <a:lnTo>
                    <a:pt x="0" y="45719"/>
                  </a:lnTo>
                  <a:lnTo>
                    <a:pt x="12192" y="60179"/>
                  </a:lnTo>
                  <a:lnTo>
                    <a:pt x="46146" y="72731"/>
                  </a:lnTo>
                  <a:lnTo>
                    <a:pt x="97932" y="82625"/>
                  </a:lnTo>
                  <a:lnTo>
                    <a:pt x="163616" y="89111"/>
                  </a:lnTo>
                  <a:lnTo>
                    <a:pt x="239268" y="91439"/>
                  </a:lnTo>
                  <a:lnTo>
                    <a:pt x="314919" y="89111"/>
                  </a:lnTo>
                  <a:lnTo>
                    <a:pt x="380603" y="82625"/>
                  </a:lnTo>
                  <a:lnTo>
                    <a:pt x="432389" y="72731"/>
                  </a:lnTo>
                  <a:lnTo>
                    <a:pt x="466343" y="60179"/>
                  </a:lnTo>
                  <a:lnTo>
                    <a:pt x="478535" y="45719"/>
                  </a:lnTo>
                  <a:lnTo>
                    <a:pt x="466343" y="31260"/>
                  </a:lnTo>
                  <a:lnTo>
                    <a:pt x="432389" y="18708"/>
                  </a:lnTo>
                  <a:lnTo>
                    <a:pt x="380603" y="8814"/>
                  </a:lnTo>
                  <a:lnTo>
                    <a:pt x="314919" y="2328"/>
                  </a:lnTo>
                  <a:lnTo>
                    <a:pt x="239268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9951720" y="4654296"/>
              <a:ext cx="478790" cy="365760"/>
            </a:xfrm>
            <a:custGeom>
              <a:avLst/>
              <a:gdLst/>
              <a:ahLst/>
              <a:cxnLst/>
              <a:rect l="l" t="t" r="r" b="b"/>
              <a:pathLst>
                <a:path w="478790" h="365760">
                  <a:moveTo>
                    <a:pt x="478535" y="45719"/>
                  </a:moveTo>
                  <a:lnTo>
                    <a:pt x="432389" y="72731"/>
                  </a:lnTo>
                  <a:lnTo>
                    <a:pt x="380603" y="82625"/>
                  </a:lnTo>
                  <a:lnTo>
                    <a:pt x="314919" y="89111"/>
                  </a:lnTo>
                  <a:lnTo>
                    <a:pt x="239268" y="91439"/>
                  </a:lnTo>
                  <a:lnTo>
                    <a:pt x="163616" y="89111"/>
                  </a:lnTo>
                  <a:lnTo>
                    <a:pt x="97932" y="82625"/>
                  </a:lnTo>
                  <a:lnTo>
                    <a:pt x="46146" y="72731"/>
                  </a:lnTo>
                  <a:lnTo>
                    <a:pt x="12192" y="60179"/>
                  </a:lnTo>
                  <a:lnTo>
                    <a:pt x="0" y="45719"/>
                  </a:lnTo>
                  <a:lnTo>
                    <a:pt x="12192" y="31260"/>
                  </a:lnTo>
                  <a:lnTo>
                    <a:pt x="46146" y="18708"/>
                  </a:lnTo>
                  <a:lnTo>
                    <a:pt x="97932" y="8814"/>
                  </a:lnTo>
                  <a:lnTo>
                    <a:pt x="163616" y="2328"/>
                  </a:lnTo>
                  <a:lnTo>
                    <a:pt x="239268" y="0"/>
                  </a:lnTo>
                  <a:lnTo>
                    <a:pt x="314919" y="2328"/>
                  </a:lnTo>
                  <a:lnTo>
                    <a:pt x="380603" y="8814"/>
                  </a:lnTo>
                  <a:lnTo>
                    <a:pt x="432389" y="18708"/>
                  </a:lnTo>
                  <a:lnTo>
                    <a:pt x="466343" y="31260"/>
                  </a:lnTo>
                  <a:lnTo>
                    <a:pt x="478535" y="45719"/>
                  </a:lnTo>
                  <a:close/>
                </a:path>
                <a:path w="478790" h="365760">
                  <a:moveTo>
                    <a:pt x="478535" y="45719"/>
                  </a:moveTo>
                  <a:lnTo>
                    <a:pt x="478535" y="320039"/>
                  </a:lnTo>
                  <a:lnTo>
                    <a:pt x="466343" y="334499"/>
                  </a:lnTo>
                  <a:lnTo>
                    <a:pt x="432389" y="347051"/>
                  </a:lnTo>
                  <a:lnTo>
                    <a:pt x="380603" y="356945"/>
                  </a:lnTo>
                  <a:lnTo>
                    <a:pt x="314919" y="363431"/>
                  </a:lnTo>
                  <a:lnTo>
                    <a:pt x="239268" y="365759"/>
                  </a:lnTo>
                  <a:lnTo>
                    <a:pt x="163616" y="363431"/>
                  </a:lnTo>
                  <a:lnTo>
                    <a:pt x="97932" y="356945"/>
                  </a:lnTo>
                  <a:lnTo>
                    <a:pt x="46146" y="347051"/>
                  </a:lnTo>
                  <a:lnTo>
                    <a:pt x="12192" y="334499"/>
                  </a:lnTo>
                  <a:lnTo>
                    <a:pt x="0" y="320039"/>
                  </a:lnTo>
                  <a:lnTo>
                    <a:pt x="0" y="45719"/>
                  </a:lnTo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0901172" y="4058412"/>
              <a:ext cx="198120" cy="398145"/>
            </a:xfrm>
            <a:custGeom>
              <a:avLst/>
              <a:gdLst/>
              <a:ahLst/>
              <a:cxnLst/>
              <a:rect l="l" t="t" r="r" b="b"/>
              <a:pathLst>
                <a:path w="198120" h="398145">
                  <a:moveTo>
                    <a:pt x="198120" y="0"/>
                  </a:moveTo>
                  <a:lnTo>
                    <a:pt x="0" y="93344"/>
                  </a:lnTo>
                  <a:lnTo>
                    <a:pt x="0" y="397763"/>
                  </a:lnTo>
                  <a:lnTo>
                    <a:pt x="198120" y="304419"/>
                  </a:lnTo>
                  <a:lnTo>
                    <a:pt x="198120" y="0"/>
                  </a:lnTo>
                  <a:close/>
                </a:path>
              </a:pathLst>
            </a:custGeom>
            <a:solidFill>
              <a:srgbClr val="4966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9841992" y="4797552"/>
              <a:ext cx="124968" cy="19659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10826622" y="3615944"/>
            <a:ext cx="373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Gothic Uralic"/>
                <a:cs typeface="Gothic Uralic"/>
              </a:rPr>
              <a:t>B2</a:t>
            </a:r>
            <a:endParaRPr sz="2400">
              <a:latin typeface="Gothic Uralic"/>
              <a:cs typeface="Gothic Uralic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9585959" y="3669791"/>
            <a:ext cx="1152525" cy="478790"/>
          </a:xfrm>
          <a:prstGeom prst="rect">
            <a:avLst/>
          </a:prstGeom>
          <a:solidFill>
            <a:srgbClr val="B5C1DF"/>
          </a:solidFill>
          <a:ln w="15240">
            <a:solidFill>
              <a:srgbClr val="34487C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420370">
              <a:lnSpc>
                <a:spcPct val="100000"/>
              </a:lnSpc>
              <a:spcBef>
                <a:spcPts val="315"/>
              </a:spcBef>
            </a:pPr>
            <a:r>
              <a:rPr sz="2400" b="1" spc="-5" dirty="0">
                <a:latin typeface="Gothic Uralic"/>
                <a:cs typeface="Gothic Uralic"/>
              </a:rPr>
              <a:t>C3</a:t>
            </a:r>
            <a:endParaRPr sz="2400">
              <a:latin typeface="Gothic Uralic"/>
              <a:cs typeface="Gothic Uralic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9750679" y="5219191"/>
            <a:ext cx="81978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45" dirty="0">
                <a:solidFill>
                  <a:srgbClr val="232852"/>
                </a:solidFill>
                <a:latin typeface="Gothic Uralic"/>
                <a:cs typeface="Gothic Uralic"/>
              </a:rPr>
              <a:t>B3</a:t>
            </a:r>
            <a:endParaRPr sz="5400">
              <a:latin typeface="Gothic Uralic"/>
              <a:cs typeface="Gothic Uralic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9348216" y="5035296"/>
            <a:ext cx="1617726" cy="144094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4095115" y="2604642"/>
            <a:ext cx="7816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477B1"/>
                </a:solidFill>
                <a:latin typeface="Gothic Uralic"/>
                <a:cs typeface="Gothic Uralic"/>
              </a:rPr>
              <a:t>Breadth-first </a:t>
            </a:r>
            <a:r>
              <a:rPr sz="1800" spc="-10" dirty="0">
                <a:solidFill>
                  <a:srgbClr val="3477B1"/>
                </a:solidFill>
                <a:latin typeface="Gothic Uralic"/>
                <a:cs typeface="Gothic Uralic"/>
              </a:rPr>
              <a:t>search: </a:t>
            </a:r>
            <a:r>
              <a:rPr sz="1800" spc="-5" dirty="0">
                <a:solidFill>
                  <a:srgbClr val="3477B1"/>
                </a:solidFill>
                <a:latin typeface="Gothic Uralic"/>
                <a:cs typeface="Gothic Uralic"/>
              </a:rPr>
              <a:t>Go back and complete exploring this </a:t>
            </a:r>
            <a:r>
              <a:rPr sz="1800" spc="-10" dirty="0">
                <a:solidFill>
                  <a:srgbClr val="3477B1"/>
                </a:solidFill>
                <a:latin typeface="Gothic Uralic"/>
                <a:cs typeface="Gothic Uralic"/>
              </a:rPr>
              <a:t>depth</a:t>
            </a:r>
            <a:r>
              <a:rPr sz="1800" spc="175" dirty="0">
                <a:solidFill>
                  <a:srgbClr val="3477B1"/>
                </a:solidFill>
                <a:latin typeface="Gothic Uralic"/>
                <a:cs typeface="Gothic Uralic"/>
              </a:rPr>
              <a:t> </a:t>
            </a:r>
            <a:r>
              <a:rPr sz="1800" dirty="0">
                <a:solidFill>
                  <a:srgbClr val="3477B1"/>
                </a:solidFill>
                <a:latin typeface="Gothic Uralic"/>
                <a:cs typeface="Gothic Uralic"/>
              </a:rPr>
              <a:t>level!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2977895" y="2924936"/>
            <a:ext cx="1304925" cy="930275"/>
          </a:xfrm>
          <a:custGeom>
            <a:avLst/>
            <a:gdLst/>
            <a:ahLst/>
            <a:cxnLst/>
            <a:rect l="l" t="t" r="r" b="b"/>
            <a:pathLst>
              <a:path w="1304925" h="930275">
                <a:moveTo>
                  <a:pt x="40005" y="854837"/>
                </a:moveTo>
                <a:lnTo>
                  <a:pt x="0" y="930020"/>
                </a:lnTo>
                <a:lnTo>
                  <a:pt x="84201" y="916939"/>
                </a:lnTo>
                <a:lnTo>
                  <a:pt x="72451" y="900430"/>
                </a:lnTo>
                <a:lnTo>
                  <a:pt x="52578" y="900430"/>
                </a:lnTo>
                <a:lnTo>
                  <a:pt x="48641" y="899794"/>
                </a:lnTo>
                <a:lnTo>
                  <a:pt x="46609" y="897001"/>
                </a:lnTo>
                <a:lnTo>
                  <a:pt x="44577" y="894080"/>
                </a:lnTo>
                <a:lnTo>
                  <a:pt x="45212" y="890143"/>
                </a:lnTo>
                <a:lnTo>
                  <a:pt x="48006" y="888111"/>
                </a:lnTo>
                <a:lnTo>
                  <a:pt x="58415" y="880706"/>
                </a:lnTo>
                <a:lnTo>
                  <a:pt x="40005" y="854837"/>
                </a:lnTo>
                <a:close/>
              </a:path>
              <a:path w="1304925" h="930275">
                <a:moveTo>
                  <a:pt x="58415" y="880706"/>
                </a:moveTo>
                <a:lnTo>
                  <a:pt x="48006" y="888111"/>
                </a:lnTo>
                <a:lnTo>
                  <a:pt x="45212" y="890143"/>
                </a:lnTo>
                <a:lnTo>
                  <a:pt x="44577" y="894080"/>
                </a:lnTo>
                <a:lnTo>
                  <a:pt x="46609" y="897001"/>
                </a:lnTo>
                <a:lnTo>
                  <a:pt x="48641" y="899794"/>
                </a:lnTo>
                <a:lnTo>
                  <a:pt x="52578" y="900430"/>
                </a:lnTo>
                <a:lnTo>
                  <a:pt x="55372" y="898398"/>
                </a:lnTo>
                <a:lnTo>
                  <a:pt x="65751" y="891015"/>
                </a:lnTo>
                <a:lnTo>
                  <a:pt x="58415" y="880706"/>
                </a:lnTo>
                <a:close/>
              </a:path>
              <a:path w="1304925" h="930275">
                <a:moveTo>
                  <a:pt x="65751" y="891015"/>
                </a:moveTo>
                <a:lnTo>
                  <a:pt x="55372" y="898398"/>
                </a:lnTo>
                <a:lnTo>
                  <a:pt x="52578" y="900430"/>
                </a:lnTo>
                <a:lnTo>
                  <a:pt x="72451" y="900430"/>
                </a:lnTo>
                <a:lnTo>
                  <a:pt x="65751" y="891015"/>
                </a:lnTo>
                <a:close/>
              </a:path>
              <a:path w="1304925" h="930275">
                <a:moveTo>
                  <a:pt x="1296543" y="0"/>
                </a:moveTo>
                <a:lnTo>
                  <a:pt x="1293621" y="2032"/>
                </a:lnTo>
                <a:lnTo>
                  <a:pt x="58415" y="880706"/>
                </a:lnTo>
                <a:lnTo>
                  <a:pt x="65751" y="891015"/>
                </a:lnTo>
                <a:lnTo>
                  <a:pt x="1300988" y="12446"/>
                </a:lnTo>
                <a:lnTo>
                  <a:pt x="1303908" y="10413"/>
                </a:lnTo>
                <a:lnTo>
                  <a:pt x="1304544" y="6476"/>
                </a:lnTo>
                <a:lnTo>
                  <a:pt x="1302512" y="3555"/>
                </a:lnTo>
                <a:lnTo>
                  <a:pt x="1300480" y="762"/>
                </a:lnTo>
                <a:lnTo>
                  <a:pt x="1296543" y="0"/>
                </a:lnTo>
                <a:close/>
              </a:path>
            </a:pathLst>
          </a:custGeom>
          <a:solidFill>
            <a:srgbClr val="4966A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1" name="object 61"/>
          <p:cNvGrpSpPr/>
          <p:nvPr/>
        </p:nvGrpSpPr>
        <p:grpSpPr>
          <a:xfrm>
            <a:off x="9998964" y="5999988"/>
            <a:ext cx="396240" cy="584200"/>
            <a:chOff x="9998964" y="5999988"/>
            <a:chExt cx="396240" cy="584200"/>
          </a:xfrm>
        </p:grpSpPr>
        <p:sp>
          <p:nvSpPr>
            <p:cNvPr id="62" name="object 62"/>
            <p:cNvSpPr/>
            <p:nvPr/>
          </p:nvSpPr>
          <p:spPr>
            <a:xfrm>
              <a:off x="10006584" y="6007608"/>
              <a:ext cx="381000" cy="568960"/>
            </a:xfrm>
            <a:custGeom>
              <a:avLst/>
              <a:gdLst/>
              <a:ahLst/>
              <a:cxnLst/>
              <a:rect l="l" t="t" r="r" b="b"/>
              <a:pathLst>
                <a:path w="381000" h="568959">
                  <a:moveTo>
                    <a:pt x="190500" y="0"/>
                  </a:moveTo>
                  <a:lnTo>
                    <a:pt x="0" y="190499"/>
                  </a:lnTo>
                  <a:lnTo>
                    <a:pt x="95250" y="190499"/>
                  </a:lnTo>
                  <a:lnTo>
                    <a:pt x="95250" y="568451"/>
                  </a:lnTo>
                  <a:lnTo>
                    <a:pt x="285750" y="568451"/>
                  </a:lnTo>
                  <a:lnTo>
                    <a:pt x="285750" y="190499"/>
                  </a:lnTo>
                  <a:lnTo>
                    <a:pt x="381000" y="190499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0006584" y="6007608"/>
              <a:ext cx="381000" cy="568960"/>
            </a:xfrm>
            <a:custGeom>
              <a:avLst/>
              <a:gdLst/>
              <a:ahLst/>
              <a:cxnLst/>
              <a:rect l="l" t="t" r="r" b="b"/>
              <a:pathLst>
                <a:path w="381000" h="568959">
                  <a:moveTo>
                    <a:pt x="95250" y="568451"/>
                  </a:moveTo>
                  <a:lnTo>
                    <a:pt x="95250" y="190499"/>
                  </a:lnTo>
                  <a:lnTo>
                    <a:pt x="0" y="190499"/>
                  </a:lnTo>
                  <a:lnTo>
                    <a:pt x="190500" y="0"/>
                  </a:lnTo>
                  <a:lnTo>
                    <a:pt x="381000" y="190499"/>
                  </a:lnTo>
                  <a:lnTo>
                    <a:pt x="285750" y="190499"/>
                  </a:lnTo>
                  <a:lnTo>
                    <a:pt x="285750" y="568451"/>
                  </a:lnTo>
                  <a:lnTo>
                    <a:pt x="95250" y="568451"/>
                  </a:lnTo>
                  <a:close/>
                </a:path>
              </a:pathLst>
            </a:custGeom>
            <a:ln w="1524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0"/>
            <a:ext cx="4671059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39846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Problem-solving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4962144" y="3796284"/>
            <a:ext cx="2118360" cy="1998345"/>
            <a:chOff x="4962144" y="3796284"/>
            <a:chExt cx="2118360" cy="1998345"/>
          </a:xfrm>
        </p:grpSpPr>
        <p:sp>
          <p:nvSpPr>
            <p:cNvPr id="6" name="object 6"/>
            <p:cNvSpPr/>
            <p:nvPr/>
          </p:nvSpPr>
          <p:spPr>
            <a:xfrm>
              <a:off x="4969764" y="3803904"/>
              <a:ext cx="2103120" cy="1983105"/>
            </a:xfrm>
            <a:custGeom>
              <a:avLst/>
              <a:gdLst/>
              <a:ahLst/>
              <a:cxnLst/>
              <a:rect l="l" t="t" r="r" b="b"/>
              <a:pathLst>
                <a:path w="2103120" h="1983104">
                  <a:moveTo>
                    <a:pt x="0" y="1982724"/>
                  </a:moveTo>
                  <a:lnTo>
                    <a:pt x="2103119" y="1982724"/>
                  </a:lnTo>
                  <a:lnTo>
                    <a:pt x="2103119" y="4572"/>
                  </a:lnTo>
                  <a:lnTo>
                    <a:pt x="0" y="4572"/>
                  </a:lnTo>
                  <a:lnTo>
                    <a:pt x="0" y="1982724"/>
                  </a:lnTo>
                  <a:close/>
                </a:path>
                <a:path w="2103120" h="1983104">
                  <a:moveTo>
                    <a:pt x="667512" y="1982724"/>
                  </a:moveTo>
                  <a:lnTo>
                    <a:pt x="1409700" y="1982724"/>
                  </a:lnTo>
                  <a:lnTo>
                    <a:pt x="1409700" y="0"/>
                  </a:lnTo>
                  <a:lnTo>
                    <a:pt x="667512" y="0"/>
                  </a:lnTo>
                  <a:lnTo>
                    <a:pt x="667512" y="1982724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969764" y="4407408"/>
              <a:ext cx="2103120" cy="728980"/>
            </a:xfrm>
            <a:custGeom>
              <a:avLst/>
              <a:gdLst/>
              <a:ahLst/>
              <a:cxnLst/>
              <a:rect l="l" t="t" r="r" b="b"/>
              <a:pathLst>
                <a:path w="2103120" h="728979">
                  <a:moveTo>
                    <a:pt x="0" y="728471"/>
                  </a:moveTo>
                  <a:lnTo>
                    <a:pt x="2103119" y="728471"/>
                  </a:lnTo>
                  <a:lnTo>
                    <a:pt x="2103119" y="0"/>
                  </a:lnTo>
                  <a:lnTo>
                    <a:pt x="0" y="0"/>
                  </a:lnTo>
                  <a:lnTo>
                    <a:pt x="0" y="728471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496811" y="4477512"/>
              <a:ext cx="542543" cy="5425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969764" y="3808476"/>
            <a:ext cx="668020" cy="599440"/>
          </a:xfrm>
          <a:prstGeom prst="rect">
            <a:avLst/>
          </a:prstGeom>
          <a:ln w="15240">
            <a:solidFill>
              <a:srgbClr val="34487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8595">
              <a:lnSpc>
                <a:spcPts val="4235"/>
              </a:lnSpc>
            </a:pPr>
            <a:r>
              <a:rPr sz="3600" b="1" dirty="0">
                <a:latin typeface="Gothic Uralic"/>
                <a:cs typeface="Gothic Uralic"/>
              </a:rPr>
              <a:t>o</a:t>
            </a:r>
            <a:endParaRPr sz="3600">
              <a:latin typeface="Gothic Uralic"/>
              <a:cs typeface="Gothic Ural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00650" y="3360877"/>
            <a:ext cx="171068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6445" algn="l"/>
                <a:tab pos="1459230" algn="l"/>
              </a:tabLst>
            </a:pPr>
            <a:r>
              <a:rPr sz="2400" b="1" dirty="0">
                <a:latin typeface="Gothic Uralic"/>
                <a:cs typeface="Gothic Uralic"/>
              </a:rPr>
              <a:t>A	B	C</a:t>
            </a:r>
            <a:endParaRPr sz="2400">
              <a:latin typeface="Gothic Uralic"/>
              <a:cs typeface="Gothic Ural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77588" y="3925061"/>
            <a:ext cx="223520" cy="1003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Gothic Uralic"/>
                <a:cs typeface="Gothic Uralic"/>
              </a:rPr>
              <a:t>3</a:t>
            </a:r>
            <a:endParaRPr sz="24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940"/>
              </a:spcBef>
            </a:pPr>
            <a:r>
              <a:rPr sz="2400" b="1" dirty="0">
                <a:latin typeface="Gothic Uralic"/>
                <a:cs typeface="Gothic Uralic"/>
              </a:rPr>
              <a:t>2</a:t>
            </a:r>
            <a:endParaRPr sz="2400">
              <a:latin typeface="Gothic Uralic"/>
              <a:cs typeface="Gothic Ural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77588" y="5273446"/>
            <a:ext cx="1968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Gothic Uralic"/>
                <a:cs typeface="Gothic Uralic"/>
              </a:rPr>
              <a:t>1</a:t>
            </a:r>
            <a:endParaRPr sz="2400">
              <a:latin typeface="Gothic Uralic"/>
              <a:cs typeface="Gothic Ural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69764" y="4407408"/>
            <a:ext cx="668020" cy="728980"/>
          </a:xfrm>
          <a:prstGeom prst="rect">
            <a:avLst/>
          </a:prstGeom>
          <a:ln w="15240">
            <a:solidFill>
              <a:srgbClr val="34487C"/>
            </a:solidFill>
          </a:ln>
        </p:spPr>
        <p:txBody>
          <a:bodyPr vert="horz" wrap="square" lIns="0" tIns="48894" rIns="0" bIns="0" rtlCol="0">
            <a:spAutoFit/>
          </a:bodyPr>
          <a:lstStyle/>
          <a:p>
            <a:pPr marL="205740">
              <a:lnSpc>
                <a:spcPct val="100000"/>
              </a:lnSpc>
              <a:spcBef>
                <a:spcPts val="385"/>
              </a:spcBef>
            </a:pPr>
            <a:r>
              <a:rPr sz="3600" b="1" dirty="0">
                <a:latin typeface="Gothic Uralic"/>
                <a:cs typeface="Gothic Uralic"/>
              </a:rPr>
              <a:t>o</a:t>
            </a:r>
            <a:endParaRPr sz="3600">
              <a:latin typeface="Gothic Uralic"/>
              <a:cs typeface="Gothic Ural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69764" y="5135879"/>
            <a:ext cx="668020" cy="650875"/>
          </a:xfrm>
          <a:prstGeom prst="rect">
            <a:avLst/>
          </a:prstGeom>
          <a:ln w="15240">
            <a:solidFill>
              <a:srgbClr val="34487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05740">
              <a:lnSpc>
                <a:spcPts val="4260"/>
              </a:lnSpc>
            </a:pPr>
            <a:r>
              <a:rPr sz="3600" b="1" dirty="0">
                <a:solidFill>
                  <a:srgbClr val="C00000"/>
                </a:solidFill>
                <a:latin typeface="Gothic Uralic"/>
                <a:cs typeface="Gothic Uralic"/>
              </a:rPr>
              <a:t>o</a:t>
            </a:r>
            <a:endParaRPr sz="3600">
              <a:latin typeface="Gothic Uralic"/>
              <a:cs typeface="Gothic Ural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637276" y="4407408"/>
            <a:ext cx="742315" cy="728980"/>
          </a:xfrm>
          <a:prstGeom prst="rect">
            <a:avLst/>
          </a:prstGeom>
          <a:ln w="15240">
            <a:solidFill>
              <a:srgbClr val="34487C"/>
            </a:solidFill>
          </a:ln>
        </p:spPr>
        <p:txBody>
          <a:bodyPr vert="horz" wrap="square" lIns="0" tIns="64135" rIns="0" bIns="0" rtlCol="0">
            <a:spAutoFit/>
          </a:bodyPr>
          <a:lstStyle/>
          <a:p>
            <a:pPr marL="211455">
              <a:lnSpc>
                <a:spcPct val="100000"/>
              </a:lnSpc>
              <a:spcBef>
                <a:spcPts val="505"/>
              </a:spcBef>
            </a:pPr>
            <a:r>
              <a:rPr sz="3600" b="1" dirty="0">
                <a:solidFill>
                  <a:srgbClr val="7E7E7E"/>
                </a:solidFill>
                <a:latin typeface="Gothic Uralic"/>
                <a:cs typeface="Gothic Uralic"/>
              </a:rPr>
              <a:t>o</a:t>
            </a:r>
            <a:endParaRPr sz="3600">
              <a:latin typeface="Gothic Uralic"/>
              <a:cs typeface="Gothic Uralic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379720" y="4039107"/>
            <a:ext cx="1211580" cy="850265"/>
          </a:xfrm>
          <a:custGeom>
            <a:avLst/>
            <a:gdLst/>
            <a:ahLst/>
            <a:cxnLst/>
            <a:rect l="l" t="t" r="r" b="b"/>
            <a:pathLst>
              <a:path w="1211579" h="850264">
                <a:moveTo>
                  <a:pt x="57912" y="756158"/>
                </a:moveTo>
                <a:lnTo>
                  <a:pt x="55981" y="744842"/>
                </a:lnTo>
                <a:lnTo>
                  <a:pt x="50063" y="735495"/>
                </a:lnTo>
                <a:lnTo>
                  <a:pt x="41046" y="729056"/>
                </a:lnTo>
                <a:lnTo>
                  <a:pt x="29845" y="726440"/>
                </a:lnTo>
                <a:lnTo>
                  <a:pt x="29718" y="726440"/>
                </a:lnTo>
                <a:lnTo>
                  <a:pt x="18389" y="728446"/>
                </a:lnTo>
                <a:lnTo>
                  <a:pt x="9042" y="734402"/>
                </a:lnTo>
                <a:lnTo>
                  <a:pt x="2603" y="743432"/>
                </a:lnTo>
                <a:lnTo>
                  <a:pt x="0" y="754634"/>
                </a:lnTo>
                <a:lnTo>
                  <a:pt x="1993" y="765962"/>
                </a:lnTo>
                <a:lnTo>
                  <a:pt x="7950" y="775309"/>
                </a:lnTo>
                <a:lnTo>
                  <a:pt x="16979" y="781748"/>
                </a:lnTo>
                <a:lnTo>
                  <a:pt x="28194" y="784352"/>
                </a:lnTo>
                <a:lnTo>
                  <a:pt x="39522" y="782358"/>
                </a:lnTo>
                <a:lnTo>
                  <a:pt x="48907" y="776401"/>
                </a:lnTo>
                <a:lnTo>
                  <a:pt x="55346" y="767372"/>
                </a:lnTo>
                <a:lnTo>
                  <a:pt x="57912" y="756158"/>
                </a:lnTo>
                <a:close/>
              </a:path>
              <a:path w="1211579" h="850264">
                <a:moveTo>
                  <a:pt x="173736" y="759460"/>
                </a:moveTo>
                <a:lnTo>
                  <a:pt x="171805" y="748118"/>
                </a:lnTo>
                <a:lnTo>
                  <a:pt x="165887" y="738733"/>
                </a:lnTo>
                <a:lnTo>
                  <a:pt x="156870" y="732243"/>
                </a:lnTo>
                <a:lnTo>
                  <a:pt x="145669" y="729615"/>
                </a:lnTo>
                <a:lnTo>
                  <a:pt x="145542" y="729615"/>
                </a:lnTo>
                <a:lnTo>
                  <a:pt x="134264" y="731621"/>
                </a:lnTo>
                <a:lnTo>
                  <a:pt x="124917" y="737577"/>
                </a:lnTo>
                <a:lnTo>
                  <a:pt x="118440" y="746607"/>
                </a:lnTo>
                <a:lnTo>
                  <a:pt x="115824" y="757809"/>
                </a:lnTo>
                <a:lnTo>
                  <a:pt x="117817" y="769150"/>
                </a:lnTo>
                <a:lnTo>
                  <a:pt x="123774" y="778535"/>
                </a:lnTo>
                <a:lnTo>
                  <a:pt x="132803" y="784974"/>
                </a:lnTo>
                <a:lnTo>
                  <a:pt x="144018" y="787527"/>
                </a:lnTo>
                <a:lnTo>
                  <a:pt x="155346" y="785596"/>
                </a:lnTo>
                <a:lnTo>
                  <a:pt x="164731" y="779640"/>
                </a:lnTo>
                <a:lnTo>
                  <a:pt x="171170" y="770623"/>
                </a:lnTo>
                <a:lnTo>
                  <a:pt x="173736" y="759460"/>
                </a:lnTo>
                <a:close/>
              </a:path>
              <a:path w="1211579" h="850264">
                <a:moveTo>
                  <a:pt x="289687" y="762635"/>
                </a:moveTo>
                <a:lnTo>
                  <a:pt x="287680" y="751306"/>
                </a:lnTo>
                <a:lnTo>
                  <a:pt x="281724" y="741921"/>
                </a:lnTo>
                <a:lnTo>
                  <a:pt x="272694" y="735482"/>
                </a:lnTo>
                <a:lnTo>
                  <a:pt x="261493" y="732917"/>
                </a:lnTo>
                <a:lnTo>
                  <a:pt x="250139" y="734847"/>
                </a:lnTo>
                <a:lnTo>
                  <a:pt x="240753" y="740765"/>
                </a:lnTo>
                <a:lnTo>
                  <a:pt x="234264" y="749782"/>
                </a:lnTo>
                <a:lnTo>
                  <a:pt x="231648" y="760984"/>
                </a:lnTo>
                <a:lnTo>
                  <a:pt x="233641" y="772325"/>
                </a:lnTo>
                <a:lnTo>
                  <a:pt x="239598" y="781710"/>
                </a:lnTo>
                <a:lnTo>
                  <a:pt x="248627" y="788149"/>
                </a:lnTo>
                <a:lnTo>
                  <a:pt x="259842" y="790702"/>
                </a:lnTo>
                <a:lnTo>
                  <a:pt x="271183" y="788784"/>
                </a:lnTo>
                <a:lnTo>
                  <a:pt x="280568" y="782866"/>
                </a:lnTo>
                <a:lnTo>
                  <a:pt x="287058" y="773849"/>
                </a:lnTo>
                <a:lnTo>
                  <a:pt x="289687" y="762635"/>
                </a:lnTo>
                <a:close/>
              </a:path>
              <a:path w="1211579" h="850264">
                <a:moveTo>
                  <a:pt x="487426" y="768096"/>
                </a:moveTo>
                <a:lnTo>
                  <a:pt x="316230" y="676402"/>
                </a:lnTo>
                <a:lnTo>
                  <a:pt x="311404" y="850138"/>
                </a:lnTo>
                <a:lnTo>
                  <a:pt x="487426" y="768096"/>
                </a:lnTo>
                <a:close/>
              </a:path>
              <a:path w="1211579" h="850264">
                <a:moveTo>
                  <a:pt x="644652" y="179070"/>
                </a:moveTo>
                <a:lnTo>
                  <a:pt x="642264" y="167817"/>
                </a:lnTo>
                <a:lnTo>
                  <a:pt x="635952" y="158673"/>
                </a:lnTo>
                <a:lnTo>
                  <a:pt x="626681" y="152552"/>
                </a:lnTo>
                <a:lnTo>
                  <a:pt x="615442" y="150368"/>
                </a:lnTo>
                <a:lnTo>
                  <a:pt x="604177" y="152742"/>
                </a:lnTo>
                <a:lnTo>
                  <a:pt x="595033" y="159029"/>
                </a:lnTo>
                <a:lnTo>
                  <a:pt x="588911" y="168287"/>
                </a:lnTo>
                <a:lnTo>
                  <a:pt x="586828" y="179070"/>
                </a:lnTo>
                <a:lnTo>
                  <a:pt x="586740" y="179705"/>
                </a:lnTo>
                <a:lnTo>
                  <a:pt x="589102" y="190957"/>
                </a:lnTo>
                <a:lnTo>
                  <a:pt x="595388" y="200101"/>
                </a:lnTo>
                <a:lnTo>
                  <a:pt x="604647" y="206184"/>
                </a:lnTo>
                <a:lnTo>
                  <a:pt x="615950" y="208280"/>
                </a:lnTo>
                <a:lnTo>
                  <a:pt x="627202" y="205917"/>
                </a:lnTo>
                <a:lnTo>
                  <a:pt x="636346" y="199631"/>
                </a:lnTo>
                <a:lnTo>
                  <a:pt x="642467" y="190373"/>
                </a:lnTo>
                <a:lnTo>
                  <a:pt x="644652" y="179070"/>
                </a:lnTo>
                <a:close/>
              </a:path>
              <a:path w="1211579" h="850264">
                <a:moveTo>
                  <a:pt x="645922" y="294894"/>
                </a:moveTo>
                <a:lnTo>
                  <a:pt x="643470" y="283641"/>
                </a:lnTo>
                <a:lnTo>
                  <a:pt x="637159" y="274497"/>
                </a:lnTo>
                <a:lnTo>
                  <a:pt x="627875" y="268376"/>
                </a:lnTo>
                <a:lnTo>
                  <a:pt x="616585" y="266192"/>
                </a:lnTo>
                <a:lnTo>
                  <a:pt x="605332" y="268643"/>
                </a:lnTo>
                <a:lnTo>
                  <a:pt x="596188" y="274955"/>
                </a:lnTo>
                <a:lnTo>
                  <a:pt x="590105" y="284238"/>
                </a:lnTo>
                <a:lnTo>
                  <a:pt x="588010" y="295529"/>
                </a:lnTo>
                <a:lnTo>
                  <a:pt x="590372" y="306793"/>
                </a:lnTo>
                <a:lnTo>
                  <a:pt x="596658" y="315937"/>
                </a:lnTo>
                <a:lnTo>
                  <a:pt x="605917" y="322059"/>
                </a:lnTo>
                <a:lnTo>
                  <a:pt x="617220" y="324231"/>
                </a:lnTo>
                <a:lnTo>
                  <a:pt x="628472" y="321792"/>
                </a:lnTo>
                <a:lnTo>
                  <a:pt x="637616" y="315468"/>
                </a:lnTo>
                <a:lnTo>
                  <a:pt x="643737" y="306197"/>
                </a:lnTo>
                <a:lnTo>
                  <a:pt x="645922" y="294894"/>
                </a:lnTo>
                <a:close/>
              </a:path>
              <a:path w="1211579" h="850264">
                <a:moveTo>
                  <a:pt x="647065" y="410718"/>
                </a:moveTo>
                <a:lnTo>
                  <a:pt x="644690" y="399478"/>
                </a:lnTo>
                <a:lnTo>
                  <a:pt x="638403" y="390334"/>
                </a:lnTo>
                <a:lnTo>
                  <a:pt x="629145" y="384251"/>
                </a:lnTo>
                <a:lnTo>
                  <a:pt x="617855" y="382143"/>
                </a:lnTo>
                <a:lnTo>
                  <a:pt x="606590" y="384517"/>
                </a:lnTo>
                <a:lnTo>
                  <a:pt x="597446" y="390804"/>
                </a:lnTo>
                <a:lnTo>
                  <a:pt x="591324" y="400062"/>
                </a:lnTo>
                <a:lnTo>
                  <a:pt x="589267" y="410718"/>
                </a:lnTo>
                <a:lnTo>
                  <a:pt x="589153" y="411480"/>
                </a:lnTo>
                <a:lnTo>
                  <a:pt x="591591" y="422732"/>
                </a:lnTo>
                <a:lnTo>
                  <a:pt x="597916" y="431876"/>
                </a:lnTo>
                <a:lnTo>
                  <a:pt x="607187" y="437959"/>
                </a:lnTo>
                <a:lnTo>
                  <a:pt x="618490" y="440055"/>
                </a:lnTo>
                <a:lnTo>
                  <a:pt x="629729" y="437692"/>
                </a:lnTo>
                <a:lnTo>
                  <a:pt x="638873" y="431406"/>
                </a:lnTo>
                <a:lnTo>
                  <a:pt x="644956" y="422148"/>
                </a:lnTo>
                <a:lnTo>
                  <a:pt x="646938" y="411480"/>
                </a:lnTo>
                <a:lnTo>
                  <a:pt x="647065" y="410718"/>
                </a:lnTo>
                <a:close/>
              </a:path>
              <a:path w="1211579" h="850264">
                <a:moveTo>
                  <a:pt x="705612" y="466344"/>
                </a:moveTo>
                <a:lnTo>
                  <a:pt x="531876" y="468122"/>
                </a:lnTo>
                <a:lnTo>
                  <a:pt x="620649" y="640969"/>
                </a:lnTo>
                <a:lnTo>
                  <a:pt x="705612" y="466344"/>
                </a:lnTo>
                <a:close/>
              </a:path>
              <a:path w="1211579" h="850264">
                <a:moveTo>
                  <a:pt x="755904" y="90043"/>
                </a:moveTo>
                <a:lnTo>
                  <a:pt x="753529" y="78867"/>
                </a:lnTo>
                <a:lnTo>
                  <a:pt x="747242" y="69761"/>
                </a:lnTo>
                <a:lnTo>
                  <a:pt x="737984" y="63652"/>
                </a:lnTo>
                <a:lnTo>
                  <a:pt x="726694" y="61468"/>
                </a:lnTo>
                <a:lnTo>
                  <a:pt x="726567" y="61468"/>
                </a:lnTo>
                <a:lnTo>
                  <a:pt x="715327" y="63919"/>
                </a:lnTo>
                <a:lnTo>
                  <a:pt x="706221" y="70243"/>
                </a:lnTo>
                <a:lnTo>
                  <a:pt x="700151" y="79514"/>
                </a:lnTo>
                <a:lnTo>
                  <a:pt x="697992" y="90805"/>
                </a:lnTo>
                <a:lnTo>
                  <a:pt x="700366" y="102057"/>
                </a:lnTo>
                <a:lnTo>
                  <a:pt x="706704" y="111201"/>
                </a:lnTo>
                <a:lnTo>
                  <a:pt x="716000" y="117284"/>
                </a:lnTo>
                <a:lnTo>
                  <a:pt x="727329" y="119380"/>
                </a:lnTo>
                <a:lnTo>
                  <a:pt x="738568" y="117005"/>
                </a:lnTo>
                <a:lnTo>
                  <a:pt x="747712" y="110667"/>
                </a:lnTo>
                <a:lnTo>
                  <a:pt x="753795" y="101371"/>
                </a:lnTo>
                <a:lnTo>
                  <a:pt x="755904" y="90043"/>
                </a:lnTo>
                <a:close/>
              </a:path>
              <a:path w="1211579" h="850264">
                <a:moveTo>
                  <a:pt x="871855" y="88773"/>
                </a:moveTo>
                <a:lnTo>
                  <a:pt x="869403" y="77533"/>
                </a:lnTo>
                <a:lnTo>
                  <a:pt x="863092" y="68389"/>
                </a:lnTo>
                <a:lnTo>
                  <a:pt x="853808" y="62306"/>
                </a:lnTo>
                <a:lnTo>
                  <a:pt x="842518" y="60198"/>
                </a:lnTo>
                <a:lnTo>
                  <a:pt x="831253" y="62572"/>
                </a:lnTo>
                <a:lnTo>
                  <a:pt x="822109" y="68859"/>
                </a:lnTo>
                <a:lnTo>
                  <a:pt x="815987" y="78117"/>
                </a:lnTo>
                <a:lnTo>
                  <a:pt x="813816" y="89408"/>
                </a:lnTo>
                <a:lnTo>
                  <a:pt x="816254" y="100672"/>
                </a:lnTo>
                <a:lnTo>
                  <a:pt x="822579" y="109816"/>
                </a:lnTo>
                <a:lnTo>
                  <a:pt x="831850" y="115938"/>
                </a:lnTo>
                <a:lnTo>
                  <a:pt x="843153" y="118110"/>
                </a:lnTo>
                <a:lnTo>
                  <a:pt x="854405" y="115671"/>
                </a:lnTo>
                <a:lnTo>
                  <a:pt x="863549" y="109347"/>
                </a:lnTo>
                <a:lnTo>
                  <a:pt x="869670" y="100076"/>
                </a:lnTo>
                <a:lnTo>
                  <a:pt x="871855" y="88773"/>
                </a:lnTo>
                <a:close/>
              </a:path>
              <a:path w="1211579" h="850264">
                <a:moveTo>
                  <a:pt x="987679" y="87376"/>
                </a:moveTo>
                <a:lnTo>
                  <a:pt x="985291" y="76149"/>
                </a:lnTo>
                <a:lnTo>
                  <a:pt x="978979" y="67043"/>
                </a:lnTo>
                <a:lnTo>
                  <a:pt x="969708" y="60972"/>
                </a:lnTo>
                <a:lnTo>
                  <a:pt x="958469" y="58801"/>
                </a:lnTo>
                <a:lnTo>
                  <a:pt x="958342" y="58801"/>
                </a:lnTo>
                <a:lnTo>
                  <a:pt x="947089" y="61188"/>
                </a:lnTo>
                <a:lnTo>
                  <a:pt x="937958" y="67525"/>
                </a:lnTo>
                <a:lnTo>
                  <a:pt x="931862" y="76822"/>
                </a:lnTo>
                <a:lnTo>
                  <a:pt x="929767" y="88138"/>
                </a:lnTo>
                <a:lnTo>
                  <a:pt x="932129" y="99377"/>
                </a:lnTo>
                <a:lnTo>
                  <a:pt x="938415" y="108483"/>
                </a:lnTo>
                <a:lnTo>
                  <a:pt x="947674" y="114554"/>
                </a:lnTo>
                <a:lnTo>
                  <a:pt x="958977" y="116713"/>
                </a:lnTo>
                <a:lnTo>
                  <a:pt x="959104" y="116713"/>
                </a:lnTo>
                <a:lnTo>
                  <a:pt x="970343" y="114338"/>
                </a:lnTo>
                <a:lnTo>
                  <a:pt x="979487" y="108000"/>
                </a:lnTo>
                <a:lnTo>
                  <a:pt x="985570" y="98704"/>
                </a:lnTo>
                <a:lnTo>
                  <a:pt x="987679" y="87376"/>
                </a:lnTo>
                <a:close/>
              </a:path>
              <a:path w="1211579" h="850264">
                <a:moveTo>
                  <a:pt x="1211326" y="84836"/>
                </a:moveTo>
                <a:lnTo>
                  <a:pt x="1036701" y="0"/>
                </a:lnTo>
                <a:lnTo>
                  <a:pt x="1038606" y="173736"/>
                </a:lnTo>
                <a:lnTo>
                  <a:pt x="1211326" y="8483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644896" y="3794252"/>
            <a:ext cx="14281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835">
              <a:lnSpc>
                <a:spcPct val="100000"/>
              </a:lnSpc>
              <a:spcBef>
                <a:spcPts val="100"/>
              </a:spcBef>
              <a:tabLst>
                <a:tab pos="939800" algn="l"/>
              </a:tabLst>
            </a:pPr>
            <a:r>
              <a:rPr sz="3600" b="1" dirty="0">
                <a:latin typeface="Gothic Uralic"/>
                <a:cs typeface="Gothic Uralic"/>
              </a:rPr>
              <a:t>o	</a:t>
            </a:r>
            <a:r>
              <a:rPr sz="3600" b="1" dirty="0">
                <a:solidFill>
                  <a:srgbClr val="7E7E7E"/>
                </a:solidFill>
                <a:latin typeface="Gothic Uralic"/>
                <a:cs typeface="Gothic Uralic"/>
              </a:rPr>
              <a:t>o</a:t>
            </a:r>
            <a:endParaRPr sz="3600">
              <a:latin typeface="Gothic Uralic"/>
              <a:cs typeface="Gothic Uralic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234940" y="4863084"/>
            <a:ext cx="173990" cy="490855"/>
          </a:xfrm>
          <a:custGeom>
            <a:avLst/>
            <a:gdLst/>
            <a:ahLst/>
            <a:cxnLst/>
            <a:rect l="l" t="t" r="r" b="b"/>
            <a:pathLst>
              <a:path w="173989" h="490854">
                <a:moveTo>
                  <a:pt x="57863" y="317161"/>
                </a:moveTo>
                <a:lnTo>
                  <a:pt x="0" y="317754"/>
                </a:lnTo>
                <a:lnTo>
                  <a:pt x="88773" y="490601"/>
                </a:lnTo>
                <a:lnTo>
                  <a:pt x="145126" y="374777"/>
                </a:lnTo>
                <a:lnTo>
                  <a:pt x="87502" y="374777"/>
                </a:lnTo>
                <a:lnTo>
                  <a:pt x="76203" y="372669"/>
                </a:lnTo>
                <a:lnTo>
                  <a:pt x="66929" y="366585"/>
                </a:lnTo>
                <a:lnTo>
                  <a:pt x="60606" y="357453"/>
                </a:lnTo>
                <a:lnTo>
                  <a:pt x="58165" y="346202"/>
                </a:lnTo>
                <a:lnTo>
                  <a:pt x="57863" y="317161"/>
                </a:lnTo>
                <a:close/>
              </a:path>
              <a:path w="173989" h="490854">
                <a:moveTo>
                  <a:pt x="115775" y="316569"/>
                </a:moveTo>
                <a:lnTo>
                  <a:pt x="57863" y="317161"/>
                </a:lnTo>
                <a:lnTo>
                  <a:pt x="58165" y="346202"/>
                </a:lnTo>
                <a:lnTo>
                  <a:pt x="60606" y="357453"/>
                </a:lnTo>
                <a:lnTo>
                  <a:pt x="66929" y="366585"/>
                </a:lnTo>
                <a:lnTo>
                  <a:pt x="76203" y="372669"/>
                </a:lnTo>
                <a:lnTo>
                  <a:pt x="87502" y="374777"/>
                </a:lnTo>
                <a:lnTo>
                  <a:pt x="98754" y="372409"/>
                </a:lnTo>
                <a:lnTo>
                  <a:pt x="107886" y="366125"/>
                </a:lnTo>
                <a:lnTo>
                  <a:pt x="113970" y="356864"/>
                </a:lnTo>
                <a:lnTo>
                  <a:pt x="116077" y="345567"/>
                </a:lnTo>
                <a:lnTo>
                  <a:pt x="115775" y="316569"/>
                </a:lnTo>
                <a:close/>
              </a:path>
              <a:path w="173989" h="490854">
                <a:moveTo>
                  <a:pt x="173736" y="315976"/>
                </a:moveTo>
                <a:lnTo>
                  <a:pt x="115775" y="316569"/>
                </a:lnTo>
                <a:lnTo>
                  <a:pt x="116077" y="345567"/>
                </a:lnTo>
                <a:lnTo>
                  <a:pt x="113970" y="356864"/>
                </a:lnTo>
                <a:lnTo>
                  <a:pt x="107886" y="366125"/>
                </a:lnTo>
                <a:lnTo>
                  <a:pt x="98754" y="372409"/>
                </a:lnTo>
                <a:lnTo>
                  <a:pt x="87502" y="374777"/>
                </a:lnTo>
                <a:lnTo>
                  <a:pt x="145126" y="374777"/>
                </a:lnTo>
                <a:lnTo>
                  <a:pt x="173736" y="315976"/>
                </a:lnTo>
                <a:close/>
              </a:path>
              <a:path w="173989" h="490854">
                <a:moveTo>
                  <a:pt x="83565" y="0"/>
                </a:moveTo>
                <a:lnTo>
                  <a:pt x="72312" y="2367"/>
                </a:lnTo>
                <a:lnTo>
                  <a:pt x="63166" y="8651"/>
                </a:lnTo>
                <a:lnTo>
                  <a:pt x="57044" y="17912"/>
                </a:lnTo>
                <a:lnTo>
                  <a:pt x="54863" y="29210"/>
                </a:lnTo>
                <a:lnTo>
                  <a:pt x="57863" y="317161"/>
                </a:lnTo>
                <a:lnTo>
                  <a:pt x="115775" y="316569"/>
                </a:lnTo>
                <a:lnTo>
                  <a:pt x="112775" y="28702"/>
                </a:lnTo>
                <a:lnTo>
                  <a:pt x="110390" y="17448"/>
                </a:lnTo>
                <a:lnTo>
                  <a:pt x="104076" y="8302"/>
                </a:lnTo>
                <a:lnTo>
                  <a:pt x="94809" y="2180"/>
                </a:lnTo>
                <a:lnTo>
                  <a:pt x="83565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637276" y="5135879"/>
            <a:ext cx="742315" cy="650875"/>
          </a:xfrm>
          <a:prstGeom prst="rect">
            <a:avLst/>
          </a:prstGeom>
          <a:ln w="15240">
            <a:solidFill>
              <a:srgbClr val="34487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11455">
              <a:lnSpc>
                <a:spcPts val="4230"/>
              </a:lnSpc>
            </a:pPr>
            <a:r>
              <a:rPr sz="3600" b="1" dirty="0">
                <a:solidFill>
                  <a:srgbClr val="7E7E7E"/>
                </a:solidFill>
                <a:latin typeface="Gothic Uralic"/>
                <a:cs typeface="Gothic Uralic"/>
              </a:rPr>
              <a:t>o</a:t>
            </a:r>
            <a:endParaRPr sz="3600">
              <a:latin typeface="Gothic Uralic"/>
              <a:cs typeface="Gothic Uralic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267833" y="4097909"/>
            <a:ext cx="599440" cy="1443990"/>
            <a:chOff x="5267833" y="4097909"/>
            <a:chExt cx="599440" cy="1443990"/>
          </a:xfrm>
        </p:grpSpPr>
        <p:sp>
          <p:nvSpPr>
            <p:cNvPr id="21" name="object 21"/>
            <p:cNvSpPr/>
            <p:nvPr/>
          </p:nvSpPr>
          <p:spPr>
            <a:xfrm>
              <a:off x="5379720" y="5367782"/>
              <a:ext cx="487680" cy="173990"/>
            </a:xfrm>
            <a:custGeom>
              <a:avLst/>
              <a:gdLst/>
              <a:ahLst/>
              <a:cxnLst/>
              <a:rect l="l" t="t" r="r" b="b"/>
              <a:pathLst>
                <a:path w="487679" h="173989">
                  <a:moveTo>
                    <a:pt x="29844" y="50038"/>
                  </a:moveTo>
                  <a:lnTo>
                    <a:pt x="18395" y="52032"/>
                  </a:lnTo>
                  <a:lnTo>
                    <a:pt x="9048" y="57991"/>
                  </a:lnTo>
                  <a:lnTo>
                    <a:pt x="2607" y="67022"/>
                  </a:lnTo>
                  <a:lnTo>
                    <a:pt x="0" y="78232"/>
                  </a:lnTo>
                  <a:lnTo>
                    <a:pt x="1994" y="89554"/>
                  </a:lnTo>
                  <a:lnTo>
                    <a:pt x="7953" y="98901"/>
                  </a:lnTo>
                  <a:lnTo>
                    <a:pt x="16984" y="105342"/>
                  </a:lnTo>
                  <a:lnTo>
                    <a:pt x="28193" y="107950"/>
                  </a:lnTo>
                  <a:lnTo>
                    <a:pt x="39534" y="105955"/>
                  </a:lnTo>
                  <a:lnTo>
                    <a:pt x="48910" y="99996"/>
                  </a:lnTo>
                  <a:lnTo>
                    <a:pt x="55358" y="90965"/>
                  </a:lnTo>
                  <a:lnTo>
                    <a:pt x="57912" y="79756"/>
                  </a:lnTo>
                  <a:lnTo>
                    <a:pt x="55991" y="68433"/>
                  </a:lnTo>
                  <a:lnTo>
                    <a:pt x="50069" y="59086"/>
                  </a:lnTo>
                  <a:lnTo>
                    <a:pt x="41052" y="52645"/>
                  </a:lnTo>
                  <a:lnTo>
                    <a:pt x="29844" y="50038"/>
                  </a:lnTo>
                  <a:close/>
                </a:path>
                <a:path w="487679" h="173989">
                  <a:moveTo>
                    <a:pt x="145668" y="53213"/>
                  </a:moveTo>
                  <a:lnTo>
                    <a:pt x="134272" y="55207"/>
                  </a:lnTo>
                  <a:lnTo>
                    <a:pt x="124920" y="61166"/>
                  </a:lnTo>
                  <a:lnTo>
                    <a:pt x="118449" y="70197"/>
                  </a:lnTo>
                  <a:lnTo>
                    <a:pt x="115824" y="81407"/>
                  </a:lnTo>
                  <a:lnTo>
                    <a:pt x="117818" y="92747"/>
                  </a:lnTo>
                  <a:lnTo>
                    <a:pt x="123777" y="102123"/>
                  </a:lnTo>
                  <a:lnTo>
                    <a:pt x="132808" y="108571"/>
                  </a:lnTo>
                  <a:lnTo>
                    <a:pt x="144017" y="111125"/>
                  </a:lnTo>
                  <a:lnTo>
                    <a:pt x="155358" y="109186"/>
                  </a:lnTo>
                  <a:lnTo>
                    <a:pt x="164734" y="103235"/>
                  </a:lnTo>
                  <a:lnTo>
                    <a:pt x="171182" y="94212"/>
                  </a:lnTo>
                  <a:lnTo>
                    <a:pt x="173735" y="83058"/>
                  </a:lnTo>
                  <a:lnTo>
                    <a:pt x="171815" y="71715"/>
                  </a:lnTo>
                  <a:lnTo>
                    <a:pt x="165893" y="62325"/>
                  </a:lnTo>
                  <a:lnTo>
                    <a:pt x="156876" y="55840"/>
                  </a:lnTo>
                  <a:lnTo>
                    <a:pt x="145668" y="53213"/>
                  </a:lnTo>
                  <a:close/>
                </a:path>
                <a:path w="487679" h="173989">
                  <a:moveTo>
                    <a:pt x="261492" y="56515"/>
                  </a:moveTo>
                  <a:lnTo>
                    <a:pt x="250150" y="58435"/>
                  </a:lnTo>
                  <a:lnTo>
                    <a:pt x="240760" y="64357"/>
                  </a:lnTo>
                  <a:lnTo>
                    <a:pt x="234275" y="73374"/>
                  </a:lnTo>
                  <a:lnTo>
                    <a:pt x="231647" y="84582"/>
                  </a:lnTo>
                  <a:lnTo>
                    <a:pt x="233642" y="95922"/>
                  </a:lnTo>
                  <a:lnTo>
                    <a:pt x="239601" y="105298"/>
                  </a:lnTo>
                  <a:lnTo>
                    <a:pt x="248632" y="111746"/>
                  </a:lnTo>
                  <a:lnTo>
                    <a:pt x="259841" y="114300"/>
                  </a:lnTo>
                  <a:lnTo>
                    <a:pt x="271184" y="112379"/>
                  </a:lnTo>
                  <a:lnTo>
                    <a:pt x="280574" y="106457"/>
                  </a:lnTo>
                  <a:lnTo>
                    <a:pt x="287059" y="97440"/>
                  </a:lnTo>
                  <a:lnTo>
                    <a:pt x="289687" y="86233"/>
                  </a:lnTo>
                  <a:lnTo>
                    <a:pt x="287692" y="74892"/>
                  </a:lnTo>
                  <a:lnTo>
                    <a:pt x="281733" y="65516"/>
                  </a:lnTo>
                  <a:lnTo>
                    <a:pt x="272702" y="59068"/>
                  </a:lnTo>
                  <a:lnTo>
                    <a:pt x="261492" y="56515"/>
                  </a:lnTo>
                  <a:close/>
                </a:path>
                <a:path w="487679" h="173989">
                  <a:moveTo>
                    <a:pt x="316229" y="0"/>
                  </a:moveTo>
                  <a:lnTo>
                    <a:pt x="311403" y="173736"/>
                  </a:lnTo>
                  <a:lnTo>
                    <a:pt x="487425" y="91694"/>
                  </a:lnTo>
                  <a:lnTo>
                    <a:pt x="31622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267833" y="4097909"/>
              <a:ext cx="599440" cy="581660"/>
            </a:xfrm>
            <a:custGeom>
              <a:avLst/>
              <a:gdLst/>
              <a:ahLst/>
              <a:cxnLst/>
              <a:rect l="l" t="t" r="r" b="b"/>
              <a:pathLst>
                <a:path w="599439" h="581660">
                  <a:moveTo>
                    <a:pt x="86868" y="494157"/>
                  </a:moveTo>
                  <a:lnTo>
                    <a:pt x="57886" y="494461"/>
                  </a:lnTo>
                  <a:lnTo>
                    <a:pt x="53975" y="119888"/>
                  </a:lnTo>
                  <a:lnTo>
                    <a:pt x="53848" y="111633"/>
                  </a:lnTo>
                  <a:lnTo>
                    <a:pt x="47371" y="105156"/>
                  </a:lnTo>
                  <a:lnTo>
                    <a:pt x="31369" y="105410"/>
                  </a:lnTo>
                  <a:lnTo>
                    <a:pt x="29210" y="107569"/>
                  </a:lnTo>
                  <a:lnTo>
                    <a:pt x="29210" y="517144"/>
                  </a:lnTo>
                  <a:lnTo>
                    <a:pt x="29070" y="508889"/>
                  </a:lnTo>
                  <a:lnTo>
                    <a:pt x="29083" y="509143"/>
                  </a:lnTo>
                  <a:lnTo>
                    <a:pt x="29210" y="517144"/>
                  </a:lnTo>
                  <a:lnTo>
                    <a:pt x="29210" y="107569"/>
                  </a:lnTo>
                  <a:lnTo>
                    <a:pt x="25146" y="111633"/>
                  </a:lnTo>
                  <a:lnTo>
                    <a:pt x="25019" y="119888"/>
                  </a:lnTo>
                  <a:lnTo>
                    <a:pt x="28930" y="494753"/>
                  </a:lnTo>
                  <a:lnTo>
                    <a:pt x="0" y="495046"/>
                  </a:lnTo>
                  <a:lnTo>
                    <a:pt x="44450" y="581406"/>
                  </a:lnTo>
                  <a:lnTo>
                    <a:pt x="72542" y="523621"/>
                  </a:lnTo>
                  <a:lnTo>
                    <a:pt x="86868" y="494157"/>
                  </a:lnTo>
                  <a:close/>
                </a:path>
                <a:path w="599439" h="581660">
                  <a:moveTo>
                    <a:pt x="599186" y="44831"/>
                  </a:moveTo>
                  <a:lnTo>
                    <a:pt x="513080" y="0"/>
                  </a:lnTo>
                  <a:lnTo>
                    <a:pt x="512610" y="28968"/>
                  </a:lnTo>
                  <a:lnTo>
                    <a:pt x="144526" y="22860"/>
                  </a:lnTo>
                  <a:lnTo>
                    <a:pt x="137922" y="29210"/>
                  </a:lnTo>
                  <a:lnTo>
                    <a:pt x="137668" y="45212"/>
                  </a:lnTo>
                  <a:lnTo>
                    <a:pt x="144018" y="51816"/>
                  </a:lnTo>
                  <a:lnTo>
                    <a:pt x="512140" y="57810"/>
                  </a:lnTo>
                  <a:lnTo>
                    <a:pt x="511683" y="86868"/>
                  </a:lnTo>
                  <a:lnTo>
                    <a:pt x="571157" y="58293"/>
                  </a:lnTo>
                  <a:lnTo>
                    <a:pt x="599186" y="448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85800" y="1371600"/>
            <a:ext cx="6120130" cy="1714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955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Problem-solving with computer</a:t>
            </a:r>
            <a:r>
              <a:rPr sz="2400" b="1" i="1" spc="-10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programs</a:t>
            </a:r>
            <a:endParaRPr sz="2400" dirty="0">
              <a:latin typeface="TeXGyreAdventor"/>
              <a:cs typeface="TeXGyreAdventor"/>
            </a:endParaRPr>
          </a:p>
          <a:p>
            <a:pPr marL="12700" marR="3887470">
              <a:lnSpc>
                <a:spcPct val="200000"/>
              </a:lnSpc>
              <a:spcBef>
                <a:spcPts val="1770"/>
              </a:spcBef>
              <a:tabLst>
                <a:tab pos="1967230" algn="l"/>
              </a:tabLst>
            </a:pPr>
            <a:r>
              <a:rPr sz="1800" b="1" spc="-5" dirty="0">
                <a:latin typeface="Gothic Uralic"/>
                <a:cs typeface="Gothic Uralic"/>
              </a:rPr>
              <a:t>States expanded : </a:t>
            </a:r>
            <a:r>
              <a:rPr sz="1800" b="1" dirty="0">
                <a:latin typeface="Gothic Uralic"/>
                <a:cs typeface="Gothic Uralic"/>
              </a:rPr>
              <a:t>4  </a:t>
            </a:r>
            <a:r>
              <a:rPr sz="1800" b="1" spc="-5" dirty="0" smtClean="0">
                <a:latin typeface="Gothic Uralic"/>
                <a:cs typeface="Gothic Uralic"/>
              </a:rPr>
              <a:t>States</a:t>
            </a:r>
            <a:r>
              <a:rPr sz="1800" b="1" spc="-15" dirty="0" smtClean="0">
                <a:latin typeface="Gothic Uralic"/>
                <a:cs typeface="Gothic Uralic"/>
              </a:rPr>
              <a:t> </a:t>
            </a:r>
            <a:r>
              <a:rPr sz="1800" b="1" dirty="0">
                <a:latin typeface="Gothic Uralic"/>
                <a:cs typeface="Gothic Uralic"/>
              </a:rPr>
              <a:t>waiting	</a:t>
            </a:r>
            <a:r>
              <a:rPr sz="1800" b="1" spc="-5" dirty="0">
                <a:latin typeface="Gothic Uralic"/>
                <a:cs typeface="Gothic Uralic"/>
              </a:rPr>
              <a:t>:</a:t>
            </a:r>
            <a:r>
              <a:rPr sz="1800" b="1" spc="-95" dirty="0">
                <a:latin typeface="Gothic Uralic"/>
                <a:cs typeface="Gothic Uralic"/>
              </a:rPr>
              <a:t> </a:t>
            </a:r>
            <a:r>
              <a:rPr sz="1800" b="1" dirty="0">
                <a:latin typeface="Gothic Uralic"/>
                <a:cs typeface="Gothic Uralic"/>
              </a:rPr>
              <a:t>3</a:t>
            </a:r>
            <a:endParaRPr sz="1800" dirty="0">
              <a:latin typeface="Gothic Uralic"/>
              <a:cs typeface="Gothic Ural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108454" y="3492246"/>
            <a:ext cx="384175" cy="276225"/>
          </a:xfrm>
          <a:prstGeom prst="rect">
            <a:avLst/>
          </a:prstGeom>
          <a:solidFill>
            <a:srgbClr val="232852">
              <a:alpha val="14901"/>
            </a:srgbClr>
          </a:solidFill>
          <a:ln w="28955">
            <a:solidFill>
              <a:srgbClr val="C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30"/>
              </a:spcBef>
            </a:pPr>
            <a:r>
              <a:rPr sz="1200" b="1" spc="-5" dirty="0">
                <a:solidFill>
                  <a:srgbClr val="C00000"/>
                </a:solidFill>
                <a:latin typeface="Gothic Uralic"/>
                <a:cs typeface="Gothic Uralic"/>
              </a:rPr>
              <a:t>A3</a:t>
            </a:r>
            <a:endParaRPr sz="1200">
              <a:latin typeface="Gothic Uralic"/>
              <a:cs typeface="Gothic Ural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98269" y="3963161"/>
            <a:ext cx="384175" cy="276225"/>
          </a:xfrm>
          <a:prstGeom prst="rect">
            <a:avLst/>
          </a:prstGeom>
          <a:solidFill>
            <a:srgbClr val="232852">
              <a:alpha val="14901"/>
            </a:srgbClr>
          </a:solidFill>
          <a:ln w="28955">
            <a:solidFill>
              <a:srgbClr val="C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30"/>
              </a:spcBef>
            </a:pPr>
            <a:r>
              <a:rPr sz="1200" b="1" spc="-5" dirty="0">
                <a:solidFill>
                  <a:srgbClr val="C00000"/>
                </a:solidFill>
                <a:latin typeface="Gothic Uralic"/>
                <a:cs typeface="Gothic Uralic"/>
              </a:rPr>
              <a:t>A2</a:t>
            </a:r>
            <a:endParaRPr sz="1200">
              <a:latin typeface="Gothic Uralic"/>
              <a:cs typeface="Gothic Urali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702814" y="3963161"/>
            <a:ext cx="356870" cy="276225"/>
          </a:xfrm>
          <a:prstGeom prst="rect">
            <a:avLst/>
          </a:prstGeom>
          <a:solidFill>
            <a:srgbClr val="232852">
              <a:alpha val="14901"/>
            </a:srgbClr>
          </a:solidFill>
          <a:ln w="28955">
            <a:solidFill>
              <a:srgbClr val="C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30"/>
              </a:spcBef>
            </a:pPr>
            <a:r>
              <a:rPr sz="1200" b="1" spc="-5" dirty="0">
                <a:solidFill>
                  <a:srgbClr val="C00000"/>
                </a:solidFill>
                <a:latin typeface="Gothic Uralic"/>
                <a:cs typeface="Gothic Uralic"/>
              </a:rPr>
              <a:t>B3</a:t>
            </a:r>
            <a:endParaRPr sz="1200">
              <a:latin typeface="Gothic Uralic"/>
              <a:cs typeface="Gothic Uralic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590294" y="3751960"/>
            <a:ext cx="1290320" cy="229235"/>
          </a:xfrm>
          <a:custGeom>
            <a:avLst/>
            <a:gdLst/>
            <a:ahLst/>
            <a:cxnLst/>
            <a:rect l="l" t="t" r="r" b="b"/>
            <a:pathLst>
              <a:path w="1290320" h="229235">
                <a:moveTo>
                  <a:pt x="1289812" y="209423"/>
                </a:moveTo>
                <a:lnTo>
                  <a:pt x="1276756" y="196342"/>
                </a:lnTo>
                <a:lnTo>
                  <a:pt x="1229614" y="149098"/>
                </a:lnTo>
                <a:lnTo>
                  <a:pt x="1219492" y="179247"/>
                </a:lnTo>
                <a:lnTo>
                  <a:pt x="725081" y="13970"/>
                </a:lnTo>
                <a:lnTo>
                  <a:pt x="724662" y="12319"/>
                </a:lnTo>
                <a:lnTo>
                  <a:pt x="722503" y="4572"/>
                </a:lnTo>
                <a:lnTo>
                  <a:pt x="714502" y="0"/>
                </a:lnTo>
                <a:lnTo>
                  <a:pt x="706882" y="2159"/>
                </a:lnTo>
                <a:lnTo>
                  <a:pt x="79984" y="173240"/>
                </a:lnTo>
                <a:lnTo>
                  <a:pt x="72377" y="145415"/>
                </a:lnTo>
                <a:lnTo>
                  <a:pt x="0" y="210185"/>
                </a:lnTo>
                <a:lnTo>
                  <a:pt x="95250" y="229108"/>
                </a:lnTo>
                <a:lnTo>
                  <a:pt x="89242" y="207137"/>
                </a:lnTo>
                <a:lnTo>
                  <a:pt x="87617" y="201180"/>
                </a:lnTo>
                <a:lnTo>
                  <a:pt x="714502" y="30099"/>
                </a:lnTo>
                <a:lnTo>
                  <a:pt x="722122" y="27940"/>
                </a:lnTo>
                <a:lnTo>
                  <a:pt x="722934" y="26543"/>
                </a:lnTo>
                <a:lnTo>
                  <a:pt x="1215478" y="191198"/>
                </a:lnTo>
                <a:lnTo>
                  <a:pt x="1205357" y="221361"/>
                </a:lnTo>
                <a:lnTo>
                  <a:pt x="1289812" y="209423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078230" y="4444746"/>
            <a:ext cx="384175" cy="277495"/>
          </a:xfrm>
          <a:prstGeom prst="rect">
            <a:avLst/>
          </a:prstGeom>
          <a:solidFill>
            <a:srgbClr val="DFEBF6"/>
          </a:solidFill>
          <a:ln w="28956">
            <a:solidFill>
              <a:srgbClr val="C00000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35"/>
              </a:spcBef>
            </a:pPr>
            <a:r>
              <a:rPr sz="1200" b="1" spc="-5" dirty="0">
                <a:solidFill>
                  <a:srgbClr val="C00000"/>
                </a:solidFill>
                <a:latin typeface="Gothic Uralic"/>
                <a:cs typeface="Gothic Uralic"/>
              </a:rPr>
              <a:t>A1</a:t>
            </a:r>
            <a:endParaRPr sz="1200">
              <a:latin typeface="Gothic Uralic"/>
              <a:cs typeface="Gothic Uralic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270253" y="4222496"/>
            <a:ext cx="336550" cy="221615"/>
          </a:xfrm>
          <a:custGeom>
            <a:avLst/>
            <a:gdLst/>
            <a:ahLst/>
            <a:cxnLst/>
            <a:rect l="l" t="t" r="r" b="b"/>
            <a:pathLst>
              <a:path w="336550" h="221614">
                <a:moveTo>
                  <a:pt x="49657" y="138175"/>
                </a:moveTo>
                <a:lnTo>
                  <a:pt x="0" y="221614"/>
                </a:lnTo>
                <a:lnTo>
                  <a:pt x="96520" y="211200"/>
                </a:lnTo>
                <a:lnTo>
                  <a:pt x="88695" y="199008"/>
                </a:lnTo>
                <a:lnTo>
                  <a:pt x="61976" y="199008"/>
                </a:lnTo>
                <a:lnTo>
                  <a:pt x="53086" y="197103"/>
                </a:lnTo>
                <a:lnTo>
                  <a:pt x="44450" y="183641"/>
                </a:lnTo>
                <a:lnTo>
                  <a:pt x="46355" y="174624"/>
                </a:lnTo>
                <a:lnTo>
                  <a:pt x="65262" y="162493"/>
                </a:lnTo>
                <a:lnTo>
                  <a:pt x="49657" y="138175"/>
                </a:lnTo>
                <a:close/>
              </a:path>
              <a:path w="336550" h="221614">
                <a:moveTo>
                  <a:pt x="65262" y="162493"/>
                </a:moveTo>
                <a:lnTo>
                  <a:pt x="46355" y="174624"/>
                </a:lnTo>
                <a:lnTo>
                  <a:pt x="44450" y="183641"/>
                </a:lnTo>
                <a:lnTo>
                  <a:pt x="53086" y="197103"/>
                </a:lnTo>
                <a:lnTo>
                  <a:pt x="61976" y="199008"/>
                </a:lnTo>
                <a:lnTo>
                  <a:pt x="80902" y="186865"/>
                </a:lnTo>
                <a:lnTo>
                  <a:pt x="65262" y="162493"/>
                </a:lnTo>
                <a:close/>
              </a:path>
              <a:path w="336550" h="221614">
                <a:moveTo>
                  <a:pt x="80902" y="186865"/>
                </a:moveTo>
                <a:lnTo>
                  <a:pt x="61976" y="199008"/>
                </a:lnTo>
                <a:lnTo>
                  <a:pt x="88695" y="199008"/>
                </a:lnTo>
                <a:lnTo>
                  <a:pt x="80902" y="186865"/>
                </a:lnTo>
                <a:close/>
              </a:path>
              <a:path w="336550" h="221614">
                <a:moveTo>
                  <a:pt x="318516" y="0"/>
                </a:moveTo>
                <a:lnTo>
                  <a:pt x="65262" y="162493"/>
                </a:lnTo>
                <a:lnTo>
                  <a:pt x="80902" y="186865"/>
                </a:lnTo>
                <a:lnTo>
                  <a:pt x="334137" y="24383"/>
                </a:lnTo>
                <a:lnTo>
                  <a:pt x="336042" y="15366"/>
                </a:lnTo>
                <a:lnTo>
                  <a:pt x="327406" y="1904"/>
                </a:lnTo>
                <a:lnTo>
                  <a:pt x="318516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751076" y="4442459"/>
            <a:ext cx="356870" cy="276225"/>
          </a:xfrm>
          <a:prstGeom prst="rect">
            <a:avLst/>
          </a:prstGeom>
          <a:solidFill>
            <a:srgbClr val="232852">
              <a:alpha val="14901"/>
            </a:srgbClr>
          </a:solidFill>
          <a:ln w="9144">
            <a:solidFill>
              <a:srgbClr val="C00000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35"/>
              </a:spcBef>
            </a:pPr>
            <a:r>
              <a:rPr sz="1200" spc="-10" dirty="0">
                <a:latin typeface="Gothic Uralic"/>
                <a:cs typeface="Gothic Uralic"/>
              </a:rPr>
              <a:t>B2</a:t>
            </a:r>
            <a:endParaRPr sz="1200">
              <a:latin typeface="Gothic Uralic"/>
              <a:cs typeface="Gothic Uralic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582292" y="4231004"/>
            <a:ext cx="347345" cy="210185"/>
          </a:xfrm>
          <a:custGeom>
            <a:avLst/>
            <a:gdLst/>
            <a:ahLst/>
            <a:cxnLst/>
            <a:rect l="l" t="t" r="r" b="b"/>
            <a:pathLst>
              <a:path w="347344" h="210185">
                <a:moveTo>
                  <a:pt x="278528" y="176624"/>
                </a:moveTo>
                <a:lnTo>
                  <a:pt x="262255" y="203835"/>
                </a:lnTo>
                <a:lnTo>
                  <a:pt x="347218" y="210185"/>
                </a:lnTo>
                <a:lnTo>
                  <a:pt x="331070" y="184912"/>
                </a:lnTo>
                <a:lnTo>
                  <a:pt x="292481" y="184912"/>
                </a:lnTo>
                <a:lnTo>
                  <a:pt x="289432" y="183134"/>
                </a:lnTo>
                <a:lnTo>
                  <a:pt x="278528" y="176624"/>
                </a:lnTo>
                <a:close/>
              </a:path>
              <a:path w="347344" h="210185">
                <a:moveTo>
                  <a:pt x="285079" y="165670"/>
                </a:moveTo>
                <a:lnTo>
                  <a:pt x="278528" y="176624"/>
                </a:lnTo>
                <a:lnTo>
                  <a:pt x="289432" y="183134"/>
                </a:lnTo>
                <a:lnTo>
                  <a:pt x="292481" y="184912"/>
                </a:lnTo>
                <a:lnTo>
                  <a:pt x="296418" y="183896"/>
                </a:lnTo>
                <a:lnTo>
                  <a:pt x="298195" y="180975"/>
                </a:lnTo>
                <a:lnTo>
                  <a:pt x="299974" y="177927"/>
                </a:lnTo>
                <a:lnTo>
                  <a:pt x="298957" y="173990"/>
                </a:lnTo>
                <a:lnTo>
                  <a:pt x="296037" y="172212"/>
                </a:lnTo>
                <a:lnTo>
                  <a:pt x="285079" y="165670"/>
                </a:lnTo>
                <a:close/>
              </a:path>
              <a:path w="347344" h="210185">
                <a:moveTo>
                  <a:pt x="301370" y="138430"/>
                </a:moveTo>
                <a:lnTo>
                  <a:pt x="285079" y="165670"/>
                </a:lnTo>
                <a:lnTo>
                  <a:pt x="296037" y="172212"/>
                </a:lnTo>
                <a:lnTo>
                  <a:pt x="298957" y="173990"/>
                </a:lnTo>
                <a:lnTo>
                  <a:pt x="299974" y="177927"/>
                </a:lnTo>
                <a:lnTo>
                  <a:pt x="298195" y="180975"/>
                </a:lnTo>
                <a:lnTo>
                  <a:pt x="296418" y="183896"/>
                </a:lnTo>
                <a:lnTo>
                  <a:pt x="292481" y="184912"/>
                </a:lnTo>
                <a:lnTo>
                  <a:pt x="331070" y="184912"/>
                </a:lnTo>
                <a:lnTo>
                  <a:pt x="301370" y="138430"/>
                </a:lnTo>
                <a:close/>
              </a:path>
              <a:path w="347344" h="210185">
                <a:moveTo>
                  <a:pt x="7493" y="0"/>
                </a:moveTo>
                <a:lnTo>
                  <a:pt x="3556" y="1016"/>
                </a:lnTo>
                <a:lnTo>
                  <a:pt x="1778" y="3937"/>
                </a:lnTo>
                <a:lnTo>
                  <a:pt x="0" y="6985"/>
                </a:lnTo>
                <a:lnTo>
                  <a:pt x="1015" y="10922"/>
                </a:lnTo>
                <a:lnTo>
                  <a:pt x="3937" y="12700"/>
                </a:lnTo>
                <a:lnTo>
                  <a:pt x="278528" y="176624"/>
                </a:lnTo>
                <a:lnTo>
                  <a:pt x="285079" y="165670"/>
                </a:lnTo>
                <a:lnTo>
                  <a:pt x="10540" y="1778"/>
                </a:lnTo>
                <a:lnTo>
                  <a:pt x="74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683764" y="4443984"/>
            <a:ext cx="394970" cy="277495"/>
          </a:xfrm>
          <a:prstGeom prst="rect">
            <a:avLst/>
          </a:prstGeom>
          <a:solidFill>
            <a:srgbClr val="232852">
              <a:alpha val="14901"/>
            </a:srgbClr>
          </a:solidFill>
          <a:ln w="9144">
            <a:solidFill>
              <a:srgbClr val="C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40"/>
              </a:spcBef>
            </a:pPr>
            <a:r>
              <a:rPr sz="1200" spc="-5" dirty="0">
                <a:latin typeface="Gothic Uralic"/>
                <a:cs typeface="Gothic Uralic"/>
              </a:rPr>
              <a:t>C3</a:t>
            </a:r>
            <a:endParaRPr sz="1200">
              <a:latin typeface="Gothic Uralic"/>
              <a:cs typeface="Gothic Uralic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929383" y="4231259"/>
            <a:ext cx="989965" cy="231775"/>
            <a:chOff x="1929383" y="4231259"/>
            <a:chExt cx="989965" cy="231775"/>
          </a:xfrm>
        </p:grpSpPr>
        <p:sp>
          <p:nvSpPr>
            <p:cNvPr id="34" name="object 34"/>
            <p:cNvSpPr/>
            <p:nvPr/>
          </p:nvSpPr>
          <p:spPr>
            <a:xfrm>
              <a:off x="2842767" y="4231894"/>
              <a:ext cx="76200" cy="21145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929383" y="4231259"/>
              <a:ext cx="958215" cy="231775"/>
            </a:xfrm>
            <a:custGeom>
              <a:avLst/>
              <a:gdLst/>
              <a:ahLst/>
              <a:cxnLst/>
              <a:rect l="l" t="t" r="r" b="b"/>
              <a:pathLst>
                <a:path w="958214" h="231775">
                  <a:moveTo>
                    <a:pt x="66548" y="156845"/>
                  </a:moveTo>
                  <a:lnTo>
                    <a:pt x="0" y="209931"/>
                  </a:lnTo>
                  <a:lnTo>
                    <a:pt x="82423" y="231267"/>
                  </a:lnTo>
                  <a:lnTo>
                    <a:pt x="76544" y="203708"/>
                  </a:lnTo>
                  <a:lnTo>
                    <a:pt x="59943" y="203708"/>
                  </a:lnTo>
                  <a:lnTo>
                    <a:pt x="56642" y="201422"/>
                  </a:lnTo>
                  <a:lnTo>
                    <a:pt x="55118" y="194564"/>
                  </a:lnTo>
                  <a:lnTo>
                    <a:pt x="57404" y="191262"/>
                  </a:lnTo>
                  <a:lnTo>
                    <a:pt x="73165" y="187867"/>
                  </a:lnTo>
                  <a:lnTo>
                    <a:pt x="66548" y="156845"/>
                  </a:lnTo>
                  <a:close/>
                </a:path>
                <a:path w="958214" h="231775">
                  <a:moveTo>
                    <a:pt x="73165" y="187867"/>
                  </a:moveTo>
                  <a:lnTo>
                    <a:pt x="57404" y="191262"/>
                  </a:lnTo>
                  <a:lnTo>
                    <a:pt x="55118" y="194564"/>
                  </a:lnTo>
                  <a:lnTo>
                    <a:pt x="56642" y="201422"/>
                  </a:lnTo>
                  <a:lnTo>
                    <a:pt x="59943" y="203708"/>
                  </a:lnTo>
                  <a:lnTo>
                    <a:pt x="75815" y="200290"/>
                  </a:lnTo>
                  <a:lnTo>
                    <a:pt x="73165" y="187867"/>
                  </a:lnTo>
                  <a:close/>
                </a:path>
                <a:path w="958214" h="231775">
                  <a:moveTo>
                    <a:pt x="75815" y="200290"/>
                  </a:moveTo>
                  <a:lnTo>
                    <a:pt x="59943" y="203708"/>
                  </a:lnTo>
                  <a:lnTo>
                    <a:pt x="76544" y="203708"/>
                  </a:lnTo>
                  <a:lnTo>
                    <a:pt x="75815" y="200290"/>
                  </a:lnTo>
                  <a:close/>
                </a:path>
                <a:path w="958214" h="231775">
                  <a:moveTo>
                    <a:pt x="953008" y="0"/>
                  </a:moveTo>
                  <a:lnTo>
                    <a:pt x="73165" y="187867"/>
                  </a:lnTo>
                  <a:lnTo>
                    <a:pt x="75815" y="200290"/>
                  </a:lnTo>
                  <a:lnTo>
                    <a:pt x="955675" y="12446"/>
                  </a:lnTo>
                  <a:lnTo>
                    <a:pt x="957834" y="9144"/>
                  </a:lnTo>
                  <a:lnTo>
                    <a:pt x="957199" y="5715"/>
                  </a:lnTo>
                  <a:lnTo>
                    <a:pt x="956437" y="2286"/>
                  </a:lnTo>
                  <a:lnTo>
                    <a:pt x="953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1095755" y="5009388"/>
            <a:ext cx="358140" cy="277495"/>
          </a:xfrm>
          <a:prstGeom prst="rect">
            <a:avLst/>
          </a:prstGeom>
          <a:solidFill>
            <a:srgbClr val="FFC000"/>
          </a:solidFill>
          <a:ln w="9143">
            <a:solidFill>
              <a:srgbClr val="C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45"/>
              </a:spcBef>
            </a:pPr>
            <a:r>
              <a:rPr sz="1200" spc="-5" dirty="0">
                <a:latin typeface="Gothic Uralic"/>
                <a:cs typeface="Gothic Uralic"/>
              </a:rPr>
              <a:t>B1</a:t>
            </a:r>
            <a:endParaRPr sz="1200">
              <a:latin typeface="Gothic Uralic"/>
              <a:cs typeface="Gothic Uralic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234846" y="4715002"/>
            <a:ext cx="76200" cy="295275"/>
          </a:xfrm>
          <a:custGeom>
            <a:avLst/>
            <a:gdLst/>
            <a:ahLst/>
            <a:cxnLst/>
            <a:rect l="l" t="t" r="r" b="b"/>
            <a:pathLst>
              <a:path w="76200" h="295275">
                <a:moveTo>
                  <a:pt x="31754" y="218926"/>
                </a:moveTo>
                <a:lnTo>
                  <a:pt x="0" y="219456"/>
                </a:lnTo>
                <a:lnTo>
                  <a:pt x="39344" y="295021"/>
                </a:lnTo>
                <a:lnTo>
                  <a:pt x="66738" y="237871"/>
                </a:lnTo>
                <a:lnTo>
                  <a:pt x="34899" y="237871"/>
                </a:lnTo>
                <a:lnTo>
                  <a:pt x="32016" y="235077"/>
                </a:lnTo>
                <a:lnTo>
                  <a:pt x="31754" y="218926"/>
                </a:lnTo>
                <a:close/>
              </a:path>
              <a:path w="76200" h="295275">
                <a:moveTo>
                  <a:pt x="44471" y="218714"/>
                </a:moveTo>
                <a:lnTo>
                  <a:pt x="31754" y="218926"/>
                </a:lnTo>
                <a:lnTo>
                  <a:pt x="32016" y="235077"/>
                </a:lnTo>
                <a:lnTo>
                  <a:pt x="34899" y="237871"/>
                </a:lnTo>
                <a:lnTo>
                  <a:pt x="41884" y="237871"/>
                </a:lnTo>
                <a:lnTo>
                  <a:pt x="44557" y="235077"/>
                </a:lnTo>
                <a:lnTo>
                  <a:pt x="44678" y="231394"/>
                </a:lnTo>
                <a:lnTo>
                  <a:pt x="44471" y="218714"/>
                </a:lnTo>
                <a:close/>
              </a:path>
              <a:path w="76200" h="295275">
                <a:moveTo>
                  <a:pt x="76174" y="218186"/>
                </a:moveTo>
                <a:lnTo>
                  <a:pt x="44471" y="218714"/>
                </a:lnTo>
                <a:lnTo>
                  <a:pt x="44557" y="235077"/>
                </a:lnTo>
                <a:lnTo>
                  <a:pt x="41884" y="237871"/>
                </a:lnTo>
                <a:lnTo>
                  <a:pt x="66738" y="237871"/>
                </a:lnTo>
                <a:lnTo>
                  <a:pt x="76174" y="218186"/>
                </a:lnTo>
                <a:close/>
              </a:path>
              <a:path w="76200" h="295275">
                <a:moveTo>
                  <a:pt x="38074" y="0"/>
                </a:moveTo>
                <a:lnTo>
                  <a:pt x="31038" y="0"/>
                </a:lnTo>
                <a:lnTo>
                  <a:pt x="28366" y="2793"/>
                </a:lnTo>
                <a:lnTo>
                  <a:pt x="28298" y="6223"/>
                </a:lnTo>
                <a:lnTo>
                  <a:pt x="31754" y="218926"/>
                </a:lnTo>
                <a:lnTo>
                  <a:pt x="44471" y="218714"/>
                </a:lnTo>
                <a:lnTo>
                  <a:pt x="40995" y="6223"/>
                </a:lnTo>
                <a:lnTo>
                  <a:pt x="40995" y="2793"/>
                </a:lnTo>
                <a:lnTo>
                  <a:pt x="380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8" name="object 38"/>
          <p:cNvGrpSpPr/>
          <p:nvPr/>
        </p:nvGrpSpPr>
        <p:grpSpPr>
          <a:xfrm>
            <a:off x="8930640" y="3314700"/>
            <a:ext cx="2459990" cy="1757680"/>
            <a:chOff x="8930640" y="3314700"/>
            <a:chExt cx="2459990" cy="1757680"/>
          </a:xfrm>
        </p:grpSpPr>
        <p:sp>
          <p:nvSpPr>
            <p:cNvPr id="39" name="object 39"/>
            <p:cNvSpPr/>
            <p:nvPr/>
          </p:nvSpPr>
          <p:spPr>
            <a:xfrm>
              <a:off x="10739628" y="3326891"/>
              <a:ext cx="643255" cy="1720850"/>
            </a:xfrm>
            <a:custGeom>
              <a:avLst/>
              <a:gdLst/>
              <a:ahLst/>
              <a:cxnLst/>
              <a:rect l="l" t="t" r="r" b="b"/>
              <a:pathLst>
                <a:path w="643254" h="1720850">
                  <a:moveTo>
                    <a:pt x="643127" y="0"/>
                  </a:moveTo>
                  <a:lnTo>
                    <a:pt x="0" y="344170"/>
                  </a:lnTo>
                  <a:lnTo>
                    <a:pt x="0" y="1376426"/>
                  </a:lnTo>
                  <a:lnTo>
                    <a:pt x="643127" y="1720596"/>
                  </a:lnTo>
                  <a:lnTo>
                    <a:pt x="643127" y="0"/>
                  </a:lnTo>
                  <a:close/>
                </a:path>
              </a:pathLst>
            </a:custGeom>
            <a:solidFill>
              <a:srgbClr val="B5C1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0739628" y="3326891"/>
              <a:ext cx="643255" cy="1720850"/>
            </a:xfrm>
            <a:custGeom>
              <a:avLst/>
              <a:gdLst/>
              <a:ahLst/>
              <a:cxnLst/>
              <a:rect l="l" t="t" r="r" b="b"/>
              <a:pathLst>
                <a:path w="643254" h="1720850">
                  <a:moveTo>
                    <a:pt x="643127" y="0"/>
                  </a:moveTo>
                  <a:lnTo>
                    <a:pt x="643127" y="1720596"/>
                  </a:lnTo>
                  <a:lnTo>
                    <a:pt x="0" y="1376426"/>
                  </a:lnTo>
                  <a:lnTo>
                    <a:pt x="0" y="344170"/>
                  </a:lnTo>
                  <a:lnTo>
                    <a:pt x="643127" y="0"/>
                  </a:lnTo>
                  <a:close/>
                </a:path>
              </a:pathLst>
            </a:custGeom>
            <a:ln w="15239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938260" y="3322320"/>
              <a:ext cx="650875" cy="1742439"/>
            </a:xfrm>
            <a:custGeom>
              <a:avLst/>
              <a:gdLst/>
              <a:ahLst/>
              <a:cxnLst/>
              <a:rect l="l" t="t" r="r" b="b"/>
              <a:pathLst>
                <a:path w="650875" h="1742439">
                  <a:moveTo>
                    <a:pt x="0" y="0"/>
                  </a:moveTo>
                  <a:lnTo>
                    <a:pt x="0" y="1741931"/>
                  </a:lnTo>
                  <a:lnTo>
                    <a:pt x="650748" y="1393570"/>
                  </a:lnTo>
                  <a:lnTo>
                    <a:pt x="650748" y="3483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C1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938260" y="3322320"/>
              <a:ext cx="650875" cy="1742439"/>
            </a:xfrm>
            <a:custGeom>
              <a:avLst/>
              <a:gdLst/>
              <a:ahLst/>
              <a:cxnLst/>
              <a:rect l="l" t="t" r="r" b="b"/>
              <a:pathLst>
                <a:path w="650875" h="1742439">
                  <a:moveTo>
                    <a:pt x="0" y="1741931"/>
                  </a:moveTo>
                  <a:lnTo>
                    <a:pt x="0" y="0"/>
                  </a:lnTo>
                  <a:lnTo>
                    <a:pt x="650748" y="348360"/>
                  </a:lnTo>
                  <a:lnTo>
                    <a:pt x="650748" y="1393570"/>
                  </a:lnTo>
                  <a:lnTo>
                    <a:pt x="0" y="1741931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9585960" y="3669791"/>
              <a:ext cx="1152525" cy="1049020"/>
            </a:xfrm>
            <a:custGeom>
              <a:avLst/>
              <a:gdLst/>
              <a:ahLst/>
              <a:cxnLst/>
              <a:rect l="l" t="t" r="r" b="b"/>
              <a:pathLst>
                <a:path w="1152525" h="1049020">
                  <a:moveTo>
                    <a:pt x="1152144" y="0"/>
                  </a:moveTo>
                  <a:lnTo>
                    <a:pt x="0" y="0"/>
                  </a:lnTo>
                  <a:lnTo>
                    <a:pt x="0" y="1048511"/>
                  </a:lnTo>
                  <a:lnTo>
                    <a:pt x="1152144" y="1048511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B5C1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9585960" y="3669791"/>
              <a:ext cx="1152525" cy="1049020"/>
            </a:xfrm>
            <a:custGeom>
              <a:avLst/>
              <a:gdLst/>
              <a:ahLst/>
              <a:cxnLst/>
              <a:rect l="l" t="t" r="r" b="b"/>
              <a:pathLst>
                <a:path w="1152525" h="1049020">
                  <a:moveTo>
                    <a:pt x="0" y="1048511"/>
                  </a:moveTo>
                  <a:lnTo>
                    <a:pt x="1152144" y="1048511"/>
                  </a:lnTo>
                  <a:lnTo>
                    <a:pt x="1152144" y="0"/>
                  </a:lnTo>
                  <a:lnTo>
                    <a:pt x="0" y="0"/>
                  </a:lnTo>
                  <a:lnTo>
                    <a:pt x="0" y="1048511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0415016" y="4797552"/>
              <a:ext cx="124968" cy="19659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9951720" y="4700016"/>
              <a:ext cx="478790" cy="320040"/>
            </a:xfrm>
            <a:custGeom>
              <a:avLst/>
              <a:gdLst/>
              <a:ahLst/>
              <a:cxnLst/>
              <a:rect l="l" t="t" r="r" b="b"/>
              <a:pathLst>
                <a:path w="478790" h="320039">
                  <a:moveTo>
                    <a:pt x="478535" y="0"/>
                  </a:moveTo>
                  <a:lnTo>
                    <a:pt x="432389" y="27011"/>
                  </a:lnTo>
                  <a:lnTo>
                    <a:pt x="380603" y="36905"/>
                  </a:lnTo>
                  <a:lnTo>
                    <a:pt x="314919" y="43391"/>
                  </a:lnTo>
                  <a:lnTo>
                    <a:pt x="239268" y="45719"/>
                  </a:lnTo>
                  <a:lnTo>
                    <a:pt x="163616" y="43391"/>
                  </a:lnTo>
                  <a:lnTo>
                    <a:pt x="97932" y="36905"/>
                  </a:lnTo>
                  <a:lnTo>
                    <a:pt x="46146" y="27011"/>
                  </a:lnTo>
                  <a:lnTo>
                    <a:pt x="12192" y="14459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46146" y="301331"/>
                  </a:lnTo>
                  <a:lnTo>
                    <a:pt x="97932" y="311225"/>
                  </a:lnTo>
                  <a:lnTo>
                    <a:pt x="163616" y="317711"/>
                  </a:lnTo>
                  <a:lnTo>
                    <a:pt x="239268" y="320039"/>
                  </a:lnTo>
                  <a:lnTo>
                    <a:pt x="314919" y="317711"/>
                  </a:lnTo>
                  <a:lnTo>
                    <a:pt x="380603" y="311225"/>
                  </a:lnTo>
                  <a:lnTo>
                    <a:pt x="432389" y="301331"/>
                  </a:lnTo>
                  <a:lnTo>
                    <a:pt x="466343" y="288779"/>
                  </a:lnTo>
                  <a:lnTo>
                    <a:pt x="478535" y="274319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9951720" y="4654296"/>
              <a:ext cx="478790" cy="91440"/>
            </a:xfrm>
            <a:custGeom>
              <a:avLst/>
              <a:gdLst/>
              <a:ahLst/>
              <a:cxnLst/>
              <a:rect l="l" t="t" r="r" b="b"/>
              <a:pathLst>
                <a:path w="478790" h="91439">
                  <a:moveTo>
                    <a:pt x="239268" y="0"/>
                  </a:moveTo>
                  <a:lnTo>
                    <a:pt x="163616" y="2328"/>
                  </a:lnTo>
                  <a:lnTo>
                    <a:pt x="97932" y="8814"/>
                  </a:lnTo>
                  <a:lnTo>
                    <a:pt x="46146" y="18708"/>
                  </a:lnTo>
                  <a:lnTo>
                    <a:pt x="0" y="45719"/>
                  </a:lnTo>
                  <a:lnTo>
                    <a:pt x="12192" y="60179"/>
                  </a:lnTo>
                  <a:lnTo>
                    <a:pt x="46146" y="72731"/>
                  </a:lnTo>
                  <a:lnTo>
                    <a:pt x="97932" y="82625"/>
                  </a:lnTo>
                  <a:lnTo>
                    <a:pt x="163616" y="89111"/>
                  </a:lnTo>
                  <a:lnTo>
                    <a:pt x="239268" y="91439"/>
                  </a:lnTo>
                  <a:lnTo>
                    <a:pt x="314919" y="89111"/>
                  </a:lnTo>
                  <a:lnTo>
                    <a:pt x="380603" y="82625"/>
                  </a:lnTo>
                  <a:lnTo>
                    <a:pt x="432389" y="72731"/>
                  </a:lnTo>
                  <a:lnTo>
                    <a:pt x="466343" y="60179"/>
                  </a:lnTo>
                  <a:lnTo>
                    <a:pt x="478535" y="45719"/>
                  </a:lnTo>
                  <a:lnTo>
                    <a:pt x="466343" y="31260"/>
                  </a:lnTo>
                  <a:lnTo>
                    <a:pt x="432389" y="18708"/>
                  </a:lnTo>
                  <a:lnTo>
                    <a:pt x="380603" y="8814"/>
                  </a:lnTo>
                  <a:lnTo>
                    <a:pt x="314919" y="2328"/>
                  </a:lnTo>
                  <a:lnTo>
                    <a:pt x="239268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9951720" y="4654296"/>
              <a:ext cx="478790" cy="365760"/>
            </a:xfrm>
            <a:custGeom>
              <a:avLst/>
              <a:gdLst/>
              <a:ahLst/>
              <a:cxnLst/>
              <a:rect l="l" t="t" r="r" b="b"/>
              <a:pathLst>
                <a:path w="478790" h="365760">
                  <a:moveTo>
                    <a:pt x="478535" y="45719"/>
                  </a:moveTo>
                  <a:lnTo>
                    <a:pt x="432389" y="72731"/>
                  </a:lnTo>
                  <a:lnTo>
                    <a:pt x="380603" y="82625"/>
                  </a:lnTo>
                  <a:lnTo>
                    <a:pt x="314919" y="89111"/>
                  </a:lnTo>
                  <a:lnTo>
                    <a:pt x="239268" y="91439"/>
                  </a:lnTo>
                  <a:lnTo>
                    <a:pt x="163616" y="89111"/>
                  </a:lnTo>
                  <a:lnTo>
                    <a:pt x="97932" y="82625"/>
                  </a:lnTo>
                  <a:lnTo>
                    <a:pt x="46146" y="72731"/>
                  </a:lnTo>
                  <a:lnTo>
                    <a:pt x="12192" y="60179"/>
                  </a:lnTo>
                  <a:lnTo>
                    <a:pt x="0" y="45719"/>
                  </a:lnTo>
                  <a:lnTo>
                    <a:pt x="12192" y="31260"/>
                  </a:lnTo>
                  <a:lnTo>
                    <a:pt x="46146" y="18708"/>
                  </a:lnTo>
                  <a:lnTo>
                    <a:pt x="97932" y="8814"/>
                  </a:lnTo>
                  <a:lnTo>
                    <a:pt x="163616" y="2328"/>
                  </a:lnTo>
                  <a:lnTo>
                    <a:pt x="239268" y="0"/>
                  </a:lnTo>
                  <a:lnTo>
                    <a:pt x="314919" y="2328"/>
                  </a:lnTo>
                  <a:lnTo>
                    <a:pt x="380603" y="8814"/>
                  </a:lnTo>
                  <a:lnTo>
                    <a:pt x="432389" y="18708"/>
                  </a:lnTo>
                  <a:lnTo>
                    <a:pt x="466343" y="31260"/>
                  </a:lnTo>
                  <a:lnTo>
                    <a:pt x="478535" y="45719"/>
                  </a:lnTo>
                  <a:close/>
                </a:path>
                <a:path w="478790" h="365760">
                  <a:moveTo>
                    <a:pt x="478535" y="45719"/>
                  </a:moveTo>
                  <a:lnTo>
                    <a:pt x="478535" y="320039"/>
                  </a:lnTo>
                  <a:lnTo>
                    <a:pt x="466343" y="334499"/>
                  </a:lnTo>
                  <a:lnTo>
                    <a:pt x="432389" y="347051"/>
                  </a:lnTo>
                  <a:lnTo>
                    <a:pt x="380603" y="356945"/>
                  </a:lnTo>
                  <a:lnTo>
                    <a:pt x="314919" y="363431"/>
                  </a:lnTo>
                  <a:lnTo>
                    <a:pt x="239268" y="365759"/>
                  </a:lnTo>
                  <a:lnTo>
                    <a:pt x="163616" y="363431"/>
                  </a:lnTo>
                  <a:lnTo>
                    <a:pt x="97932" y="356945"/>
                  </a:lnTo>
                  <a:lnTo>
                    <a:pt x="46146" y="347051"/>
                  </a:lnTo>
                  <a:lnTo>
                    <a:pt x="12192" y="334499"/>
                  </a:lnTo>
                  <a:lnTo>
                    <a:pt x="0" y="320039"/>
                  </a:lnTo>
                  <a:lnTo>
                    <a:pt x="0" y="45719"/>
                  </a:lnTo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9189720" y="4041648"/>
              <a:ext cx="204470" cy="719455"/>
            </a:xfrm>
            <a:custGeom>
              <a:avLst/>
              <a:gdLst/>
              <a:ahLst/>
              <a:cxnLst/>
              <a:rect l="l" t="t" r="r" b="b"/>
              <a:pathLst>
                <a:path w="204470" h="719454">
                  <a:moveTo>
                    <a:pt x="0" y="0"/>
                  </a:moveTo>
                  <a:lnTo>
                    <a:pt x="0" y="623062"/>
                  </a:lnTo>
                  <a:lnTo>
                    <a:pt x="204215" y="719327"/>
                  </a:lnTo>
                  <a:lnTo>
                    <a:pt x="204215" y="96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66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189720" y="4041648"/>
              <a:ext cx="204470" cy="719455"/>
            </a:xfrm>
            <a:custGeom>
              <a:avLst/>
              <a:gdLst/>
              <a:ahLst/>
              <a:cxnLst/>
              <a:rect l="l" t="t" r="r" b="b"/>
              <a:pathLst>
                <a:path w="204470" h="719454">
                  <a:moveTo>
                    <a:pt x="204215" y="719327"/>
                  </a:moveTo>
                  <a:lnTo>
                    <a:pt x="0" y="623062"/>
                  </a:lnTo>
                  <a:lnTo>
                    <a:pt x="0" y="0"/>
                  </a:lnTo>
                  <a:lnTo>
                    <a:pt x="204215" y="96265"/>
                  </a:lnTo>
                  <a:lnTo>
                    <a:pt x="204215" y="719327"/>
                  </a:lnTo>
                  <a:close/>
                </a:path>
              </a:pathLst>
            </a:custGeom>
            <a:ln w="15239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191244" y="4165091"/>
              <a:ext cx="203200" cy="756285"/>
            </a:xfrm>
            <a:custGeom>
              <a:avLst/>
              <a:gdLst/>
              <a:ahLst/>
              <a:cxnLst/>
              <a:rect l="l" t="t" r="r" b="b"/>
              <a:pathLst>
                <a:path w="203200" h="756285">
                  <a:moveTo>
                    <a:pt x="202691" y="0"/>
                  </a:moveTo>
                  <a:lnTo>
                    <a:pt x="0" y="108838"/>
                  </a:lnTo>
                  <a:lnTo>
                    <a:pt x="0" y="755903"/>
                  </a:lnTo>
                  <a:lnTo>
                    <a:pt x="202691" y="647064"/>
                  </a:lnTo>
                  <a:lnTo>
                    <a:pt x="202691" y="0"/>
                  </a:lnTo>
                  <a:close/>
                </a:path>
              </a:pathLst>
            </a:custGeom>
            <a:solidFill>
              <a:srgbClr val="4966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9191244" y="4165091"/>
              <a:ext cx="203200" cy="756285"/>
            </a:xfrm>
            <a:custGeom>
              <a:avLst/>
              <a:gdLst/>
              <a:ahLst/>
              <a:cxnLst/>
              <a:rect l="l" t="t" r="r" b="b"/>
              <a:pathLst>
                <a:path w="203200" h="756285">
                  <a:moveTo>
                    <a:pt x="0" y="755903"/>
                  </a:moveTo>
                  <a:lnTo>
                    <a:pt x="202691" y="647064"/>
                  </a:lnTo>
                  <a:lnTo>
                    <a:pt x="202691" y="0"/>
                  </a:lnTo>
                  <a:lnTo>
                    <a:pt x="0" y="108838"/>
                  </a:lnTo>
                  <a:lnTo>
                    <a:pt x="0" y="755903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9200388" y="4073651"/>
              <a:ext cx="180340" cy="399415"/>
            </a:xfrm>
            <a:custGeom>
              <a:avLst/>
              <a:gdLst/>
              <a:ahLst/>
              <a:cxnLst/>
              <a:rect l="l" t="t" r="r" b="b"/>
              <a:pathLst>
                <a:path w="180340" h="399414">
                  <a:moveTo>
                    <a:pt x="0" y="0"/>
                  </a:moveTo>
                  <a:lnTo>
                    <a:pt x="0" y="314452"/>
                  </a:lnTo>
                  <a:lnTo>
                    <a:pt x="179831" y="399288"/>
                  </a:lnTo>
                  <a:lnTo>
                    <a:pt x="179831" y="848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66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9841992" y="4797552"/>
              <a:ext cx="124968" cy="19659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9023350" y="3599179"/>
            <a:ext cx="373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Gothic Uralic"/>
                <a:cs typeface="Gothic Uralic"/>
              </a:rPr>
              <a:t>B1</a:t>
            </a:r>
            <a:endParaRPr sz="2400">
              <a:latin typeface="Gothic Uralic"/>
              <a:cs typeface="Gothic Uralic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9695815" y="5219191"/>
            <a:ext cx="92964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45" dirty="0">
                <a:solidFill>
                  <a:srgbClr val="232852"/>
                </a:solidFill>
                <a:latin typeface="Gothic Uralic"/>
                <a:cs typeface="Gothic Uralic"/>
              </a:rPr>
              <a:t>A1</a:t>
            </a:r>
            <a:endParaRPr sz="5400">
              <a:latin typeface="Gothic Uralic"/>
              <a:cs typeface="Gothic Uralic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9293352" y="5035296"/>
            <a:ext cx="1727835" cy="1548765"/>
            <a:chOff x="9293352" y="5035296"/>
            <a:chExt cx="1727835" cy="1548765"/>
          </a:xfrm>
        </p:grpSpPr>
        <p:sp>
          <p:nvSpPr>
            <p:cNvPr id="58" name="object 58"/>
            <p:cNvSpPr/>
            <p:nvPr/>
          </p:nvSpPr>
          <p:spPr>
            <a:xfrm>
              <a:off x="9293352" y="5035296"/>
              <a:ext cx="1727453" cy="144094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0006584" y="6007608"/>
              <a:ext cx="381000" cy="568960"/>
            </a:xfrm>
            <a:custGeom>
              <a:avLst/>
              <a:gdLst/>
              <a:ahLst/>
              <a:cxnLst/>
              <a:rect l="l" t="t" r="r" b="b"/>
              <a:pathLst>
                <a:path w="381000" h="568959">
                  <a:moveTo>
                    <a:pt x="190500" y="0"/>
                  </a:moveTo>
                  <a:lnTo>
                    <a:pt x="0" y="190499"/>
                  </a:lnTo>
                  <a:lnTo>
                    <a:pt x="95250" y="190499"/>
                  </a:lnTo>
                  <a:lnTo>
                    <a:pt x="95250" y="568451"/>
                  </a:lnTo>
                  <a:lnTo>
                    <a:pt x="285750" y="568451"/>
                  </a:lnTo>
                  <a:lnTo>
                    <a:pt x="285750" y="190499"/>
                  </a:lnTo>
                  <a:lnTo>
                    <a:pt x="381000" y="190499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0006584" y="6007608"/>
              <a:ext cx="381000" cy="568960"/>
            </a:xfrm>
            <a:custGeom>
              <a:avLst/>
              <a:gdLst/>
              <a:ahLst/>
              <a:cxnLst/>
              <a:rect l="l" t="t" r="r" b="b"/>
              <a:pathLst>
                <a:path w="381000" h="568959">
                  <a:moveTo>
                    <a:pt x="95250" y="568451"/>
                  </a:moveTo>
                  <a:lnTo>
                    <a:pt x="95250" y="190499"/>
                  </a:lnTo>
                  <a:lnTo>
                    <a:pt x="0" y="190499"/>
                  </a:lnTo>
                  <a:lnTo>
                    <a:pt x="190500" y="0"/>
                  </a:lnTo>
                  <a:lnTo>
                    <a:pt x="381000" y="190499"/>
                  </a:lnTo>
                  <a:lnTo>
                    <a:pt x="285750" y="190499"/>
                  </a:lnTo>
                  <a:lnTo>
                    <a:pt x="285750" y="568451"/>
                  </a:lnTo>
                  <a:lnTo>
                    <a:pt x="95250" y="568451"/>
                  </a:lnTo>
                  <a:close/>
                </a:path>
              </a:pathLst>
            </a:custGeom>
            <a:ln w="1524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0"/>
            <a:ext cx="4671059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39846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Problem-solving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4962144" y="3796284"/>
            <a:ext cx="2118360" cy="1998345"/>
            <a:chOff x="4962144" y="3796284"/>
            <a:chExt cx="2118360" cy="1998345"/>
          </a:xfrm>
        </p:grpSpPr>
        <p:sp>
          <p:nvSpPr>
            <p:cNvPr id="6" name="object 6"/>
            <p:cNvSpPr/>
            <p:nvPr/>
          </p:nvSpPr>
          <p:spPr>
            <a:xfrm>
              <a:off x="4969764" y="3803904"/>
              <a:ext cx="2103120" cy="1983105"/>
            </a:xfrm>
            <a:custGeom>
              <a:avLst/>
              <a:gdLst/>
              <a:ahLst/>
              <a:cxnLst/>
              <a:rect l="l" t="t" r="r" b="b"/>
              <a:pathLst>
                <a:path w="2103120" h="1983104">
                  <a:moveTo>
                    <a:pt x="0" y="1982724"/>
                  </a:moveTo>
                  <a:lnTo>
                    <a:pt x="2103119" y="1982724"/>
                  </a:lnTo>
                  <a:lnTo>
                    <a:pt x="2103119" y="4572"/>
                  </a:lnTo>
                  <a:lnTo>
                    <a:pt x="0" y="4572"/>
                  </a:lnTo>
                  <a:lnTo>
                    <a:pt x="0" y="1982724"/>
                  </a:lnTo>
                  <a:close/>
                </a:path>
                <a:path w="2103120" h="1983104">
                  <a:moveTo>
                    <a:pt x="667512" y="1982724"/>
                  </a:moveTo>
                  <a:lnTo>
                    <a:pt x="1409700" y="1982724"/>
                  </a:lnTo>
                  <a:lnTo>
                    <a:pt x="1409700" y="0"/>
                  </a:lnTo>
                  <a:lnTo>
                    <a:pt x="667512" y="0"/>
                  </a:lnTo>
                  <a:lnTo>
                    <a:pt x="667512" y="1982724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969764" y="4407408"/>
              <a:ext cx="2103120" cy="728980"/>
            </a:xfrm>
            <a:custGeom>
              <a:avLst/>
              <a:gdLst/>
              <a:ahLst/>
              <a:cxnLst/>
              <a:rect l="l" t="t" r="r" b="b"/>
              <a:pathLst>
                <a:path w="2103120" h="728979">
                  <a:moveTo>
                    <a:pt x="0" y="728471"/>
                  </a:moveTo>
                  <a:lnTo>
                    <a:pt x="2103119" y="728471"/>
                  </a:lnTo>
                  <a:lnTo>
                    <a:pt x="2103119" y="0"/>
                  </a:lnTo>
                  <a:lnTo>
                    <a:pt x="0" y="0"/>
                  </a:lnTo>
                  <a:lnTo>
                    <a:pt x="0" y="728471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496811" y="4477512"/>
              <a:ext cx="542543" cy="5425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969764" y="3808476"/>
            <a:ext cx="668020" cy="599440"/>
          </a:xfrm>
          <a:prstGeom prst="rect">
            <a:avLst/>
          </a:prstGeom>
          <a:ln w="15240">
            <a:solidFill>
              <a:srgbClr val="34487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8595">
              <a:lnSpc>
                <a:spcPts val="4235"/>
              </a:lnSpc>
            </a:pPr>
            <a:r>
              <a:rPr sz="3600" b="1" dirty="0">
                <a:latin typeface="Gothic Uralic"/>
                <a:cs typeface="Gothic Uralic"/>
              </a:rPr>
              <a:t>o</a:t>
            </a:r>
            <a:endParaRPr sz="3600">
              <a:latin typeface="Gothic Uralic"/>
              <a:cs typeface="Gothic Ural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00650" y="3360877"/>
            <a:ext cx="171068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6445" algn="l"/>
                <a:tab pos="1459230" algn="l"/>
              </a:tabLst>
            </a:pPr>
            <a:r>
              <a:rPr sz="2400" b="1" dirty="0">
                <a:latin typeface="Gothic Uralic"/>
                <a:cs typeface="Gothic Uralic"/>
              </a:rPr>
              <a:t>A	B	C</a:t>
            </a:r>
            <a:endParaRPr sz="2400">
              <a:latin typeface="Gothic Uralic"/>
              <a:cs typeface="Gothic Ural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77588" y="3925061"/>
            <a:ext cx="223520" cy="1003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Gothic Uralic"/>
                <a:cs typeface="Gothic Uralic"/>
              </a:rPr>
              <a:t>3</a:t>
            </a:r>
            <a:endParaRPr sz="24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940"/>
              </a:spcBef>
            </a:pPr>
            <a:r>
              <a:rPr sz="2400" b="1" dirty="0">
                <a:latin typeface="Gothic Uralic"/>
                <a:cs typeface="Gothic Uralic"/>
              </a:rPr>
              <a:t>2</a:t>
            </a:r>
            <a:endParaRPr sz="2400">
              <a:latin typeface="Gothic Uralic"/>
              <a:cs typeface="Gothic Ural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77588" y="5273446"/>
            <a:ext cx="1968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Gothic Uralic"/>
                <a:cs typeface="Gothic Uralic"/>
              </a:rPr>
              <a:t>1</a:t>
            </a:r>
            <a:endParaRPr sz="2400">
              <a:latin typeface="Gothic Uralic"/>
              <a:cs typeface="Gothic Ural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44896" y="3784854"/>
            <a:ext cx="7270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835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Gothic Uralic"/>
                <a:cs typeface="Gothic Uralic"/>
              </a:rPr>
              <a:t>o</a:t>
            </a:r>
            <a:endParaRPr sz="3600">
              <a:latin typeface="Gothic Uralic"/>
              <a:cs typeface="Gothic Ural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69764" y="4407408"/>
            <a:ext cx="668020" cy="728980"/>
          </a:xfrm>
          <a:prstGeom prst="rect">
            <a:avLst/>
          </a:prstGeom>
          <a:ln w="15240">
            <a:solidFill>
              <a:srgbClr val="34487C"/>
            </a:solidFill>
          </a:ln>
        </p:spPr>
        <p:txBody>
          <a:bodyPr vert="horz" wrap="square" lIns="0" tIns="48894" rIns="0" bIns="0" rtlCol="0">
            <a:spAutoFit/>
          </a:bodyPr>
          <a:lstStyle/>
          <a:p>
            <a:pPr marL="205740">
              <a:lnSpc>
                <a:spcPct val="100000"/>
              </a:lnSpc>
              <a:spcBef>
                <a:spcPts val="385"/>
              </a:spcBef>
            </a:pPr>
            <a:r>
              <a:rPr sz="3600" b="1" dirty="0">
                <a:latin typeface="Gothic Uralic"/>
                <a:cs typeface="Gothic Uralic"/>
              </a:rPr>
              <a:t>o</a:t>
            </a:r>
            <a:endParaRPr sz="3600">
              <a:latin typeface="Gothic Uralic"/>
              <a:cs typeface="Gothic Ural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69764" y="5135879"/>
            <a:ext cx="668020" cy="650875"/>
          </a:xfrm>
          <a:prstGeom prst="rect">
            <a:avLst/>
          </a:prstGeom>
          <a:ln w="15240">
            <a:solidFill>
              <a:srgbClr val="34487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05740">
              <a:lnSpc>
                <a:spcPts val="4260"/>
              </a:lnSpc>
            </a:pPr>
            <a:r>
              <a:rPr sz="3600" b="1" dirty="0">
                <a:latin typeface="Gothic Uralic"/>
                <a:cs typeface="Gothic Uralic"/>
              </a:rPr>
              <a:t>o</a:t>
            </a:r>
            <a:endParaRPr sz="3600">
              <a:latin typeface="Gothic Uralic"/>
              <a:cs typeface="Gothic Ural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37276" y="4407408"/>
            <a:ext cx="742315" cy="728980"/>
          </a:xfrm>
          <a:prstGeom prst="rect">
            <a:avLst/>
          </a:prstGeom>
          <a:ln w="15240">
            <a:solidFill>
              <a:srgbClr val="34487C"/>
            </a:solidFill>
          </a:ln>
        </p:spPr>
        <p:txBody>
          <a:bodyPr vert="horz" wrap="square" lIns="0" tIns="64135" rIns="0" bIns="0" rtlCol="0">
            <a:spAutoFit/>
          </a:bodyPr>
          <a:lstStyle/>
          <a:p>
            <a:pPr marL="211455">
              <a:lnSpc>
                <a:spcPct val="100000"/>
              </a:lnSpc>
              <a:spcBef>
                <a:spcPts val="505"/>
              </a:spcBef>
            </a:pPr>
            <a:r>
              <a:rPr sz="3600" b="1" dirty="0">
                <a:solidFill>
                  <a:srgbClr val="C00000"/>
                </a:solidFill>
                <a:latin typeface="Gothic Uralic"/>
                <a:cs typeface="Gothic Uralic"/>
              </a:rPr>
              <a:t>o</a:t>
            </a:r>
            <a:endParaRPr sz="3600">
              <a:latin typeface="Gothic Uralic"/>
              <a:cs typeface="Gothic Uralic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911596" y="4039107"/>
            <a:ext cx="679450" cy="641350"/>
          </a:xfrm>
          <a:custGeom>
            <a:avLst/>
            <a:gdLst/>
            <a:ahLst/>
            <a:cxnLst/>
            <a:rect l="l" t="t" r="r" b="b"/>
            <a:pathLst>
              <a:path w="679450" h="641350">
                <a:moveTo>
                  <a:pt x="112776" y="179070"/>
                </a:moveTo>
                <a:lnTo>
                  <a:pt x="110388" y="167817"/>
                </a:lnTo>
                <a:lnTo>
                  <a:pt x="104076" y="158673"/>
                </a:lnTo>
                <a:lnTo>
                  <a:pt x="94805" y="152552"/>
                </a:lnTo>
                <a:lnTo>
                  <a:pt x="83566" y="150368"/>
                </a:lnTo>
                <a:lnTo>
                  <a:pt x="72301" y="152742"/>
                </a:lnTo>
                <a:lnTo>
                  <a:pt x="63157" y="159029"/>
                </a:lnTo>
                <a:lnTo>
                  <a:pt x="57035" y="168287"/>
                </a:lnTo>
                <a:lnTo>
                  <a:pt x="54952" y="179070"/>
                </a:lnTo>
                <a:lnTo>
                  <a:pt x="54864" y="179705"/>
                </a:lnTo>
                <a:lnTo>
                  <a:pt x="57226" y="190957"/>
                </a:lnTo>
                <a:lnTo>
                  <a:pt x="63512" y="200101"/>
                </a:lnTo>
                <a:lnTo>
                  <a:pt x="72771" y="206184"/>
                </a:lnTo>
                <a:lnTo>
                  <a:pt x="84074" y="208280"/>
                </a:lnTo>
                <a:lnTo>
                  <a:pt x="95326" y="205917"/>
                </a:lnTo>
                <a:lnTo>
                  <a:pt x="104470" y="199631"/>
                </a:lnTo>
                <a:lnTo>
                  <a:pt x="110591" y="190373"/>
                </a:lnTo>
                <a:lnTo>
                  <a:pt x="112776" y="179070"/>
                </a:lnTo>
                <a:close/>
              </a:path>
              <a:path w="679450" h="641350">
                <a:moveTo>
                  <a:pt x="114046" y="294894"/>
                </a:moveTo>
                <a:lnTo>
                  <a:pt x="111594" y="283641"/>
                </a:lnTo>
                <a:lnTo>
                  <a:pt x="105283" y="274497"/>
                </a:lnTo>
                <a:lnTo>
                  <a:pt x="95999" y="268376"/>
                </a:lnTo>
                <a:lnTo>
                  <a:pt x="84709" y="266192"/>
                </a:lnTo>
                <a:lnTo>
                  <a:pt x="73456" y="268643"/>
                </a:lnTo>
                <a:lnTo>
                  <a:pt x="64312" y="274955"/>
                </a:lnTo>
                <a:lnTo>
                  <a:pt x="58229" y="284238"/>
                </a:lnTo>
                <a:lnTo>
                  <a:pt x="56134" y="295529"/>
                </a:lnTo>
                <a:lnTo>
                  <a:pt x="58496" y="306793"/>
                </a:lnTo>
                <a:lnTo>
                  <a:pt x="64782" y="315937"/>
                </a:lnTo>
                <a:lnTo>
                  <a:pt x="74041" y="322059"/>
                </a:lnTo>
                <a:lnTo>
                  <a:pt x="85344" y="324231"/>
                </a:lnTo>
                <a:lnTo>
                  <a:pt x="96596" y="321792"/>
                </a:lnTo>
                <a:lnTo>
                  <a:pt x="105740" y="315468"/>
                </a:lnTo>
                <a:lnTo>
                  <a:pt x="111861" y="306197"/>
                </a:lnTo>
                <a:lnTo>
                  <a:pt x="114046" y="294894"/>
                </a:lnTo>
                <a:close/>
              </a:path>
              <a:path w="679450" h="641350">
                <a:moveTo>
                  <a:pt x="115189" y="410718"/>
                </a:moveTo>
                <a:lnTo>
                  <a:pt x="112814" y="399478"/>
                </a:lnTo>
                <a:lnTo>
                  <a:pt x="106527" y="390334"/>
                </a:lnTo>
                <a:lnTo>
                  <a:pt x="97269" y="384251"/>
                </a:lnTo>
                <a:lnTo>
                  <a:pt x="85979" y="382143"/>
                </a:lnTo>
                <a:lnTo>
                  <a:pt x="74714" y="384517"/>
                </a:lnTo>
                <a:lnTo>
                  <a:pt x="65570" y="390804"/>
                </a:lnTo>
                <a:lnTo>
                  <a:pt x="59448" y="400062"/>
                </a:lnTo>
                <a:lnTo>
                  <a:pt x="57391" y="410718"/>
                </a:lnTo>
                <a:lnTo>
                  <a:pt x="57277" y="411480"/>
                </a:lnTo>
                <a:lnTo>
                  <a:pt x="59715" y="422732"/>
                </a:lnTo>
                <a:lnTo>
                  <a:pt x="66040" y="431876"/>
                </a:lnTo>
                <a:lnTo>
                  <a:pt x="75311" y="437959"/>
                </a:lnTo>
                <a:lnTo>
                  <a:pt x="86614" y="440055"/>
                </a:lnTo>
                <a:lnTo>
                  <a:pt x="97853" y="437692"/>
                </a:lnTo>
                <a:lnTo>
                  <a:pt x="106997" y="431406"/>
                </a:lnTo>
                <a:lnTo>
                  <a:pt x="113080" y="422148"/>
                </a:lnTo>
                <a:lnTo>
                  <a:pt x="115062" y="411480"/>
                </a:lnTo>
                <a:lnTo>
                  <a:pt x="115189" y="410718"/>
                </a:lnTo>
                <a:close/>
              </a:path>
              <a:path w="679450" h="641350">
                <a:moveTo>
                  <a:pt x="173736" y="466344"/>
                </a:moveTo>
                <a:lnTo>
                  <a:pt x="0" y="468122"/>
                </a:lnTo>
                <a:lnTo>
                  <a:pt x="88773" y="640969"/>
                </a:lnTo>
                <a:lnTo>
                  <a:pt x="173736" y="466344"/>
                </a:lnTo>
                <a:close/>
              </a:path>
              <a:path w="679450" h="641350">
                <a:moveTo>
                  <a:pt x="224028" y="90043"/>
                </a:moveTo>
                <a:lnTo>
                  <a:pt x="221653" y="78867"/>
                </a:lnTo>
                <a:lnTo>
                  <a:pt x="215366" y="69761"/>
                </a:lnTo>
                <a:lnTo>
                  <a:pt x="206108" y="63652"/>
                </a:lnTo>
                <a:lnTo>
                  <a:pt x="194818" y="61468"/>
                </a:lnTo>
                <a:lnTo>
                  <a:pt x="194691" y="61468"/>
                </a:lnTo>
                <a:lnTo>
                  <a:pt x="183451" y="63919"/>
                </a:lnTo>
                <a:lnTo>
                  <a:pt x="174345" y="70243"/>
                </a:lnTo>
                <a:lnTo>
                  <a:pt x="168275" y="79514"/>
                </a:lnTo>
                <a:lnTo>
                  <a:pt x="166116" y="90805"/>
                </a:lnTo>
                <a:lnTo>
                  <a:pt x="168490" y="102057"/>
                </a:lnTo>
                <a:lnTo>
                  <a:pt x="174828" y="111201"/>
                </a:lnTo>
                <a:lnTo>
                  <a:pt x="184124" y="117284"/>
                </a:lnTo>
                <a:lnTo>
                  <a:pt x="195453" y="119380"/>
                </a:lnTo>
                <a:lnTo>
                  <a:pt x="206692" y="117005"/>
                </a:lnTo>
                <a:lnTo>
                  <a:pt x="215836" y="110667"/>
                </a:lnTo>
                <a:lnTo>
                  <a:pt x="221919" y="101371"/>
                </a:lnTo>
                <a:lnTo>
                  <a:pt x="224028" y="90043"/>
                </a:lnTo>
                <a:close/>
              </a:path>
              <a:path w="679450" h="641350">
                <a:moveTo>
                  <a:pt x="339979" y="88773"/>
                </a:moveTo>
                <a:lnTo>
                  <a:pt x="337527" y="77533"/>
                </a:lnTo>
                <a:lnTo>
                  <a:pt x="331216" y="68389"/>
                </a:lnTo>
                <a:lnTo>
                  <a:pt x="321932" y="62306"/>
                </a:lnTo>
                <a:lnTo>
                  <a:pt x="310642" y="60198"/>
                </a:lnTo>
                <a:lnTo>
                  <a:pt x="299377" y="62572"/>
                </a:lnTo>
                <a:lnTo>
                  <a:pt x="290233" y="68859"/>
                </a:lnTo>
                <a:lnTo>
                  <a:pt x="284111" y="78117"/>
                </a:lnTo>
                <a:lnTo>
                  <a:pt x="281940" y="89408"/>
                </a:lnTo>
                <a:lnTo>
                  <a:pt x="284378" y="100672"/>
                </a:lnTo>
                <a:lnTo>
                  <a:pt x="290703" y="109816"/>
                </a:lnTo>
                <a:lnTo>
                  <a:pt x="299974" y="115938"/>
                </a:lnTo>
                <a:lnTo>
                  <a:pt x="311277" y="118110"/>
                </a:lnTo>
                <a:lnTo>
                  <a:pt x="322529" y="115671"/>
                </a:lnTo>
                <a:lnTo>
                  <a:pt x="331673" y="109347"/>
                </a:lnTo>
                <a:lnTo>
                  <a:pt x="337794" y="100076"/>
                </a:lnTo>
                <a:lnTo>
                  <a:pt x="339979" y="88773"/>
                </a:lnTo>
                <a:close/>
              </a:path>
              <a:path w="679450" h="641350">
                <a:moveTo>
                  <a:pt x="455803" y="87376"/>
                </a:moveTo>
                <a:lnTo>
                  <a:pt x="453415" y="76149"/>
                </a:lnTo>
                <a:lnTo>
                  <a:pt x="447103" y="67043"/>
                </a:lnTo>
                <a:lnTo>
                  <a:pt x="437832" y="60972"/>
                </a:lnTo>
                <a:lnTo>
                  <a:pt x="426593" y="58801"/>
                </a:lnTo>
                <a:lnTo>
                  <a:pt x="426466" y="58801"/>
                </a:lnTo>
                <a:lnTo>
                  <a:pt x="415213" y="61188"/>
                </a:lnTo>
                <a:lnTo>
                  <a:pt x="406082" y="67525"/>
                </a:lnTo>
                <a:lnTo>
                  <a:pt x="399986" y="76822"/>
                </a:lnTo>
                <a:lnTo>
                  <a:pt x="397891" y="88138"/>
                </a:lnTo>
                <a:lnTo>
                  <a:pt x="400253" y="99377"/>
                </a:lnTo>
                <a:lnTo>
                  <a:pt x="406539" y="108483"/>
                </a:lnTo>
                <a:lnTo>
                  <a:pt x="415798" y="114554"/>
                </a:lnTo>
                <a:lnTo>
                  <a:pt x="427101" y="116713"/>
                </a:lnTo>
                <a:lnTo>
                  <a:pt x="427228" y="116713"/>
                </a:lnTo>
                <a:lnTo>
                  <a:pt x="438467" y="114338"/>
                </a:lnTo>
                <a:lnTo>
                  <a:pt x="447611" y="108000"/>
                </a:lnTo>
                <a:lnTo>
                  <a:pt x="453694" y="98704"/>
                </a:lnTo>
                <a:lnTo>
                  <a:pt x="455803" y="87376"/>
                </a:lnTo>
                <a:close/>
              </a:path>
              <a:path w="679450" h="641350">
                <a:moveTo>
                  <a:pt x="679450" y="84836"/>
                </a:moveTo>
                <a:lnTo>
                  <a:pt x="504825" y="0"/>
                </a:lnTo>
                <a:lnTo>
                  <a:pt x="506730" y="173736"/>
                </a:lnTo>
                <a:lnTo>
                  <a:pt x="679450" y="8483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379464" y="3808476"/>
            <a:ext cx="693420" cy="599440"/>
          </a:xfrm>
          <a:prstGeom prst="rect">
            <a:avLst/>
          </a:prstGeom>
          <a:ln w="15240">
            <a:solidFill>
              <a:srgbClr val="34487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05105">
              <a:lnSpc>
                <a:spcPts val="4310"/>
              </a:lnSpc>
            </a:pPr>
            <a:r>
              <a:rPr sz="3600" b="1" dirty="0">
                <a:solidFill>
                  <a:srgbClr val="7E7E7E"/>
                </a:solidFill>
                <a:latin typeface="Gothic Uralic"/>
                <a:cs typeface="Gothic Uralic"/>
              </a:rPr>
              <a:t>o</a:t>
            </a:r>
            <a:endParaRPr sz="3600">
              <a:latin typeface="Gothic Uralic"/>
              <a:cs typeface="Gothic Uralic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426964" y="4719320"/>
            <a:ext cx="448945" cy="173990"/>
          </a:xfrm>
          <a:custGeom>
            <a:avLst/>
            <a:gdLst/>
            <a:ahLst/>
            <a:cxnLst/>
            <a:rect l="l" t="t" r="r" b="b"/>
            <a:pathLst>
              <a:path w="448945" h="173989">
                <a:moveTo>
                  <a:pt x="278764" y="0"/>
                </a:moveTo>
                <a:lnTo>
                  <a:pt x="276394" y="57867"/>
                </a:lnTo>
                <a:lnTo>
                  <a:pt x="305308" y="59054"/>
                </a:lnTo>
                <a:lnTo>
                  <a:pt x="316493" y="61793"/>
                </a:lnTo>
                <a:lnTo>
                  <a:pt x="325453" y="68389"/>
                </a:lnTo>
                <a:lnTo>
                  <a:pt x="331293" y="77843"/>
                </a:lnTo>
                <a:lnTo>
                  <a:pt x="333121" y="89153"/>
                </a:lnTo>
                <a:lnTo>
                  <a:pt x="330326" y="100339"/>
                </a:lnTo>
                <a:lnTo>
                  <a:pt x="323723" y="109299"/>
                </a:lnTo>
                <a:lnTo>
                  <a:pt x="314261" y="115139"/>
                </a:lnTo>
                <a:lnTo>
                  <a:pt x="302895" y="116966"/>
                </a:lnTo>
                <a:lnTo>
                  <a:pt x="273973" y="116966"/>
                </a:lnTo>
                <a:lnTo>
                  <a:pt x="271652" y="173608"/>
                </a:lnTo>
                <a:lnTo>
                  <a:pt x="397674" y="116966"/>
                </a:lnTo>
                <a:lnTo>
                  <a:pt x="302895" y="116966"/>
                </a:lnTo>
                <a:lnTo>
                  <a:pt x="274021" y="115780"/>
                </a:lnTo>
                <a:lnTo>
                  <a:pt x="400314" y="115780"/>
                </a:lnTo>
                <a:lnTo>
                  <a:pt x="448818" y="93979"/>
                </a:lnTo>
                <a:lnTo>
                  <a:pt x="278764" y="0"/>
                </a:lnTo>
                <a:close/>
              </a:path>
              <a:path w="448945" h="173989">
                <a:moveTo>
                  <a:pt x="276394" y="57867"/>
                </a:moveTo>
                <a:lnTo>
                  <a:pt x="274021" y="115780"/>
                </a:lnTo>
                <a:lnTo>
                  <a:pt x="302895" y="116966"/>
                </a:lnTo>
                <a:lnTo>
                  <a:pt x="314261" y="115139"/>
                </a:lnTo>
                <a:lnTo>
                  <a:pt x="323723" y="109299"/>
                </a:lnTo>
                <a:lnTo>
                  <a:pt x="330326" y="100339"/>
                </a:lnTo>
                <a:lnTo>
                  <a:pt x="333121" y="89153"/>
                </a:lnTo>
                <a:lnTo>
                  <a:pt x="331293" y="77843"/>
                </a:lnTo>
                <a:lnTo>
                  <a:pt x="325453" y="68389"/>
                </a:lnTo>
                <a:lnTo>
                  <a:pt x="316493" y="61793"/>
                </a:lnTo>
                <a:lnTo>
                  <a:pt x="305308" y="59054"/>
                </a:lnTo>
                <a:lnTo>
                  <a:pt x="276394" y="57867"/>
                </a:lnTo>
                <a:close/>
              </a:path>
              <a:path w="448945" h="173989">
                <a:moveTo>
                  <a:pt x="30099" y="47751"/>
                </a:moveTo>
                <a:lnTo>
                  <a:pt x="18788" y="49579"/>
                </a:lnTo>
                <a:lnTo>
                  <a:pt x="9334" y="55419"/>
                </a:lnTo>
                <a:lnTo>
                  <a:pt x="2738" y="64379"/>
                </a:lnTo>
                <a:lnTo>
                  <a:pt x="0" y="75564"/>
                </a:lnTo>
                <a:lnTo>
                  <a:pt x="1827" y="86875"/>
                </a:lnTo>
                <a:lnTo>
                  <a:pt x="7667" y="96329"/>
                </a:lnTo>
                <a:lnTo>
                  <a:pt x="16627" y="102925"/>
                </a:lnTo>
                <a:lnTo>
                  <a:pt x="27812" y="105663"/>
                </a:lnTo>
                <a:lnTo>
                  <a:pt x="274021" y="115780"/>
                </a:lnTo>
                <a:lnTo>
                  <a:pt x="276394" y="57867"/>
                </a:lnTo>
                <a:lnTo>
                  <a:pt x="30099" y="47751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637276" y="5135879"/>
            <a:ext cx="742315" cy="650875"/>
          </a:xfrm>
          <a:prstGeom prst="rect">
            <a:avLst/>
          </a:prstGeom>
          <a:ln w="15240">
            <a:solidFill>
              <a:srgbClr val="34487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11455">
              <a:lnSpc>
                <a:spcPts val="4230"/>
              </a:lnSpc>
            </a:pPr>
            <a:r>
              <a:rPr sz="3600" b="1" dirty="0">
                <a:solidFill>
                  <a:srgbClr val="7E7E7E"/>
                </a:solidFill>
                <a:latin typeface="Gothic Uralic"/>
                <a:cs typeface="Gothic Uralic"/>
              </a:rPr>
              <a:t>o</a:t>
            </a:r>
            <a:endParaRPr sz="3600">
              <a:latin typeface="Gothic Uralic"/>
              <a:cs typeface="Gothic Uralic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379720" y="4714240"/>
            <a:ext cx="1211580" cy="827405"/>
            <a:chOff x="5379720" y="4714240"/>
            <a:chExt cx="1211580" cy="827405"/>
          </a:xfrm>
        </p:grpSpPr>
        <p:sp>
          <p:nvSpPr>
            <p:cNvPr id="22" name="object 22"/>
            <p:cNvSpPr/>
            <p:nvPr/>
          </p:nvSpPr>
          <p:spPr>
            <a:xfrm>
              <a:off x="5379720" y="5367782"/>
              <a:ext cx="487680" cy="173990"/>
            </a:xfrm>
            <a:custGeom>
              <a:avLst/>
              <a:gdLst/>
              <a:ahLst/>
              <a:cxnLst/>
              <a:rect l="l" t="t" r="r" b="b"/>
              <a:pathLst>
                <a:path w="487679" h="173989">
                  <a:moveTo>
                    <a:pt x="29844" y="50038"/>
                  </a:moveTo>
                  <a:lnTo>
                    <a:pt x="18395" y="52032"/>
                  </a:lnTo>
                  <a:lnTo>
                    <a:pt x="9048" y="57991"/>
                  </a:lnTo>
                  <a:lnTo>
                    <a:pt x="2607" y="67022"/>
                  </a:lnTo>
                  <a:lnTo>
                    <a:pt x="0" y="78232"/>
                  </a:lnTo>
                  <a:lnTo>
                    <a:pt x="1994" y="89554"/>
                  </a:lnTo>
                  <a:lnTo>
                    <a:pt x="7953" y="98901"/>
                  </a:lnTo>
                  <a:lnTo>
                    <a:pt x="16984" y="105342"/>
                  </a:lnTo>
                  <a:lnTo>
                    <a:pt x="28193" y="107950"/>
                  </a:lnTo>
                  <a:lnTo>
                    <a:pt x="39534" y="105955"/>
                  </a:lnTo>
                  <a:lnTo>
                    <a:pt x="48910" y="99996"/>
                  </a:lnTo>
                  <a:lnTo>
                    <a:pt x="55358" y="90965"/>
                  </a:lnTo>
                  <a:lnTo>
                    <a:pt x="57912" y="79756"/>
                  </a:lnTo>
                  <a:lnTo>
                    <a:pt x="55991" y="68433"/>
                  </a:lnTo>
                  <a:lnTo>
                    <a:pt x="50069" y="59086"/>
                  </a:lnTo>
                  <a:lnTo>
                    <a:pt x="41052" y="52645"/>
                  </a:lnTo>
                  <a:lnTo>
                    <a:pt x="29844" y="50038"/>
                  </a:lnTo>
                  <a:close/>
                </a:path>
                <a:path w="487679" h="173989">
                  <a:moveTo>
                    <a:pt x="145668" y="53213"/>
                  </a:moveTo>
                  <a:lnTo>
                    <a:pt x="134272" y="55207"/>
                  </a:lnTo>
                  <a:lnTo>
                    <a:pt x="124920" y="61166"/>
                  </a:lnTo>
                  <a:lnTo>
                    <a:pt x="118449" y="70197"/>
                  </a:lnTo>
                  <a:lnTo>
                    <a:pt x="115824" y="81407"/>
                  </a:lnTo>
                  <a:lnTo>
                    <a:pt x="117818" y="92747"/>
                  </a:lnTo>
                  <a:lnTo>
                    <a:pt x="123777" y="102123"/>
                  </a:lnTo>
                  <a:lnTo>
                    <a:pt x="132808" y="108571"/>
                  </a:lnTo>
                  <a:lnTo>
                    <a:pt x="144017" y="111125"/>
                  </a:lnTo>
                  <a:lnTo>
                    <a:pt x="155358" y="109186"/>
                  </a:lnTo>
                  <a:lnTo>
                    <a:pt x="164734" y="103235"/>
                  </a:lnTo>
                  <a:lnTo>
                    <a:pt x="171182" y="94212"/>
                  </a:lnTo>
                  <a:lnTo>
                    <a:pt x="173735" y="83058"/>
                  </a:lnTo>
                  <a:lnTo>
                    <a:pt x="171815" y="71715"/>
                  </a:lnTo>
                  <a:lnTo>
                    <a:pt x="165893" y="62325"/>
                  </a:lnTo>
                  <a:lnTo>
                    <a:pt x="156876" y="55840"/>
                  </a:lnTo>
                  <a:lnTo>
                    <a:pt x="145668" y="53213"/>
                  </a:lnTo>
                  <a:close/>
                </a:path>
                <a:path w="487679" h="173989">
                  <a:moveTo>
                    <a:pt x="261492" y="56515"/>
                  </a:moveTo>
                  <a:lnTo>
                    <a:pt x="250150" y="58435"/>
                  </a:lnTo>
                  <a:lnTo>
                    <a:pt x="240760" y="64357"/>
                  </a:lnTo>
                  <a:lnTo>
                    <a:pt x="234275" y="73374"/>
                  </a:lnTo>
                  <a:lnTo>
                    <a:pt x="231647" y="84582"/>
                  </a:lnTo>
                  <a:lnTo>
                    <a:pt x="233642" y="95922"/>
                  </a:lnTo>
                  <a:lnTo>
                    <a:pt x="239601" y="105298"/>
                  </a:lnTo>
                  <a:lnTo>
                    <a:pt x="248632" y="111746"/>
                  </a:lnTo>
                  <a:lnTo>
                    <a:pt x="259841" y="114300"/>
                  </a:lnTo>
                  <a:lnTo>
                    <a:pt x="271184" y="112379"/>
                  </a:lnTo>
                  <a:lnTo>
                    <a:pt x="280574" y="106457"/>
                  </a:lnTo>
                  <a:lnTo>
                    <a:pt x="287059" y="97440"/>
                  </a:lnTo>
                  <a:lnTo>
                    <a:pt x="289687" y="86233"/>
                  </a:lnTo>
                  <a:lnTo>
                    <a:pt x="287692" y="74892"/>
                  </a:lnTo>
                  <a:lnTo>
                    <a:pt x="281733" y="65516"/>
                  </a:lnTo>
                  <a:lnTo>
                    <a:pt x="272702" y="59068"/>
                  </a:lnTo>
                  <a:lnTo>
                    <a:pt x="261492" y="56515"/>
                  </a:lnTo>
                  <a:close/>
                </a:path>
                <a:path w="487679" h="173989">
                  <a:moveTo>
                    <a:pt x="316229" y="0"/>
                  </a:moveTo>
                  <a:lnTo>
                    <a:pt x="311403" y="173736"/>
                  </a:lnTo>
                  <a:lnTo>
                    <a:pt x="487425" y="91694"/>
                  </a:lnTo>
                  <a:lnTo>
                    <a:pt x="316229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907024" y="4714240"/>
              <a:ext cx="684530" cy="653415"/>
            </a:xfrm>
            <a:custGeom>
              <a:avLst/>
              <a:gdLst/>
              <a:ahLst/>
              <a:cxnLst/>
              <a:rect l="l" t="t" r="r" b="b"/>
              <a:pathLst>
                <a:path w="684529" h="653414">
                  <a:moveTo>
                    <a:pt x="112776" y="191262"/>
                  </a:moveTo>
                  <a:lnTo>
                    <a:pt x="110388" y="180009"/>
                  </a:lnTo>
                  <a:lnTo>
                    <a:pt x="104076" y="170865"/>
                  </a:lnTo>
                  <a:lnTo>
                    <a:pt x="94805" y="164744"/>
                  </a:lnTo>
                  <a:lnTo>
                    <a:pt x="83566" y="162560"/>
                  </a:lnTo>
                  <a:lnTo>
                    <a:pt x="72301" y="164934"/>
                  </a:lnTo>
                  <a:lnTo>
                    <a:pt x="63157" y="171221"/>
                  </a:lnTo>
                  <a:lnTo>
                    <a:pt x="57035" y="180479"/>
                  </a:lnTo>
                  <a:lnTo>
                    <a:pt x="54952" y="191262"/>
                  </a:lnTo>
                  <a:lnTo>
                    <a:pt x="54864" y="191897"/>
                  </a:lnTo>
                  <a:lnTo>
                    <a:pt x="57226" y="203149"/>
                  </a:lnTo>
                  <a:lnTo>
                    <a:pt x="63512" y="212293"/>
                  </a:lnTo>
                  <a:lnTo>
                    <a:pt x="72771" y="218376"/>
                  </a:lnTo>
                  <a:lnTo>
                    <a:pt x="84074" y="220472"/>
                  </a:lnTo>
                  <a:lnTo>
                    <a:pt x="95326" y="218109"/>
                  </a:lnTo>
                  <a:lnTo>
                    <a:pt x="104470" y="211823"/>
                  </a:lnTo>
                  <a:lnTo>
                    <a:pt x="110591" y="202565"/>
                  </a:lnTo>
                  <a:lnTo>
                    <a:pt x="112776" y="191262"/>
                  </a:lnTo>
                  <a:close/>
                </a:path>
                <a:path w="684529" h="653414">
                  <a:moveTo>
                    <a:pt x="114046" y="307086"/>
                  </a:moveTo>
                  <a:lnTo>
                    <a:pt x="111594" y="295833"/>
                  </a:lnTo>
                  <a:lnTo>
                    <a:pt x="105270" y="286689"/>
                  </a:lnTo>
                  <a:lnTo>
                    <a:pt x="95999" y="280568"/>
                  </a:lnTo>
                  <a:lnTo>
                    <a:pt x="84709" y="278384"/>
                  </a:lnTo>
                  <a:lnTo>
                    <a:pt x="73456" y="280835"/>
                  </a:lnTo>
                  <a:lnTo>
                    <a:pt x="64325" y="287147"/>
                  </a:lnTo>
                  <a:lnTo>
                    <a:pt x="58229" y="296430"/>
                  </a:lnTo>
                  <a:lnTo>
                    <a:pt x="56134" y="307721"/>
                  </a:lnTo>
                  <a:lnTo>
                    <a:pt x="58496" y="318985"/>
                  </a:lnTo>
                  <a:lnTo>
                    <a:pt x="64782" y="328129"/>
                  </a:lnTo>
                  <a:lnTo>
                    <a:pt x="74041" y="334251"/>
                  </a:lnTo>
                  <a:lnTo>
                    <a:pt x="85344" y="336423"/>
                  </a:lnTo>
                  <a:lnTo>
                    <a:pt x="96596" y="333984"/>
                  </a:lnTo>
                  <a:lnTo>
                    <a:pt x="105740" y="327660"/>
                  </a:lnTo>
                  <a:lnTo>
                    <a:pt x="111861" y="318389"/>
                  </a:lnTo>
                  <a:lnTo>
                    <a:pt x="114046" y="307086"/>
                  </a:lnTo>
                  <a:close/>
                </a:path>
                <a:path w="684529" h="653414">
                  <a:moveTo>
                    <a:pt x="115189" y="422910"/>
                  </a:moveTo>
                  <a:lnTo>
                    <a:pt x="112814" y="411670"/>
                  </a:lnTo>
                  <a:lnTo>
                    <a:pt x="106527" y="402526"/>
                  </a:lnTo>
                  <a:lnTo>
                    <a:pt x="97269" y="396443"/>
                  </a:lnTo>
                  <a:lnTo>
                    <a:pt x="85979" y="394335"/>
                  </a:lnTo>
                  <a:lnTo>
                    <a:pt x="74714" y="396709"/>
                  </a:lnTo>
                  <a:lnTo>
                    <a:pt x="65570" y="402996"/>
                  </a:lnTo>
                  <a:lnTo>
                    <a:pt x="59448" y="412254"/>
                  </a:lnTo>
                  <a:lnTo>
                    <a:pt x="57391" y="422910"/>
                  </a:lnTo>
                  <a:lnTo>
                    <a:pt x="57277" y="423672"/>
                  </a:lnTo>
                  <a:lnTo>
                    <a:pt x="59715" y="434924"/>
                  </a:lnTo>
                  <a:lnTo>
                    <a:pt x="66040" y="444068"/>
                  </a:lnTo>
                  <a:lnTo>
                    <a:pt x="75311" y="450151"/>
                  </a:lnTo>
                  <a:lnTo>
                    <a:pt x="86614" y="452247"/>
                  </a:lnTo>
                  <a:lnTo>
                    <a:pt x="97853" y="449884"/>
                  </a:lnTo>
                  <a:lnTo>
                    <a:pt x="106997" y="443598"/>
                  </a:lnTo>
                  <a:lnTo>
                    <a:pt x="113080" y="434340"/>
                  </a:lnTo>
                  <a:lnTo>
                    <a:pt x="115062" y="423672"/>
                  </a:lnTo>
                  <a:lnTo>
                    <a:pt x="115189" y="422910"/>
                  </a:lnTo>
                  <a:close/>
                </a:path>
                <a:path w="684529" h="653414">
                  <a:moveTo>
                    <a:pt x="173736" y="478536"/>
                  </a:moveTo>
                  <a:lnTo>
                    <a:pt x="0" y="480326"/>
                  </a:lnTo>
                  <a:lnTo>
                    <a:pt x="88773" y="653161"/>
                  </a:lnTo>
                  <a:lnTo>
                    <a:pt x="173736" y="478536"/>
                  </a:lnTo>
                  <a:close/>
                </a:path>
                <a:path w="684529" h="653414">
                  <a:moveTo>
                    <a:pt x="228600" y="90043"/>
                  </a:moveTo>
                  <a:lnTo>
                    <a:pt x="226225" y="78867"/>
                  </a:lnTo>
                  <a:lnTo>
                    <a:pt x="219938" y="69761"/>
                  </a:lnTo>
                  <a:lnTo>
                    <a:pt x="210680" y="63652"/>
                  </a:lnTo>
                  <a:lnTo>
                    <a:pt x="199390" y="61468"/>
                  </a:lnTo>
                  <a:lnTo>
                    <a:pt x="199263" y="61468"/>
                  </a:lnTo>
                  <a:lnTo>
                    <a:pt x="188023" y="63919"/>
                  </a:lnTo>
                  <a:lnTo>
                    <a:pt x="178917" y="70243"/>
                  </a:lnTo>
                  <a:lnTo>
                    <a:pt x="172847" y="79514"/>
                  </a:lnTo>
                  <a:lnTo>
                    <a:pt x="170688" y="90805"/>
                  </a:lnTo>
                  <a:lnTo>
                    <a:pt x="173062" y="102057"/>
                  </a:lnTo>
                  <a:lnTo>
                    <a:pt x="179400" y="111188"/>
                  </a:lnTo>
                  <a:lnTo>
                    <a:pt x="188696" y="117284"/>
                  </a:lnTo>
                  <a:lnTo>
                    <a:pt x="200025" y="119380"/>
                  </a:lnTo>
                  <a:lnTo>
                    <a:pt x="211264" y="117005"/>
                  </a:lnTo>
                  <a:lnTo>
                    <a:pt x="220408" y="110667"/>
                  </a:lnTo>
                  <a:lnTo>
                    <a:pt x="226491" y="101371"/>
                  </a:lnTo>
                  <a:lnTo>
                    <a:pt x="228600" y="90043"/>
                  </a:lnTo>
                  <a:close/>
                </a:path>
                <a:path w="684529" h="653414">
                  <a:moveTo>
                    <a:pt x="344551" y="88773"/>
                  </a:moveTo>
                  <a:lnTo>
                    <a:pt x="342099" y="77533"/>
                  </a:lnTo>
                  <a:lnTo>
                    <a:pt x="335788" y="68389"/>
                  </a:lnTo>
                  <a:lnTo>
                    <a:pt x="326504" y="62306"/>
                  </a:lnTo>
                  <a:lnTo>
                    <a:pt x="315214" y="60198"/>
                  </a:lnTo>
                  <a:lnTo>
                    <a:pt x="303949" y="62572"/>
                  </a:lnTo>
                  <a:lnTo>
                    <a:pt x="294805" y="68859"/>
                  </a:lnTo>
                  <a:lnTo>
                    <a:pt x="288683" y="78117"/>
                  </a:lnTo>
                  <a:lnTo>
                    <a:pt x="286512" y="89408"/>
                  </a:lnTo>
                  <a:lnTo>
                    <a:pt x="288950" y="100672"/>
                  </a:lnTo>
                  <a:lnTo>
                    <a:pt x="295275" y="109816"/>
                  </a:lnTo>
                  <a:lnTo>
                    <a:pt x="304546" y="115938"/>
                  </a:lnTo>
                  <a:lnTo>
                    <a:pt x="315849" y="118110"/>
                  </a:lnTo>
                  <a:lnTo>
                    <a:pt x="327101" y="115671"/>
                  </a:lnTo>
                  <a:lnTo>
                    <a:pt x="336245" y="109347"/>
                  </a:lnTo>
                  <a:lnTo>
                    <a:pt x="342366" y="100076"/>
                  </a:lnTo>
                  <a:lnTo>
                    <a:pt x="344551" y="88773"/>
                  </a:lnTo>
                  <a:close/>
                </a:path>
                <a:path w="684529" h="653414">
                  <a:moveTo>
                    <a:pt x="460375" y="87376"/>
                  </a:moveTo>
                  <a:lnTo>
                    <a:pt x="457987" y="76149"/>
                  </a:lnTo>
                  <a:lnTo>
                    <a:pt x="451675" y="67043"/>
                  </a:lnTo>
                  <a:lnTo>
                    <a:pt x="442404" y="60972"/>
                  </a:lnTo>
                  <a:lnTo>
                    <a:pt x="431165" y="58801"/>
                  </a:lnTo>
                  <a:lnTo>
                    <a:pt x="431038" y="58801"/>
                  </a:lnTo>
                  <a:lnTo>
                    <a:pt x="419785" y="61188"/>
                  </a:lnTo>
                  <a:lnTo>
                    <a:pt x="410654" y="67525"/>
                  </a:lnTo>
                  <a:lnTo>
                    <a:pt x="404558" y="76822"/>
                  </a:lnTo>
                  <a:lnTo>
                    <a:pt x="402463" y="88138"/>
                  </a:lnTo>
                  <a:lnTo>
                    <a:pt x="404825" y="99377"/>
                  </a:lnTo>
                  <a:lnTo>
                    <a:pt x="411111" y="108483"/>
                  </a:lnTo>
                  <a:lnTo>
                    <a:pt x="420370" y="114554"/>
                  </a:lnTo>
                  <a:lnTo>
                    <a:pt x="431673" y="116713"/>
                  </a:lnTo>
                  <a:lnTo>
                    <a:pt x="431800" y="116713"/>
                  </a:lnTo>
                  <a:lnTo>
                    <a:pt x="443039" y="114338"/>
                  </a:lnTo>
                  <a:lnTo>
                    <a:pt x="452183" y="108000"/>
                  </a:lnTo>
                  <a:lnTo>
                    <a:pt x="458266" y="98704"/>
                  </a:lnTo>
                  <a:lnTo>
                    <a:pt x="460375" y="87376"/>
                  </a:lnTo>
                  <a:close/>
                </a:path>
                <a:path w="684529" h="653414">
                  <a:moveTo>
                    <a:pt x="684022" y="84836"/>
                  </a:moveTo>
                  <a:lnTo>
                    <a:pt x="509397" y="0"/>
                  </a:lnTo>
                  <a:lnTo>
                    <a:pt x="511302" y="173736"/>
                  </a:lnTo>
                  <a:lnTo>
                    <a:pt x="684022" y="84836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379464" y="4407408"/>
            <a:ext cx="693420" cy="728980"/>
          </a:xfrm>
          <a:prstGeom prst="rect">
            <a:avLst/>
          </a:prstGeom>
          <a:ln w="15240">
            <a:solidFill>
              <a:srgbClr val="34487C"/>
            </a:solidFill>
          </a:ln>
        </p:spPr>
        <p:txBody>
          <a:bodyPr vert="horz" wrap="square" lIns="0" tIns="58419" rIns="0" bIns="0" rtlCol="0">
            <a:spAutoFit/>
          </a:bodyPr>
          <a:lstStyle/>
          <a:p>
            <a:pPr marL="211455">
              <a:lnSpc>
                <a:spcPct val="100000"/>
              </a:lnSpc>
              <a:spcBef>
                <a:spcPts val="460"/>
              </a:spcBef>
            </a:pPr>
            <a:r>
              <a:rPr sz="3600" b="1" dirty="0">
                <a:solidFill>
                  <a:srgbClr val="7E7E7E"/>
                </a:solidFill>
                <a:latin typeface="Gothic Uralic"/>
                <a:cs typeface="Gothic Uralic"/>
              </a:rPr>
              <a:t>o</a:t>
            </a:r>
            <a:endParaRPr sz="3600">
              <a:latin typeface="Gothic Uralic"/>
              <a:cs typeface="Gothic Uralic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267833" y="4097909"/>
            <a:ext cx="820419" cy="1270635"/>
            <a:chOff x="5267833" y="4097909"/>
            <a:chExt cx="820419" cy="1270635"/>
          </a:xfrm>
        </p:grpSpPr>
        <p:sp>
          <p:nvSpPr>
            <p:cNvPr id="26" name="object 26"/>
            <p:cNvSpPr/>
            <p:nvPr/>
          </p:nvSpPr>
          <p:spPr>
            <a:xfrm>
              <a:off x="5267833" y="4097909"/>
              <a:ext cx="599440" cy="1270635"/>
            </a:xfrm>
            <a:custGeom>
              <a:avLst/>
              <a:gdLst/>
              <a:ahLst/>
              <a:cxnLst/>
              <a:rect l="l" t="t" r="r" b="b"/>
              <a:pathLst>
                <a:path w="599439" h="1270635">
                  <a:moveTo>
                    <a:pt x="86868" y="494157"/>
                  </a:moveTo>
                  <a:lnTo>
                    <a:pt x="57886" y="494461"/>
                  </a:lnTo>
                  <a:lnTo>
                    <a:pt x="53975" y="119888"/>
                  </a:lnTo>
                  <a:lnTo>
                    <a:pt x="53848" y="111633"/>
                  </a:lnTo>
                  <a:lnTo>
                    <a:pt x="47371" y="105156"/>
                  </a:lnTo>
                  <a:lnTo>
                    <a:pt x="31369" y="105410"/>
                  </a:lnTo>
                  <a:lnTo>
                    <a:pt x="29210" y="107569"/>
                  </a:lnTo>
                  <a:lnTo>
                    <a:pt x="29210" y="517144"/>
                  </a:lnTo>
                  <a:lnTo>
                    <a:pt x="29070" y="508889"/>
                  </a:lnTo>
                  <a:lnTo>
                    <a:pt x="29083" y="509143"/>
                  </a:lnTo>
                  <a:lnTo>
                    <a:pt x="29210" y="517144"/>
                  </a:lnTo>
                  <a:lnTo>
                    <a:pt x="29210" y="107569"/>
                  </a:lnTo>
                  <a:lnTo>
                    <a:pt x="25146" y="111633"/>
                  </a:lnTo>
                  <a:lnTo>
                    <a:pt x="25019" y="119888"/>
                  </a:lnTo>
                  <a:lnTo>
                    <a:pt x="28930" y="494753"/>
                  </a:lnTo>
                  <a:lnTo>
                    <a:pt x="0" y="495046"/>
                  </a:lnTo>
                  <a:lnTo>
                    <a:pt x="44450" y="581406"/>
                  </a:lnTo>
                  <a:lnTo>
                    <a:pt x="72542" y="523621"/>
                  </a:lnTo>
                  <a:lnTo>
                    <a:pt x="86868" y="494157"/>
                  </a:lnTo>
                  <a:close/>
                </a:path>
                <a:path w="599439" h="1270635">
                  <a:moveTo>
                    <a:pt x="91440" y="1183005"/>
                  </a:moveTo>
                  <a:lnTo>
                    <a:pt x="62458" y="1183309"/>
                  </a:lnTo>
                  <a:lnTo>
                    <a:pt x="58547" y="808736"/>
                  </a:lnTo>
                  <a:lnTo>
                    <a:pt x="58420" y="800481"/>
                  </a:lnTo>
                  <a:lnTo>
                    <a:pt x="51943" y="794004"/>
                  </a:lnTo>
                  <a:lnTo>
                    <a:pt x="35941" y="794258"/>
                  </a:lnTo>
                  <a:lnTo>
                    <a:pt x="33782" y="796417"/>
                  </a:lnTo>
                  <a:lnTo>
                    <a:pt x="33782" y="1205992"/>
                  </a:lnTo>
                  <a:lnTo>
                    <a:pt x="33642" y="1197737"/>
                  </a:lnTo>
                  <a:lnTo>
                    <a:pt x="33655" y="1197991"/>
                  </a:lnTo>
                  <a:lnTo>
                    <a:pt x="33782" y="1205992"/>
                  </a:lnTo>
                  <a:lnTo>
                    <a:pt x="33782" y="796417"/>
                  </a:lnTo>
                  <a:lnTo>
                    <a:pt x="29718" y="800481"/>
                  </a:lnTo>
                  <a:lnTo>
                    <a:pt x="29591" y="808736"/>
                  </a:lnTo>
                  <a:lnTo>
                    <a:pt x="33502" y="1183601"/>
                  </a:lnTo>
                  <a:lnTo>
                    <a:pt x="4572" y="1183894"/>
                  </a:lnTo>
                  <a:lnTo>
                    <a:pt x="49022" y="1270254"/>
                  </a:lnTo>
                  <a:lnTo>
                    <a:pt x="77114" y="1212469"/>
                  </a:lnTo>
                  <a:lnTo>
                    <a:pt x="91440" y="1183005"/>
                  </a:lnTo>
                  <a:close/>
                </a:path>
                <a:path w="599439" h="1270635">
                  <a:moveTo>
                    <a:pt x="599186" y="44831"/>
                  </a:moveTo>
                  <a:lnTo>
                    <a:pt x="513080" y="0"/>
                  </a:lnTo>
                  <a:lnTo>
                    <a:pt x="512610" y="28968"/>
                  </a:lnTo>
                  <a:lnTo>
                    <a:pt x="144526" y="22860"/>
                  </a:lnTo>
                  <a:lnTo>
                    <a:pt x="137922" y="29210"/>
                  </a:lnTo>
                  <a:lnTo>
                    <a:pt x="137668" y="45212"/>
                  </a:lnTo>
                  <a:lnTo>
                    <a:pt x="144018" y="51816"/>
                  </a:lnTo>
                  <a:lnTo>
                    <a:pt x="512140" y="57810"/>
                  </a:lnTo>
                  <a:lnTo>
                    <a:pt x="511683" y="86868"/>
                  </a:lnTo>
                  <a:lnTo>
                    <a:pt x="571157" y="58293"/>
                  </a:lnTo>
                  <a:lnTo>
                    <a:pt x="599186" y="448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914390" y="4213860"/>
              <a:ext cx="173990" cy="466725"/>
            </a:xfrm>
            <a:custGeom>
              <a:avLst/>
              <a:gdLst/>
              <a:ahLst/>
              <a:cxnLst/>
              <a:rect l="l" t="t" r="r" b="b"/>
              <a:pathLst>
                <a:path w="173989" h="466725">
                  <a:moveTo>
                    <a:pt x="83058" y="408304"/>
                  </a:moveTo>
                  <a:lnTo>
                    <a:pt x="71739" y="410412"/>
                  </a:lnTo>
                  <a:lnTo>
                    <a:pt x="62420" y="416496"/>
                  </a:lnTo>
                  <a:lnTo>
                    <a:pt x="56054" y="425628"/>
                  </a:lnTo>
                  <a:lnTo>
                    <a:pt x="53594" y="436879"/>
                  </a:lnTo>
                  <a:lnTo>
                    <a:pt x="55681" y="448198"/>
                  </a:lnTo>
                  <a:lnTo>
                    <a:pt x="61722" y="457517"/>
                  </a:lnTo>
                  <a:lnTo>
                    <a:pt x="70810" y="463883"/>
                  </a:lnTo>
                  <a:lnTo>
                    <a:pt x="82042" y="466344"/>
                  </a:lnTo>
                  <a:lnTo>
                    <a:pt x="93360" y="464256"/>
                  </a:lnTo>
                  <a:lnTo>
                    <a:pt x="102679" y="458215"/>
                  </a:lnTo>
                  <a:lnTo>
                    <a:pt x="109045" y="449127"/>
                  </a:lnTo>
                  <a:lnTo>
                    <a:pt x="111506" y="437895"/>
                  </a:lnTo>
                  <a:lnTo>
                    <a:pt x="109418" y="426467"/>
                  </a:lnTo>
                  <a:lnTo>
                    <a:pt x="103378" y="417179"/>
                  </a:lnTo>
                  <a:lnTo>
                    <a:pt x="94289" y="410819"/>
                  </a:lnTo>
                  <a:lnTo>
                    <a:pt x="83058" y="408304"/>
                  </a:lnTo>
                  <a:close/>
                </a:path>
                <a:path w="173989" h="466725">
                  <a:moveTo>
                    <a:pt x="84836" y="292481"/>
                  </a:moveTo>
                  <a:lnTo>
                    <a:pt x="73590" y="294586"/>
                  </a:lnTo>
                  <a:lnTo>
                    <a:pt x="64309" y="300656"/>
                  </a:lnTo>
                  <a:lnTo>
                    <a:pt x="57957" y="309751"/>
                  </a:lnTo>
                  <a:lnTo>
                    <a:pt x="55499" y="320928"/>
                  </a:lnTo>
                  <a:lnTo>
                    <a:pt x="55499" y="321056"/>
                  </a:lnTo>
                  <a:lnTo>
                    <a:pt x="57586" y="332374"/>
                  </a:lnTo>
                  <a:lnTo>
                    <a:pt x="63626" y="341693"/>
                  </a:lnTo>
                  <a:lnTo>
                    <a:pt x="72715" y="348059"/>
                  </a:lnTo>
                  <a:lnTo>
                    <a:pt x="83947" y="350519"/>
                  </a:lnTo>
                  <a:lnTo>
                    <a:pt x="95265" y="348412"/>
                  </a:lnTo>
                  <a:lnTo>
                    <a:pt x="104584" y="342328"/>
                  </a:lnTo>
                  <a:lnTo>
                    <a:pt x="110950" y="333196"/>
                  </a:lnTo>
                  <a:lnTo>
                    <a:pt x="113411" y="321944"/>
                  </a:lnTo>
                  <a:lnTo>
                    <a:pt x="111303" y="310626"/>
                  </a:lnTo>
                  <a:lnTo>
                    <a:pt x="105219" y="301307"/>
                  </a:lnTo>
                  <a:lnTo>
                    <a:pt x="96087" y="294941"/>
                  </a:lnTo>
                  <a:lnTo>
                    <a:pt x="84836" y="292481"/>
                  </a:lnTo>
                  <a:close/>
                </a:path>
                <a:path w="173989" h="466725">
                  <a:moveTo>
                    <a:pt x="86740" y="176656"/>
                  </a:moveTo>
                  <a:lnTo>
                    <a:pt x="75441" y="178744"/>
                  </a:lnTo>
                  <a:lnTo>
                    <a:pt x="66167" y="184785"/>
                  </a:lnTo>
                  <a:lnTo>
                    <a:pt x="59844" y="193873"/>
                  </a:lnTo>
                  <a:lnTo>
                    <a:pt x="57404" y="205104"/>
                  </a:lnTo>
                  <a:lnTo>
                    <a:pt x="57404" y="205231"/>
                  </a:lnTo>
                  <a:lnTo>
                    <a:pt x="59491" y="216477"/>
                  </a:lnTo>
                  <a:lnTo>
                    <a:pt x="65531" y="225758"/>
                  </a:lnTo>
                  <a:lnTo>
                    <a:pt x="74620" y="232110"/>
                  </a:lnTo>
                  <a:lnTo>
                    <a:pt x="85851" y="234569"/>
                  </a:lnTo>
                  <a:lnTo>
                    <a:pt x="97153" y="232481"/>
                  </a:lnTo>
                  <a:lnTo>
                    <a:pt x="106441" y="226440"/>
                  </a:lnTo>
                  <a:lnTo>
                    <a:pt x="112801" y="217352"/>
                  </a:lnTo>
                  <a:lnTo>
                    <a:pt x="115315" y="206120"/>
                  </a:lnTo>
                  <a:lnTo>
                    <a:pt x="113208" y="194748"/>
                  </a:lnTo>
                  <a:lnTo>
                    <a:pt x="107124" y="185467"/>
                  </a:lnTo>
                  <a:lnTo>
                    <a:pt x="97992" y="179115"/>
                  </a:lnTo>
                  <a:lnTo>
                    <a:pt x="86740" y="176656"/>
                  </a:lnTo>
                  <a:close/>
                </a:path>
                <a:path w="173989" h="466725">
                  <a:moveTo>
                    <a:pt x="89662" y="0"/>
                  </a:moveTo>
                  <a:lnTo>
                    <a:pt x="0" y="172338"/>
                  </a:lnTo>
                  <a:lnTo>
                    <a:pt x="173736" y="175132"/>
                  </a:lnTo>
                  <a:lnTo>
                    <a:pt x="8966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914400" y="1295400"/>
            <a:ext cx="6120130" cy="1714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955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Problem-solving with computer</a:t>
            </a:r>
            <a:r>
              <a:rPr sz="2400" b="1" i="1" spc="-10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programs</a:t>
            </a:r>
            <a:endParaRPr sz="2400" dirty="0">
              <a:latin typeface="TeXGyreAdventor"/>
              <a:cs typeface="TeXGyreAdventor"/>
            </a:endParaRPr>
          </a:p>
          <a:p>
            <a:pPr marL="12700" marR="3887470">
              <a:lnSpc>
                <a:spcPct val="200000"/>
              </a:lnSpc>
              <a:spcBef>
                <a:spcPts val="1770"/>
              </a:spcBef>
              <a:tabLst>
                <a:tab pos="1967230" algn="l"/>
              </a:tabLst>
            </a:pPr>
            <a:r>
              <a:rPr sz="1800" b="1" spc="-5" dirty="0">
                <a:latin typeface="Gothic Uralic"/>
                <a:cs typeface="Gothic Uralic"/>
              </a:rPr>
              <a:t>States expanded : </a:t>
            </a:r>
            <a:r>
              <a:rPr sz="1800" b="1" dirty="0">
                <a:latin typeface="Gothic Uralic"/>
                <a:cs typeface="Gothic Uralic"/>
              </a:rPr>
              <a:t>5  </a:t>
            </a:r>
            <a:r>
              <a:rPr sz="1800" b="1" spc="-5" dirty="0">
                <a:latin typeface="Gothic Uralic"/>
                <a:cs typeface="Gothic Uralic"/>
              </a:rPr>
              <a:t>States</a:t>
            </a:r>
            <a:r>
              <a:rPr sz="1800" b="1" spc="-15" dirty="0">
                <a:latin typeface="Gothic Uralic"/>
                <a:cs typeface="Gothic Uralic"/>
              </a:rPr>
              <a:t> </a:t>
            </a:r>
            <a:r>
              <a:rPr sz="1800" b="1" dirty="0">
                <a:latin typeface="Gothic Uralic"/>
                <a:cs typeface="Gothic Uralic"/>
              </a:rPr>
              <a:t>waiting	</a:t>
            </a:r>
            <a:r>
              <a:rPr sz="1800" b="1" spc="-5" dirty="0">
                <a:latin typeface="Gothic Uralic"/>
                <a:cs typeface="Gothic Uralic"/>
              </a:rPr>
              <a:t>:</a:t>
            </a:r>
            <a:r>
              <a:rPr sz="1800" b="1" spc="-95" dirty="0">
                <a:latin typeface="Gothic Uralic"/>
                <a:cs typeface="Gothic Uralic"/>
              </a:rPr>
              <a:t> </a:t>
            </a:r>
            <a:r>
              <a:rPr sz="1800" b="1" dirty="0">
                <a:latin typeface="Gothic Uralic"/>
                <a:cs typeface="Gothic Uralic"/>
              </a:rPr>
              <a:t>6</a:t>
            </a:r>
            <a:endParaRPr sz="1800" dirty="0">
              <a:latin typeface="Gothic Uralic"/>
              <a:cs typeface="Gothic Uralic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108454" y="3492246"/>
            <a:ext cx="384175" cy="276225"/>
          </a:xfrm>
          <a:prstGeom prst="rect">
            <a:avLst/>
          </a:prstGeom>
          <a:solidFill>
            <a:srgbClr val="232852">
              <a:alpha val="14901"/>
            </a:srgbClr>
          </a:solidFill>
          <a:ln w="28955">
            <a:solidFill>
              <a:srgbClr val="C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30"/>
              </a:spcBef>
            </a:pPr>
            <a:r>
              <a:rPr sz="1200" b="1" spc="-5" dirty="0">
                <a:solidFill>
                  <a:srgbClr val="C00000"/>
                </a:solidFill>
                <a:latin typeface="Gothic Uralic"/>
                <a:cs typeface="Gothic Uralic"/>
              </a:rPr>
              <a:t>A3</a:t>
            </a:r>
            <a:endParaRPr sz="1200">
              <a:latin typeface="Gothic Uralic"/>
              <a:cs typeface="Gothic Uralic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98269" y="3963161"/>
            <a:ext cx="384175" cy="276225"/>
          </a:xfrm>
          <a:prstGeom prst="rect">
            <a:avLst/>
          </a:prstGeom>
          <a:solidFill>
            <a:srgbClr val="232852">
              <a:alpha val="14901"/>
            </a:srgbClr>
          </a:solidFill>
          <a:ln w="28955">
            <a:solidFill>
              <a:srgbClr val="C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30"/>
              </a:spcBef>
            </a:pPr>
            <a:r>
              <a:rPr sz="1200" b="1" spc="-5" dirty="0">
                <a:solidFill>
                  <a:srgbClr val="C00000"/>
                </a:solidFill>
                <a:latin typeface="Gothic Uralic"/>
                <a:cs typeface="Gothic Uralic"/>
              </a:rPr>
              <a:t>A2</a:t>
            </a:r>
            <a:endParaRPr sz="1200">
              <a:latin typeface="Gothic Uralic"/>
              <a:cs typeface="Gothic Uralic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702814" y="3963161"/>
            <a:ext cx="356870" cy="276225"/>
          </a:xfrm>
          <a:prstGeom prst="rect">
            <a:avLst/>
          </a:prstGeom>
          <a:solidFill>
            <a:srgbClr val="FFC000"/>
          </a:solidFill>
          <a:ln w="28955">
            <a:solidFill>
              <a:srgbClr val="C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30"/>
              </a:spcBef>
            </a:pPr>
            <a:r>
              <a:rPr sz="1200" b="1" spc="-5" dirty="0">
                <a:solidFill>
                  <a:srgbClr val="C00000"/>
                </a:solidFill>
                <a:latin typeface="Gothic Uralic"/>
                <a:cs typeface="Gothic Uralic"/>
              </a:rPr>
              <a:t>B3</a:t>
            </a:r>
            <a:endParaRPr sz="1200">
              <a:latin typeface="Gothic Uralic"/>
              <a:cs typeface="Gothic Uralic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590294" y="3751960"/>
            <a:ext cx="1290320" cy="229235"/>
          </a:xfrm>
          <a:custGeom>
            <a:avLst/>
            <a:gdLst/>
            <a:ahLst/>
            <a:cxnLst/>
            <a:rect l="l" t="t" r="r" b="b"/>
            <a:pathLst>
              <a:path w="1290320" h="229235">
                <a:moveTo>
                  <a:pt x="1289812" y="209423"/>
                </a:moveTo>
                <a:lnTo>
                  <a:pt x="1276756" y="196342"/>
                </a:lnTo>
                <a:lnTo>
                  <a:pt x="1229614" y="149098"/>
                </a:lnTo>
                <a:lnTo>
                  <a:pt x="1219492" y="179247"/>
                </a:lnTo>
                <a:lnTo>
                  <a:pt x="725081" y="13970"/>
                </a:lnTo>
                <a:lnTo>
                  <a:pt x="724662" y="12319"/>
                </a:lnTo>
                <a:lnTo>
                  <a:pt x="722503" y="4572"/>
                </a:lnTo>
                <a:lnTo>
                  <a:pt x="714502" y="0"/>
                </a:lnTo>
                <a:lnTo>
                  <a:pt x="706882" y="2159"/>
                </a:lnTo>
                <a:lnTo>
                  <a:pt x="79984" y="173240"/>
                </a:lnTo>
                <a:lnTo>
                  <a:pt x="72377" y="145415"/>
                </a:lnTo>
                <a:lnTo>
                  <a:pt x="0" y="210185"/>
                </a:lnTo>
                <a:lnTo>
                  <a:pt x="95250" y="229108"/>
                </a:lnTo>
                <a:lnTo>
                  <a:pt x="89242" y="207137"/>
                </a:lnTo>
                <a:lnTo>
                  <a:pt x="87617" y="201180"/>
                </a:lnTo>
                <a:lnTo>
                  <a:pt x="714502" y="30099"/>
                </a:lnTo>
                <a:lnTo>
                  <a:pt x="722122" y="27940"/>
                </a:lnTo>
                <a:lnTo>
                  <a:pt x="722934" y="26543"/>
                </a:lnTo>
                <a:lnTo>
                  <a:pt x="1215478" y="191198"/>
                </a:lnTo>
                <a:lnTo>
                  <a:pt x="1205357" y="221361"/>
                </a:lnTo>
                <a:lnTo>
                  <a:pt x="1289812" y="209423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078230" y="4444746"/>
            <a:ext cx="384175" cy="277495"/>
          </a:xfrm>
          <a:prstGeom prst="rect">
            <a:avLst/>
          </a:prstGeom>
          <a:solidFill>
            <a:srgbClr val="232852">
              <a:alpha val="14901"/>
            </a:srgbClr>
          </a:solidFill>
          <a:ln w="28956">
            <a:solidFill>
              <a:srgbClr val="C00000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35"/>
              </a:spcBef>
            </a:pPr>
            <a:r>
              <a:rPr sz="1200" b="1" spc="-5" dirty="0">
                <a:solidFill>
                  <a:srgbClr val="C00000"/>
                </a:solidFill>
                <a:latin typeface="Gothic Uralic"/>
                <a:cs typeface="Gothic Uralic"/>
              </a:rPr>
              <a:t>A1</a:t>
            </a:r>
            <a:endParaRPr sz="1200">
              <a:latin typeface="Gothic Uralic"/>
              <a:cs typeface="Gothic Uralic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269491" y="4231004"/>
            <a:ext cx="327025" cy="212725"/>
          </a:xfrm>
          <a:custGeom>
            <a:avLst/>
            <a:gdLst/>
            <a:ahLst/>
            <a:cxnLst/>
            <a:rect l="l" t="t" r="r" b="b"/>
            <a:pathLst>
              <a:path w="327025" h="212725">
                <a:moveTo>
                  <a:pt x="43561" y="139065"/>
                </a:moveTo>
                <a:lnTo>
                  <a:pt x="0" y="212344"/>
                </a:lnTo>
                <a:lnTo>
                  <a:pt x="84709" y="203200"/>
                </a:lnTo>
                <a:lnTo>
                  <a:pt x="73220" y="185293"/>
                </a:lnTo>
                <a:lnTo>
                  <a:pt x="53975" y="185293"/>
                </a:lnTo>
                <a:lnTo>
                  <a:pt x="50038" y="184404"/>
                </a:lnTo>
                <a:lnTo>
                  <a:pt x="46228" y="178562"/>
                </a:lnTo>
                <a:lnTo>
                  <a:pt x="47117" y="174625"/>
                </a:lnTo>
                <a:lnTo>
                  <a:pt x="50038" y="172720"/>
                </a:lnTo>
                <a:lnTo>
                  <a:pt x="60743" y="165846"/>
                </a:lnTo>
                <a:lnTo>
                  <a:pt x="43561" y="139065"/>
                </a:lnTo>
                <a:close/>
              </a:path>
              <a:path w="327025" h="212725">
                <a:moveTo>
                  <a:pt x="60743" y="165846"/>
                </a:moveTo>
                <a:lnTo>
                  <a:pt x="50038" y="172720"/>
                </a:lnTo>
                <a:lnTo>
                  <a:pt x="47117" y="174625"/>
                </a:lnTo>
                <a:lnTo>
                  <a:pt x="46228" y="178562"/>
                </a:lnTo>
                <a:lnTo>
                  <a:pt x="50038" y="184404"/>
                </a:lnTo>
                <a:lnTo>
                  <a:pt x="53975" y="185293"/>
                </a:lnTo>
                <a:lnTo>
                  <a:pt x="56896" y="183388"/>
                </a:lnTo>
                <a:lnTo>
                  <a:pt x="67592" y="176521"/>
                </a:lnTo>
                <a:lnTo>
                  <a:pt x="60743" y="165846"/>
                </a:lnTo>
                <a:close/>
              </a:path>
              <a:path w="327025" h="212725">
                <a:moveTo>
                  <a:pt x="67592" y="176521"/>
                </a:moveTo>
                <a:lnTo>
                  <a:pt x="56896" y="183388"/>
                </a:lnTo>
                <a:lnTo>
                  <a:pt x="53975" y="185293"/>
                </a:lnTo>
                <a:lnTo>
                  <a:pt x="73220" y="185293"/>
                </a:lnTo>
                <a:lnTo>
                  <a:pt x="67592" y="176521"/>
                </a:lnTo>
                <a:close/>
              </a:path>
              <a:path w="327025" h="212725">
                <a:moveTo>
                  <a:pt x="319024" y="0"/>
                </a:moveTo>
                <a:lnTo>
                  <a:pt x="316103" y="1905"/>
                </a:lnTo>
                <a:lnTo>
                  <a:pt x="60743" y="165846"/>
                </a:lnTo>
                <a:lnTo>
                  <a:pt x="67592" y="176521"/>
                </a:lnTo>
                <a:lnTo>
                  <a:pt x="322961" y="12573"/>
                </a:lnTo>
                <a:lnTo>
                  <a:pt x="325882" y="10668"/>
                </a:lnTo>
                <a:lnTo>
                  <a:pt x="326771" y="6731"/>
                </a:lnTo>
                <a:lnTo>
                  <a:pt x="322961" y="889"/>
                </a:lnTo>
                <a:lnTo>
                  <a:pt x="319024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751838" y="4443221"/>
            <a:ext cx="356870" cy="276225"/>
          </a:xfrm>
          <a:prstGeom prst="rect">
            <a:avLst/>
          </a:prstGeom>
          <a:solidFill>
            <a:srgbClr val="DFEBF6"/>
          </a:solidFill>
          <a:ln w="28955">
            <a:solidFill>
              <a:srgbClr val="C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30"/>
              </a:spcBef>
            </a:pPr>
            <a:r>
              <a:rPr sz="1200" b="1" spc="-5" dirty="0">
                <a:solidFill>
                  <a:srgbClr val="C00000"/>
                </a:solidFill>
                <a:latin typeface="Gothic Uralic"/>
                <a:cs typeface="Gothic Uralic"/>
              </a:rPr>
              <a:t>B2</a:t>
            </a:r>
            <a:endParaRPr sz="1200">
              <a:latin typeface="Gothic Uralic"/>
              <a:cs typeface="Gothic Uralic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573783" y="4222496"/>
            <a:ext cx="356870" cy="219710"/>
          </a:xfrm>
          <a:custGeom>
            <a:avLst/>
            <a:gdLst/>
            <a:ahLst/>
            <a:cxnLst/>
            <a:rect l="l" t="t" r="r" b="b"/>
            <a:pathLst>
              <a:path w="356869" h="219710">
                <a:moveTo>
                  <a:pt x="274533" y="187364"/>
                </a:moveTo>
                <a:lnTo>
                  <a:pt x="259715" y="212216"/>
                </a:lnTo>
                <a:lnTo>
                  <a:pt x="356489" y="219455"/>
                </a:lnTo>
                <a:lnTo>
                  <a:pt x="343326" y="198881"/>
                </a:lnTo>
                <a:lnTo>
                  <a:pt x="293878" y="198881"/>
                </a:lnTo>
                <a:lnTo>
                  <a:pt x="274533" y="187364"/>
                </a:lnTo>
                <a:close/>
              </a:path>
              <a:path w="356869" h="219710">
                <a:moveTo>
                  <a:pt x="289346" y="162521"/>
                </a:moveTo>
                <a:lnTo>
                  <a:pt x="274533" y="187364"/>
                </a:lnTo>
                <a:lnTo>
                  <a:pt x="293878" y="198881"/>
                </a:lnTo>
                <a:lnTo>
                  <a:pt x="302767" y="196722"/>
                </a:lnTo>
                <a:lnTo>
                  <a:pt x="306832" y="189864"/>
                </a:lnTo>
                <a:lnTo>
                  <a:pt x="310896" y="182879"/>
                </a:lnTo>
                <a:lnTo>
                  <a:pt x="308609" y="174116"/>
                </a:lnTo>
                <a:lnTo>
                  <a:pt x="301752" y="169925"/>
                </a:lnTo>
                <a:lnTo>
                  <a:pt x="289346" y="162521"/>
                </a:lnTo>
                <a:close/>
              </a:path>
              <a:path w="356869" h="219710">
                <a:moveTo>
                  <a:pt x="304165" y="137667"/>
                </a:moveTo>
                <a:lnTo>
                  <a:pt x="289346" y="162521"/>
                </a:lnTo>
                <a:lnTo>
                  <a:pt x="301752" y="169925"/>
                </a:lnTo>
                <a:lnTo>
                  <a:pt x="308609" y="174116"/>
                </a:lnTo>
                <a:lnTo>
                  <a:pt x="310896" y="182879"/>
                </a:lnTo>
                <a:lnTo>
                  <a:pt x="306832" y="189864"/>
                </a:lnTo>
                <a:lnTo>
                  <a:pt x="302767" y="196722"/>
                </a:lnTo>
                <a:lnTo>
                  <a:pt x="293878" y="198881"/>
                </a:lnTo>
                <a:lnTo>
                  <a:pt x="343326" y="198881"/>
                </a:lnTo>
                <a:lnTo>
                  <a:pt x="304165" y="137667"/>
                </a:lnTo>
                <a:close/>
              </a:path>
              <a:path w="356869" h="219710">
                <a:moveTo>
                  <a:pt x="17018" y="0"/>
                </a:moveTo>
                <a:lnTo>
                  <a:pt x="8128" y="2158"/>
                </a:lnTo>
                <a:lnTo>
                  <a:pt x="4063" y="9143"/>
                </a:lnTo>
                <a:lnTo>
                  <a:pt x="0" y="16001"/>
                </a:lnTo>
                <a:lnTo>
                  <a:pt x="2285" y="24891"/>
                </a:lnTo>
                <a:lnTo>
                  <a:pt x="274533" y="187364"/>
                </a:lnTo>
                <a:lnTo>
                  <a:pt x="289346" y="162521"/>
                </a:lnTo>
                <a:lnTo>
                  <a:pt x="17018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683764" y="4443984"/>
            <a:ext cx="394970" cy="277495"/>
          </a:xfrm>
          <a:prstGeom prst="rect">
            <a:avLst/>
          </a:prstGeom>
          <a:solidFill>
            <a:srgbClr val="232852">
              <a:alpha val="14901"/>
            </a:srgbClr>
          </a:solidFill>
          <a:ln w="9144">
            <a:solidFill>
              <a:srgbClr val="C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40"/>
              </a:spcBef>
            </a:pPr>
            <a:r>
              <a:rPr sz="1200" spc="-5" dirty="0">
                <a:latin typeface="Gothic Uralic"/>
                <a:cs typeface="Gothic Uralic"/>
              </a:rPr>
              <a:t>C3</a:t>
            </a:r>
            <a:endParaRPr sz="1200">
              <a:latin typeface="Gothic Uralic"/>
              <a:cs typeface="Gothic Uralic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1929383" y="4216908"/>
            <a:ext cx="989965" cy="245745"/>
            <a:chOff x="1929383" y="4216908"/>
            <a:chExt cx="989965" cy="245745"/>
          </a:xfrm>
        </p:grpSpPr>
        <p:sp>
          <p:nvSpPr>
            <p:cNvPr id="39" name="object 39"/>
            <p:cNvSpPr/>
            <p:nvPr/>
          </p:nvSpPr>
          <p:spPr>
            <a:xfrm>
              <a:off x="2842767" y="4231894"/>
              <a:ext cx="76200" cy="21145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929383" y="4216908"/>
              <a:ext cx="951230" cy="245745"/>
            </a:xfrm>
            <a:custGeom>
              <a:avLst/>
              <a:gdLst/>
              <a:ahLst/>
              <a:cxnLst/>
              <a:rect l="l" t="t" r="r" b="b"/>
              <a:pathLst>
                <a:path w="951230" h="245745">
                  <a:moveTo>
                    <a:pt x="66548" y="171196"/>
                  </a:moveTo>
                  <a:lnTo>
                    <a:pt x="0" y="224282"/>
                  </a:lnTo>
                  <a:lnTo>
                    <a:pt x="82423" y="245618"/>
                  </a:lnTo>
                  <a:lnTo>
                    <a:pt x="76544" y="218059"/>
                  </a:lnTo>
                  <a:lnTo>
                    <a:pt x="59943" y="218059"/>
                  </a:lnTo>
                  <a:lnTo>
                    <a:pt x="56642" y="215773"/>
                  </a:lnTo>
                  <a:lnTo>
                    <a:pt x="55118" y="208915"/>
                  </a:lnTo>
                  <a:lnTo>
                    <a:pt x="57404" y="205613"/>
                  </a:lnTo>
                  <a:lnTo>
                    <a:pt x="73165" y="202217"/>
                  </a:lnTo>
                  <a:lnTo>
                    <a:pt x="66548" y="171196"/>
                  </a:lnTo>
                  <a:close/>
                </a:path>
                <a:path w="951230" h="245745">
                  <a:moveTo>
                    <a:pt x="73165" y="202217"/>
                  </a:moveTo>
                  <a:lnTo>
                    <a:pt x="57404" y="205613"/>
                  </a:lnTo>
                  <a:lnTo>
                    <a:pt x="55118" y="208915"/>
                  </a:lnTo>
                  <a:lnTo>
                    <a:pt x="56642" y="215773"/>
                  </a:lnTo>
                  <a:lnTo>
                    <a:pt x="59943" y="218059"/>
                  </a:lnTo>
                  <a:lnTo>
                    <a:pt x="75815" y="214640"/>
                  </a:lnTo>
                  <a:lnTo>
                    <a:pt x="73165" y="202217"/>
                  </a:lnTo>
                  <a:close/>
                </a:path>
                <a:path w="951230" h="245745">
                  <a:moveTo>
                    <a:pt x="75815" y="214640"/>
                  </a:moveTo>
                  <a:lnTo>
                    <a:pt x="59943" y="218059"/>
                  </a:lnTo>
                  <a:lnTo>
                    <a:pt x="76544" y="218059"/>
                  </a:lnTo>
                  <a:lnTo>
                    <a:pt x="75815" y="214640"/>
                  </a:lnTo>
                  <a:close/>
                </a:path>
                <a:path w="951230" h="245745">
                  <a:moveTo>
                    <a:pt x="875073" y="30969"/>
                  </a:moveTo>
                  <a:lnTo>
                    <a:pt x="73165" y="202217"/>
                  </a:lnTo>
                  <a:lnTo>
                    <a:pt x="75815" y="214640"/>
                  </a:lnTo>
                  <a:lnTo>
                    <a:pt x="877744" y="43414"/>
                  </a:lnTo>
                  <a:lnTo>
                    <a:pt x="875073" y="30969"/>
                  </a:lnTo>
                  <a:close/>
                </a:path>
                <a:path w="951230" h="245745">
                  <a:moveTo>
                    <a:pt x="943034" y="27686"/>
                  </a:moveTo>
                  <a:lnTo>
                    <a:pt x="890905" y="27686"/>
                  </a:lnTo>
                  <a:lnTo>
                    <a:pt x="894334" y="29845"/>
                  </a:lnTo>
                  <a:lnTo>
                    <a:pt x="895096" y="33274"/>
                  </a:lnTo>
                  <a:lnTo>
                    <a:pt x="895731" y="36703"/>
                  </a:lnTo>
                  <a:lnTo>
                    <a:pt x="893572" y="40005"/>
                  </a:lnTo>
                  <a:lnTo>
                    <a:pt x="877744" y="43414"/>
                  </a:lnTo>
                  <a:lnTo>
                    <a:pt x="884428" y="74549"/>
                  </a:lnTo>
                  <a:lnTo>
                    <a:pt x="943034" y="27686"/>
                  </a:lnTo>
                  <a:close/>
                </a:path>
                <a:path w="951230" h="245745">
                  <a:moveTo>
                    <a:pt x="890905" y="27686"/>
                  </a:moveTo>
                  <a:lnTo>
                    <a:pt x="887476" y="28321"/>
                  </a:lnTo>
                  <a:lnTo>
                    <a:pt x="875073" y="30969"/>
                  </a:lnTo>
                  <a:lnTo>
                    <a:pt x="877744" y="43414"/>
                  </a:lnTo>
                  <a:lnTo>
                    <a:pt x="893572" y="40005"/>
                  </a:lnTo>
                  <a:lnTo>
                    <a:pt x="895731" y="36703"/>
                  </a:lnTo>
                  <a:lnTo>
                    <a:pt x="895096" y="33274"/>
                  </a:lnTo>
                  <a:lnTo>
                    <a:pt x="894334" y="29845"/>
                  </a:lnTo>
                  <a:lnTo>
                    <a:pt x="890905" y="27686"/>
                  </a:lnTo>
                  <a:close/>
                </a:path>
                <a:path w="951230" h="245745">
                  <a:moveTo>
                    <a:pt x="868426" y="0"/>
                  </a:moveTo>
                  <a:lnTo>
                    <a:pt x="875073" y="30969"/>
                  </a:lnTo>
                  <a:lnTo>
                    <a:pt x="887476" y="28321"/>
                  </a:lnTo>
                  <a:lnTo>
                    <a:pt x="890905" y="27686"/>
                  </a:lnTo>
                  <a:lnTo>
                    <a:pt x="943034" y="27686"/>
                  </a:lnTo>
                  <a:lnTo>
                    <a:pt x="950976" y="21336"/>
                  </a:lnTo>
                  <a:lnTo>
                    <a:pt x="86842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1095755" y="5009388"/>
            <a:ext cx="358140" cy="277495"/>
          </a:xfrm>
          <a:prstGeom prst="rect">
            <a:avLst/>
          </a:prstGeom>
          <a:solidFill>
            <a:srgbClr val="FFC000"/>
          </a:solidFill>
          <a:ln w="9143">
            <a:solidFill>
              <a:srgbClr val="C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45"/>
              </a:spcBef>
            </a:pPr>
            <a:r>
              <a:rPr sz="1200" spc="-5" dirty="0">
                <a:latin typeface="Gothic Uralic"/>
                <a:cs typeface="Gothic Uralic"/>
              </a:rPr>
              <a:t>B1</a:t>
            </a:r>
            <a:endParaRPr sz="1200">
              <a:latin typeface="Gothic Uralic"/>
              <a:cs typeface="Gothic Uralic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234846" y="4715002"/>
            <a:ext cx="76200" cy="295275"/>
          </a:xfrm>
          <a:custGeom>
            <a:avLst/>
            <a:gdLst/>
            <a:ahLst/>
            <a:cxnLst/>
            <a:rect l="l" t="t" r="r" b="b"/>
            <a:pathLst>
              <a:path w="76200" h="295275">
                <a:moveTo>
                  <a:pt x="31754" y="218926"/>
                </a:moveTo>
                <a:lnTo>
                  <a:pt x="0" y="219456"/>
                </a:lnTo>
                <a:lnTo>
                  <a:pt x="39344" y="295021"/>
                </a:lnTo>
                <a:lnTo>
                  <a:pt x="66738" y="237871"/>
                </a:lnTo>
                <a:lnTo>
                  <a:pt x="34899" y="237871"/>
                </a:lnTo>
                <a:lnTo>
                  <a:pt x="32016" y="235077"/>
                </a:lnTo>
                <a:lnTo>
                  <a:pt x="31754" y="218926"/>
                </a:lnTo>
                <a:close/>
              </a:path>
              <a:path w="76200" h="295275">
                <a:moveTo>
                  <a:pt x="44471" y="218714"/>
                </a:moveTo>
                <a:lnTo>
                  <a:pt x="31754" y="218926"/>
                </a:lnTo>
                <a:lnTo>
                  <a:pt x="32016" y="235077"/>
                </a:lnTo>
                <a:lnTo>
                  <a:pt x="34899" y="237871"/>
                </a:lnTo>
                <a:lnTo>
                  <a:pt x="41884" y="237871"/>
                </a:lnTo>
                <a:lnTo>
                  <a:pt x="44557" y="235077"/>
                </a:lnTo>
                <a:lnTo>
                  <a:pt x="44678" y="231394"/>
                </a:lnTo>
                <a:lnTo>
                  <a:pt x="44471" y="218714"/>
                </a:lnTo>
                <a:close/>
              </a:path>
              <a:path w="76200" h="295275">
                <a:moveTo>
                  <a:pt x="76174" y="218186"/>
                </a:moveTo>
                <a:lnTo>
                  <a:pt x="44471" y="218714"/>
                </a:lnTo>
                <a:lnTo>
                  <a:pt x="44557" y="235077"/>
                </a:lnTo>
                <a:lnTo>
                  <a:pt x="41884" y="237871"/>
                </a:lnTo>
                <a:lnTo>
                  <a:pt x="66738" y="237871"/>
                </a:lnTo>
                <a:lnTo>
                  <a:pt x="76174" y="218186"/>
                </a:lnTo>
                <a:close/>
              </a:path>
              <a:path w="76200" h="295275">
                <a:moveTo>
                  <a:pt x="38074" y="0"/>
                </a:moveTo>
                <a:lnTo>
                  <a:pt x="31038" y="0"/>
                </a:lnTo>
                <a:lnTo>
                  <a:pt x="28366" y="2793"/>
                </a:lnTo>
                <a:lnTo>
                  <a:pt x="28298" y="6223"/>
                </a:lnTo>
                <a:lnTo>
                  <a:pt x="31754" y="218926"/>
                </a:lnTo>
                <a:lnTo>
                  <a:pt x="44471" y="218714"/>
                </a:lnTo>
                <a:lnTo>
                  <a:pt x="40995" y="6223"/>
                </a:lnTo>
                <a:lnTo>
                  <a:pt x="40995" y="2793"/>
                </a:lnTo>
                <a:lnTo>
                  <a:pt x="380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741932" y="5001767"/>
            <a:ext cx="394970" cy="277495"/>
          </a:xfrm>
          <a:prstGeom prst="rect">
            <a:avLst/>
          </a:prstGeom>
          <a:solidFill>
            <a:srgbClr val="FFC000"/>
          </a:solidFill>
          <a:ln w="9144">
            <a:solidFill>
              <a:srgbClr val="C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0"/>
              </a:spcBef>
            </a:pPr>
            <a:r>
              <a:rPr sz="1200" spc="-5" dirty="0">
                <a:latin typeface="Gothic Uralic"/>
                <a:cs typeface="Gothic Uralic"/>
              </a:rPr>
              <a:t>C2</a:t>
            </a:r>
            <a:endParaRPr sz="1200">
              <a:latin typeface="Gothic Uralic"/>
              <a:cs typeface="Gothic Uralic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274064" y="4711064"/>
            <a:ext cx="700405" cy="302260"/>
          </a:xfrm>
          <a:custGeom>
            <a:avLst/>
            <a:gdLst/>
            <a:ahLst/>
            <a:cxnLst/>
            <a:rect l="l" t="t" r="r" b="b"/>
            <a:pathLst>
              <a:path w="700405" h="302260">
                <a:moveTo>
                  <a:pt x="700405" y="213360"/>
                </a:moveTo>
                <a:lnTo>
                  <a:pt x="668616" y="214426"/>
                </a:lnTo>
                <a:lnTo>
                  <a:pt x="661708" y="8763"/>
                </a:lnTo>
                <a:lnTo>
                  <a:pt x="662051" y="7874"/>
                </a:lnTo>
                <a:lnTo>
                  <a:pt x="661657" y="6985"/>
                </a:lnTo>
                <a:lnTo>
                  <a:pt x="661543" y="3556"/>
                </a:lnTo>
                <a:lnTo>
                  <a:pt x="658622" y="762"/>
                </a:lnTo>
                <a:lnTo>
                  <a:pt x="657618" y="800"/>
                </a:lnTo>
                <a:lnTo>
                  <a:pt x="655447" y="0"/>
                </a:lnTo>
                <a:lnTo>
                  <a:pt x="653288" y="965"/>
                </a:lnTo>
                <a:lnTo>
                  <a:pt x="651637" y="1016"/>
                </a:lnTo>
                <a:lnTo>
                  <a:pt x="650506" y="2197"/>
                </a:lnTo>
                <a:lnTo>
                  <a:pt x="67094" y="261302"/>
                </a:lnTo>
                <a:lnTo>
                  <a:pt x="54229" y="232283"/>
                </a:lnTo>
                <a:lnTo>
                  <a:pt x="0" y="297942"/>
                </a:lnTo>
                <a:lnTo>
                  <a:pt x="85090" y="301879"/>
                </a:lnTo>
                <a:lnTo>
                  <a:pt x="75120" y="279400"/>
                </a:lnTo>
                <a:lnTo>
                  <a:pt x="72199" y="272834"/>
                </a:lnTo>
                <a:lnTo>
                  <a:pt x="649262" y="16725"/>
                </a:lnTo>
                <a:lnTo>
                  <a:pt x="655916" y="214845"/>
                </a:lnTo>
                <a:lnTo>
                  <a:pt x="624205" y="215900"/>
                </a:lnTo>
                <a:lnTo>
                  <a:pt x="664845" y="290830"/>
                </a:lnTo>
                <a:lnTo>
                  <a:pt x="691007" y="233807"/>
                </a:lnTo>
                <a:lnTo>
                  <a:pt x="700405" y="2133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5" name="object 45"/>
          <p:cNvGrpSpPr/>
          <p:nvPr/>
        </p:nvGrpSpPr>
        <p:grpSpPr>
          <a:xfrm>
            <a:off x="8930640" y="3314700"/>
            <a:ext cx="2459990" cy="1757680"/>
            <a:chOff x="8930640" y="3314700"/>
            <a:chExt cx="2459990" cy="1757680"/>
          </a:xfrm>
        </p:grpSpPr>
        <p:sp>
          <p:nvSpPr>
            <p:cNvPr id="46" name="object 46"/>
            <p:cNvSpPr/>
            <p:nvPr/>
          </p:nvSpPr>
          <p:spPr>
            <a:xfrm>
              <a:off x="10739628" y="3326891"/>
              <a:ext cx="643255" cy="1720850"/>
            </a:xfrm>
            <a:custGeom>
              <a:avLst/>
              <a:gdLst/>
              <a:ahLst/>
              <a:cxnLst/>
              <a:rect l="l" t="t" r="r" b="b"/>
              <a:pathLst>
                <a:path w="643254" h="1720850">
                  <a:moveTo>
                    <a:pt x="643127" y="0"/>
                  </a:moveTo>
                  <a:lnTo>
                    <a:pt x="0" y="344170"/>
                  </a:lnTo>
                  <a:lnTo>
                    <a:pt x="0" y="1376426"/>
                  </a:lnTo>
                  <a:lnTo>
                    <a:pt x="643127" y="1720596"/>
                  </a:lnTo>
                  <a:lnTo>
                    <a:pt x="643127" y="0"/>
                  </a:lnTo>
                  <a:close/>
                </a:path>
              </a:pathLst>
            </a:custGeom>
            <a:solidFill>
              <a:srgbClr val="B5C1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0739628" y="3326891"/>
              <a:ext cx="643255" cy="1720850"/>
            </a:xfrm>
            <a:custGeom>
              <a:avLst/>
              <a:gdLst/>
              <a:ahLst/>
              <a:cxnLst/>
              <a:rect l="l" t="t" r="r" b="b"/>
              <a:pathLst>
                <a:path w="643254" h="1720850">
                  <a:moveTo>
                    <a:pt x="643127" y="0"/>
                  </a:moveTo>
                  <a:lnTo>
                    <a:pt x="643127" y="1720596"/>
                  </a:lnTo>
                  <a:lnTo>
                    <a:pt x="0" y="1376426"/>
                  </a:lnTo>
                  <a:lnTo>
                    <a:pt x="0" y="344170"/>
                  </a:lnTo>
                  <a:lnTo>
                    <a:pt x="643127" y="0"/>
                  </a:lnTo>
                  <a:close/>
                </a:path>
              </a:pathLst>
            </a:custGeom>
            <a:ln w="15239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0884408" y="4041648"/>
              <a:ext cx="224154" cy="702945"/>
            </a:xfrm>
            <a:custGeom>
              <a:avLst/>
              <a:gdLst/>
              <a:ahLst/>
              <a:cxnLst/>
              <a:rect l="l" t="t" r="r" b="b"/>
              <a:pathLst>
                <a:path w="224154" h="702945">
                  <a:moveTo>
                    <a:pt x="224027" y="0"/>
                  </a:moveTo>
                  <a:lnTo>
                    <a:pt x="0" y="105663"/>
                  </a:lnTo>
                  <a:lnTo>
                    <a:pt x="0" y="702563"/>
                  </a:lnTo>
                  <a:lnTo>
                    <a:pt x="224027" y="596900"/>
                  </a:lnTo>
                  <a:lnTo>
                    <a:pt x="224027" y="0"/>
                  </a:lnTo>
                  <a:close/>
                </a:path>
              </a:pathLst>
            </a:custGeom>
            <a:solidFill>
              <a:srgbClr val="4966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0884408" y="4041648"/>
              <a:ext cx="224154" cy="702945"/>
            </a:xfrm>
            <a:custGeom>
              <a:avLst/>
              <a:gdLst/>
              <a:ahLst/>
              <a:cxnLst/>
              <a:rect l="l" t="t" r="r" b="b"/>
              <a:pathLst>
                <a:path w="224154" h="702945">
                  <a:moveTo>
                    <a:pt x="224027" y="0"/>
                  </a:moveTo>
                  <a:lnTo>
                    <a:pt x="0" y="105663"/>
                  </a:lnTo>
                  <a:lnTo>
                    <a:pt x="0" y="702563"/>
                  </a:lnTo>
                  <a:lnTo>
                    <a:pt x="224027" y="596900"/>
                  </a:lnTo>
                  <a:lnTo>
                    <a:pt x="224027" y="0"/>
                  </a:lnTo>
                  <a:close/>
                </a:path>
              </a:pathLst>
            </a:custGeom>
            <a:ln w="15239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0884408" y="4148327"/>
              <a:ext cx="224154" cy="756285"/>
            </a:xfrm>
            <a:custGeom>
              <a:avLst/>
              <a:gdLst/>
              <a:ahLst/>
              <a:cxnLst/>
              <a:rect l="l" t="t" r="r" b="b"/>
              <a:pathLst>
                <a:path w="224154" h="756285">
                  <a:moveTo>
                    <a:pt x="0" y="0"/>
                  </a:moveTo>
                  <a:lnTo>
                    <a:pt x="0" y="635635"/>
                  </a:lnTo>
                  <a:lnTo>
                    <a:pt x="224027" y="755904"/>
                  </a:lnTo>
                  <a:lnTo>
                    <a:pt x="224027" y="1202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66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0884408" y="4148327"/>
              <a:ext cx="224154" cy="756285"/>
            </a:xfrm>
            <a:custGeom>
              <a:avLst/>
              <a:gdLst/>
              <a:ahLst/>
              <a:cxnLst/>
              <a:rect l="l" t="t" r="r" b="b"/>
              <a:pathLst>
                <a:path w="224154" h="756285">
                  <a:moveTo>
                    <a:pt x="0" y="0"/>
                  </a:moveTo>
                  <a:lnTo>
                    <a:pt x="224027" y="120269"/>
                  </a:lnTo>
                  <a:lnTo>
                    <a:pt x="224027" y="755904"/>
                  </a:lnTo>
                  <a:lnTo>
                    <a:pt x="0" y="635635"/>
                  </a:lnTo>
                  <a:lnTo>
                    <a:pt x="0" y="0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38260" y="3322320"/>
              <a:ext cx="650875" cy="1742439"/>
            </a:xfrm>
            <a:custGeom>
              <a:avLst/>
              <a:gdLst/>
              <a:ahLst/>
              <a:cxnLst/>
              <a:rect l="l" t="t" r="r" b="b"/>
              <a:pathLst>
                <a:path w="650875" h="1742439">
                  <a:moveTo>
                    <a:pt x="0" y="0"/>
                  </a:moveTo>
                  <a:lnTo>
                    <a:pt x="0" y="1741931"/>
                  </a:lnTo>
                  <a:lnTo>
                    <a:pt x="650748" y="1393570"/>
                  </a:lnTo>
                  <a:lnTo>
                    <a:pt x="650748" y="3483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C1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938260" y="3322320"/>
              <a:ext cx="650875" cy="1742439"/>
            </a:xfrm>
            <a:custGeom>
              <a:avLst/>
              <a:gdLst/>
              <a:ahLst/>
              <a:cxnLst/>
              <a:rect l="l" t="t" r="r" b="b"/>
              <a:pathLst>
                <a:path w="650875" h="1742439">
                  <a:moveTo>
                    <a:pt x="0" y="1741931"/>
                  </a:moveTo>
                  <a:lnTo>
                    <a:pt x="0" y="0"/>
                  </a:lnTo>
                  <a:lnTo>
                    <a:pt x="650748" y="348360"/>
                  </a:lnTo>
                  <a:lnTo>
                    <a:pt x="650748" y="1393570"/>
                  </a:lnTo>
                  <a:lnTo>
                    <a:pt x="0" y="1741931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9585960" y="3669791"/>
              <a:ext cx="1152525" cy="1049020"/>
            </a:xfrm>
            <a:custGeom>
              <a:avLst/>
              <a:gdLst/>
              <a:ahLst/>
              <a:cxnLst/>
              <a:rect l="l" t="t" r="r" b="b"/>
              <a:pathLst>
                <a:path w="1152525" h="1049020">
                  <a:moveTo>
                    <a:pt x="1152144" y="0"/>
                  </a:moveTo>
                  <a:lnTo>
                    <a:pt x="0" y="0"/>
                  </a:lnTo>
                  <a:lnTo>
                    <a:pt x="0" y="1048511"/>
                  </a:lnTo>
                  <a:lnTo>
                    <a:pt x="1152144" y="1048511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B5C1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9585960" y="3669791"/>
              <a:ext cx="1152525" cy="1049020"/>
            </a:xfrm>
            <a:custGeom>
              <a:avLst/>
              <a:gdLst/>
              <a:ahLst/>
              <a:cxnLst/>
              <a:rect l="l" t="t" r="r" b="b"/>
              <a:pathLst>
                <a:path w="1152525" h="1049020">
                  <a:moveTo>
                    <a:pt x="0" y="1048511"/>
                  </a:moveTo>
                  <a:lnTo>
                    <a:pt x="1152144" y="1048511"/>
                  </a:lnTo>
                  <a:lnTo>
                    <a:pt x="1152144" y="0"/>
                  </a:lnTo>
                  <a:lnTo>
                    <a:pt x="0" y="0"/>
                  </a:lnTo>
                  <a:lnTo>
                    <a:pt x="0" y="1048511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0415016" y="4797552"/>
              <a:ext cx="124968" cy="19659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0006584" y="4148327"/>
              <a:ext cx="341630" cy="542925"/>
            </a:xfrm>
            <a:custGeom>
              <a:avLst/>
              <a:gdLst/>
              <a:ahLst/>
              <a:cxnLst/>
              <a:rect l="l" t="t" r="r" b="b"/>
              <a:pathLst>
                <a:path w="341629" h="542925">
                  <a:moveTo>
                    <a:pt x="341375" y="0"/>
                  </a:moveTo>
                  <a:lnTo>
                    <a:pt x="0" y="0"/>
                  </a:lnTo>
                  <a:lnTo>
                    <a:pt x="0" y="542544"/>
                  </a:lnTo>
                  <a:lnTo>
                    <a:pt x="341375" y="542544"/>
                  </a:lnTo>
                  <a:lnTo>
                    <a:pt x="341375" y="0"/>
                  </a:lnTo>
                  <a:close/>
                </a:path>
              </a:pathLst>
            </a:custGeom>
            <a:solidFill>
              <a:srgbClr val="4966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0006584" y="4148327"/>
              <a:ext cx="341630" cy="542925"/>
            </a:xfrm>
            <a:custGeom>
              <a:avLst/>
              <a:gdLst/>
              <a:ahLst/>
              <a:cxnLst/>
              <a:rect l="l" t="t" r="r" b="b"/>
              <a:pathLst>
                <a:path w="341629" h="542925">
                  <a:moveTo>
                    <a:pt x="0" y="542544"/>
                  </a:moveTo>
                  <a:lnTo>
                    <a:pt x="341375" y="542544"/>
                  </a:lnTo>
                  <a:lnTo>
                    <a:pt x="341375" y="0"/>
                  </a:lnTo>
                  <a:lnTo>
                    <a:pt x="0" y="0"/>
                  </a:lnTo>
                  <a:lnTo>
                    <a:pt x="0" y="542544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9951720" y="4700016"/>
              <a:ext cx="478790" cy="320040"/>
            </a:xfrm>
            <a:custGeom>
              <a:avLst/>
              <a:gdLst/>
              <a:ahLst/>
              <a:cxnLst/>
              <a:rect l="l" t="t" r="r" b="b"/>
              <a:pathLst>
                <a:path w="478790" h="320039">
                  <a:moveTo>
                    <a:pt x="478535" y="0"/>
                  </a:moveTo>
                  <a:lnTo>
                    <a:pt x="432389" y="27011"/>
                  </a:lnTo>
                  <a:lnTo>
                    <a:pt x="380603" y="36905"/>
                  </a:lnTo>
                  <a:lnTo>
                    <a:pt x="314919" y="43391"/>
                  </a:lnTo>
                  <a:lnTo>
                    <a:pt x="239268" y="45719"/>
                  </a:lnTo>
                  <a:lnTo>
                    <a:pt x="163616" y="43391"/>
                  </a:lnTo>
                  <a:lnTo>
                    <a:pt x="97932" y="36905"/>
                  </a:lnTo>
                  <a:lnTo>
                    <a:pt x="46146" y="27011"/>
                  </a:lnTo>
                  <a:lnTo>
                    <a:pt x="12192" y="14459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46146" y="301331"/>
                  </a:lnTo>
                  <a:lnTo>
                    <a:pt x="97932" y="311225"/>
                  </a:lnTo>
                  <a:lnTo>
                    <a:pt x="163616" y="317711"/>
                  </a:lnTo>
                  <a:lnTo>
                    <a:pt x="239268" y="320039"/>
                  </a:lnTo>
                  <a:lnTo>
                    <a:pt x="314919" y="317711"/>
                  </a:lnTo>
                  <a:lnTo>
                    <a:pt x="380603" y="311225"/>
                  </a:lnTo>
                  <a:lnTo>
                    <a:pt x="432389" y="301331"/>
                  </a:lnTo>
                  <a:lnTo>
                    <a:pt x="466343" y="288779"/>
                  </a:lnTo>
                  <a:lnTo>
                    <a:pt x="478535" y="274319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9951720" y="4654296"/>
              <a:ext cx="478790" cy="91440"/>
            </a:xfrm>
            <a:custGeom>
              <a:avLst/>
              <a:gdLst/>
              <a:ahLst/>
              <a:cxnLst/>
              <a:rect l="l" t="t" r="r" b="b"/>
              <a:pathLst>
                <a:path w="478790" h="91439">
                  <a:moveTo>
                    <a:pt x="239268" y="0"/>
                  </a:moveTo>
                  <a:lnTo>
                    <a:pt x="163616" y="2328"/>
                  </a:lnTo>
                  <a:lnTo>
                    <a:pt x="97932" y="8814"/>
                  </a:lnTo>
                  <a:lnTo>
                    <a:pt x="46146" y="18708"/>
                  </a:lnTo>
                  <a:lnTo>
                    <a:pt x="0" y="45719"/>
                  </a:lnTo>
                  <a:lnTo>
                    <a:pt x="12192" y="60179"/>
                  </a:lnTo>
                  <a:lnTo>
                    <a:pt x="46146" y="72731"/>
                  </a:lnTo>
                  <a:lnTo>
                    <a:pt x="97932" y="82625"/>
                  </a:lnTo>
                  <a:lnTo>
                    <a:pt x="163616" y="89111"/>
                  </a:lnTo>
                  <a:lnTo>
                    <a:pt x="239268" y="91439"/>
                  </a:lnTo>
                  <a:lnTo>
                    <a:pt x="314919" y="89111"/>
                  </a:lnTo>
                  <a:lnTo>
                    <a:pt x="380603" y="82625"/>
                  </a:lnTo>
                  <a:lnTo>
                    <a:pt x="432389" y="72731"/>
                  </a:lnTo>
                  <a:lnTo>
                    <a:pt x="466343" y="60179"/>
                  </a:lnTo>
                  <a:lnTo>
                    <a:pt x="478535" y="45719"/>
                  </a:lnTo>
                  <a:lnTo>
                    <a:pt x="466343" y="31260"/>
                  </a:lnTo>
                  <a:lnTo>
                    <a:pt x="432389" y="18708"/>
                  </a:lnTo>
                  <a:lnTo>
                    <a:pt x="380603" y="8814"/>
                  </a:lnTo>
                  <a:lnTo>
                    <a:pt x="314919" y="2328"/>
                  </a:lnTo>
                  <a:lnTo>
                    <a:pt x="239268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9951720" y="4654296"/>
              <a:ext cx="478790" cy="365760"/>
            </a:xfrm>
            <a:custGeom>
              <a:avLst/>
              <a:gdLst/>
              <a:ahLst/>
              <a:cxnLst/>
              <a:rect l="l" t="t" r="r" b="b"/>
              <a:pathLst>
                <a:path w="478790" h="365760">
                  <a:moveTo>
                    <a:pt x="478535" y="45719"/>
                  </a:moveTo>
                  <a:lnTo>
                    <a:pt x="432389" y="72731"/>
                  </a:lnTo>
                  <a:lnTo>
                    <a:pt x="380603" y="82625"/>
                  </a:lnTo>
                  <a:lnTo>
                    <a:pt x="314919" y="89111"/>
                  </a:lnTo>
                  <a:lnTo>
                    <a:pt x="239268" y="91439"/>
                  </a:lnTo>
                  <a:lnTo>
                    <a:pt x="163616" y="89111"/>
                  </a:lnTo>
                  <a:lnTo>
                    <a:pt x="97932" y="82625"/>
                  </a:lnTo>
                  <a:lnTo>
                    <a:pt x="46146" y="72731"/>
                  </a:lnTo>
                  <a:lnTo>
                    <a:pt x="12192" y="60179"/>
                  </a:lnTo>
                  <a:lnTo>
                    <a:pt x="0" y="45719"/>
                  </a:lnTo>
                  <a:lnTo>
                    <a:pt x="12192" y="31260"/>
                  </a:lnTo>
                  <a:lnTo>
                    <a:pt x="46146" y="18708"/>
                  </a:lnTo>
                  <a:lnTo>
                    <a:pt x="97932" y="8814"/>
                  </a:lnTo>
                  <a:lnTo>
                    <a:pt x="163616" y="2328"/>
                  </a:lnTo>
                  <a:lnTo>
                    <a:pt x="239268" y="0"/>
                  </a:lnTo>
                  <a:lnTo>
                    <a:pt x="314919" y="2328"/>
                  </a:lnTo>
                  <a:lnTo>
                    <a:pt x="380603" y="8814"/>
                  </a:lnTo>
                  <a:lnTo>
                    <a:pt x="432389" y="18708"/>
                  </a:lnTo>
                  <a:lnTo>
                    <a:pt x="466343" y="31260"/>
                  </a:lnTo>
                  <a:lnTo>
                    <a:pt x="478535" y="45719"/>
                  </a:lnTo>
                  <a:close/>
                </a:path>
                <a:path w="478790" h="365760">
                  <a:moveTo>
                    <a:pt x="478535" y="45719"/>
                  </a:moveTo>
                  <a:lnTo>
                    <a:pt x="478535" y="320039"/>
                  </a:lnTo>
                  <a:lnTo>
                    <a:pt x="466343" y="334499"/>
                  </a:lnTo>
                  <a:lnTo>
                    <a:pt x="432389" y="347051"/>
                  </a:lnTo>
                  <a:lnTo>
                    <a:pt x="380603" y="356945"/>
                  </a:lnTo>
                  <a:lnTo>
                    <a:pt x="314919" y="363431"/>
                  </a:lnTo>
                  <a:lnTo>
                    <a:pt x="239268" y="365759"/>
                  </a:lnTo>
                  <a:lnTo>
                    <a:pt x="163616" y="363431"/>
                  </a:lnTo>
                  <a:lnTo>
                    <a:pt x="97932" y="356945"/>
                  </a:lnTo>
                  <a:lnTo>
                    <a:pt x="46146" y="347051"/>
                  </a:lnTo>
                  <a:lnTo>
                    <a:pt x="12192" y="334499"/>
                  </a:lnTo>
                  <a:lnTo>
                    <a:pt x="0" y="320039"/>
                  </a:lnTo>
                  <a:lnTo>
                    <a:pt x="0" y="45719"/>
                  </a:lnTo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9189720" y="4041647"/>
              <a:ext cx="1910080" cy="719455"/>
            </a:xfrm>
            <a:custGeom>
              <a:avLst/>
              <a:gdLst/>
              <a:ahLst/>
              <a:cxnLst/>
              <a:rect l="l" t="t" r="r" b="b"/>
              <a:pathLst>
                <a:path w="1910079" h="719454">
                  <a:moveTo>
                    <a:pt x="204216" y="96266"/>
                  </a:moveTo>
                  <a:lnTo>
                    <a:pt x="0" y="0"/>
                  </a:lnTo>
                  <a:lnTo>
                    <a:pt x="0" y="623062"/>
                  </a:lnTo>
                  <a:lnTo>
                    <a:pt x="204216" y="719328"/>
                  </a:lnTo>
                  <a:lnTo>
                    <a:pt x="204216" y="96266"/>
                  </a:lnTo>
                  <a:close/>
                </a:path>
                <a:path w="1910079" h="719454">
                  <a:moveTo>
                    <a:pt x="1909572" y="16764"/>
                  </a:moveTo>
                  <a:lnTo>
                    <a:pt x="1711452" y="110109"/>
                  </a:lnTo>
                  <a:lnTo>
                    <a:pt x="1711452" y="414528"/>
                  </a:lnTo>
                  <a:lnTo>
                    <a:pt x="1909572" y="321183"/>
                  </a:lnTo>
                  <a:lnTo>
                    <a:pt x="1909572" y="16764"/>
                  </a:lnTo>
                  <a:close/>
                </a:path>
              </a:pathLst>
            </a:custGeom>
            <a:solidFill>
              <a:srgbClr val="4966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9189720" y="4041648"/>
              <a:ext cx="204470" cy="719455"/>
            </a:xfrm>
            <a:custGeom>
              <a:avLst/>
              <a:gdLst/>
              <a:ahLst/>
              <a:cxnLst/>
              <a:rect l="l" t="t" r="r" b="b"/>
              <a:pathLst>
                <a:path w="204470" h="719454">
                  <a:moveTo>
                    <a:pt x="204215" y="719327"/>
                  </a:moveTo>
                  <a:lnTo>
                    <a:pt x="0" y="623062"/>
                  </a:lnTo>
                  <a:lnTo>
                    <a:pt x="0" y="0"/>
                  </a:lnTo>
                  <a:lnTo>
                    <a:pt x="204215" y="96265"/>
                  </a:lnTo>
                  <a:lnTo>
                    <a:pt x="204215" y="719327"/>
                  </a:lnTo>
                  <a:close/>
                </a:path>
              </a:pathLst>
            </a:custGeom>
            <a:ln w="15239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9191244" y="4165091"/>
              <a:ext cx="203200" cy="756285"/>
            </a:xfrm>
            <a:custGeom>
              <a:avLst/>
              <a:gdLst/>
              <a:ahLst/>
              <a:cxnLst/>
              <a:rect l="l" t="t" r="r" b="b"/>
              <a:pathLst>
                <a:path w="203200" h="756285">
                  <a:moveTo>
                    <a:pt x="202691" y="0"/>
                  </a:moveTo>
                  <a:lnTo>
                    <a:pt x="0" y="108838"/>
                  </a:lnTo>
                  <a:lnTo>
                    <a:pt x="0" y="755903"/>
                  </a:lnTo>
                  <a:lnTo>
                    <a:pt x="202691" y="647064"/>
                  </a:lnTo>
                  <a:lnTo>
                    <a:pt x="202691" y="0"/>
                  </a:lnTo>
                  <a:close/>
                </a:path>
              </a:pathLst>
            </a:custGeom>
            <a:solidFill>
              <a:srgbClr val="4966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9191244" y="4165091"/>
              <a:ext cx="203200" cy="756285"/>
            </a:xfrm>
            <a:custGeom>
              <a:avLst/>
              <a:gdLst/>
              <a:ahLst/>
              <a:cxnLst/>
              <a:rect l="l" t="t" r="r" b="b"/>
              <a:pathLst>
                <a:path w="203200" h="756285">
                  <a:moveTo>
                    <a:pt x="0" y="755903"/>
                  </a:moveTo>
                  <a:lnTo>
                    <a:pt x="202691" y="647064"/>
                  </a:lnTo>
                  <a:lnTo>
                    <a:pt x="202691" y="0"/>
                  </a:lnTo>
                  <a:lnTo>
                    <a:pt x="0" y="108838"/>
                  </a:lnTo>
                  <a:lnTo>
                    <a:pt x="0" y="755903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9200388" y="4073651"/>
              <a:ext cx="180340" cy="399415"/>
            </a:xfrm>
            <a:custGeom>
              <a:avLst/>
              <a:gdLst/>
              <a:ahLst/>
              <a:cxnLst/>
              <a:rect l="l" t="t" r="r" b="b"/>
              <a:pathLst>
                <a:path w="180340" h="399414">
                  <a:moveTo>
                    <a:pt x="0" y="0"/>
                  </a:moveTo>
                  <a:lnTo>
                    <a:pt x="0" y="314452"/>
                  </a:lnTo>
                  <a:lnTo>
                    <a:pt x="179831" y="399288"/>
                  </a:lnTo>
                  <a:lnTo>
                    <a:pt x="179831" y="848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66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9841992" y="4797552"/>
              <a:ext cx="124968" cy="19659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10826622" y="3615944"/>
            <a:ext cx="373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Gothic Uralic"/>
                <a:cs typeface="Gothic Uralic"/>
              </a:rPr>
              <a:t>B1</a:t>
            </a:r>
            <a:endParaRPr sz="2400">
              <a:latin typeface="Gothic Uralic"/>
              <a:cs typeface="Gothic Uralic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9585959" y="3669791"/>
            <a:ext cx="1152525" cy="478790"/>
          </a:xfrm>
          <a:prstGeom prst="rect">
            <a:avLst/>
          </a:prstGeom>
          <a:solidFill>
            <a:srgbClr val="B5C1DF"/>
          </a:solidFill>
          <a:ln w="15240">
            <a:solidFill>
              <a:srgbClr val="34487C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420370">
              <a:lnSpc>
                <a:spcPct val="100000"/>
              </a:lnSpc>
              <a:spcBef>
                <a:spcPts val="315"/>
              </a:spcBef>
            </a:pPr>
            <a:r>
              <a:rPr sz="2400" b="1" spc="-5" dirty="0">
                <a:latin typeface="Gothic Uralic"/>
                <a:cs typeface="Gothic Uralic"/>
              </a:rPr>
              <a:t>C2</a:t>
            </a:r>
            <a:endParaRPr sz="2400">
              <a:latin typeface="Gothic Uralic"/>
              <a:cs typeface="Gothic Uralic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9023350" y="3599179"/>
            <a:ext cx="373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Gothic Uralic"/>
                <a:cs typeface="Gothic Uralic"/>
              </a:rPr>
              <a:t>B3</a:t>
            </a:r>
            <a:endParaRPr sz="2400">
              <a:latin typeface="Gothic Uralic"/>
              <a:cs typeface="Gothic Uralic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9750679" y="5219191"/>
            <a:ext cx="81978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45" dirty="0">
                <a:solidFill>
                  <a:srgbClr val="232852"/>
                </a:solidFill>
                <a:latin typeface="Gothic Uralic"/>
                <a:cs typeface="Gothic Uralic"/>
              </a:rPr>
              <a:t>B2</a:t>
            </a:r>
            <a:endParaRPr sz="5400">
              <a:latin typeface="Gothic Uralic"/>
              <a:cs typeface="Gothic Uralic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9348216" y="5035296"/>
            <a:ext cx="1617980" cy="1548765"/>
            <a:chOff x="9348216" y="5035296"/>
            <a:chExt cx="1617980" cy="1548765"/>
          </a:xfrm>
        </p:grpSpPr>
        <p:sp>
          <p:nvSpPr>
            <p:cNvPr id="73" name="object 73"/>
            <p:cNvSpPr/>
            <p:nvPr/>
          </p:nvSpPr>
          <p:spPr>
            <a:xfrm>
              <a:off x="9348216" y="5035296"/>
              <a:ext cx="1617726" cy="144094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0006584" y="6007608"/>
              <a:ext cx="381000" cy="568960"/>
            </a:xfrm>
            <a:custGeom>
              <a:avLst/>
              <a:gdLst/>
              <a:ahLst/>
              <a:cxnLst/>
              <a:rect l="l" t="t" r="r" b="b"/>
              <a:pathLst>
                <a:path w="381000" h="568959">
                  <a:moveTo>
                    <a:pt x="190500" y="0"/>
                  </a:moveTo>
                  <a:lnTo>
                    <a:pt x="0" y="190499"/>
                  </a:lnTo>
                  <a:lnTo>
                    <a:pt x="95250" y="190499"/>
                  </a:lnTo>
                  <a:lnTo>
                    <a:pt x="95250" y="568451"/>
                  </a:lnTo>
                  <a:lnTo>
                    <a:pt x="285750" y="568451"/>
                  </a:lnTo>
                  <a:lnTo>
                    <a:pt x="285750" y="190499"/>
                  </a:lnTo>
                  <a:lnTo>
                    <a:pt x="381000" y="190499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0006584" y="6007608"/>
              <a:ext cx="381000" cy="568960"/>
            </a:xfrm>
            <a:custGeom>
              <a:avLst/>
              <a:gdLst/>
              <a:ahLst/>
              <a:cxnLst/>
              <a:rect l="l" t="t" r="r" b="b"/>
              <a:pathLst>
                <a:path w="381000" h="568959">
                  <a:moveTo>
                    <a:pt x="95250" y="568451"/>
                  </a:moveTo>
                  <a:lnTo>
                    <a:pt x="95250" y="190499"/>
                  </a:lnTo>
                  <a:lnTo>
                    <a:pt x="0" y="190499"/>
                  </a:lnTo>
                  <a:lnTo>
                    <a:pt x="190500" y="0"/>
                  </a:lnTo>
                  <a:lnTo>
                    <a:pt x="381000" y="190499"/>
                  </a:lnTo>
                  <a:lnTo>
                    <a:pt x="285750" y="190499"/>
                  </a:lnTo>
                  <a:lnTo>
                    <a:pt x="285750" y="568451"/>
                  </a:lnTo>
                  <a:lnTo>
                    <a:pt x="95250" y="568451"/>
                  </a:lnTo>
                  <a:close/>
                </a:path>
              </a:pathLst>
            </a:custGeom>
            <a:ln w="1524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14390" y="4213859"/>
            <a:ext cx="173990" cy="466725"/>
          </a:xfrm>
          <a:custGeom>
            <a:avLst/>
            <a:gdLst/>
            <a:ahLst/>
            <a:cxnLst/>
            <a:rect l="l" t="t" r="r" b="b"/>
            <a:pathLst>
              <a:path w="173989" h="466725">
                <a:moveTo>
                  <a:pt x="83058" y="408304"/>
                </a:moveTo>
                <a:lnTo>
                  <a:pt x="71739" y="410412"/>
                </a:lnTo>
                <a:lnTo>
                  <a:pt x="62420" y="416496"/>
                </a:lnTo>
                <a:lnTo>
                  <a:pt x="56054" y="425628"/>
                </a:lnTo>
                <a:lnTo>
                  <a:pt x="53594" y="436879"/>
                </a:lnTo>
                <a:lnTo>
                  <a:pt x="55681" y="448198"/>
                </a:lnTo>
                <a:lnTo>
                  <a:pt x="61722" y="457517"/>
                </a:lnTo>
                <a:lnTo>
                  <a:pt x="70810" y="463883"/>
                </a:lnTo>
                <a:lnTo>
                  <a:pt x="82042" y="466344"/>
                </a:lnTo>
                <a:lnTo>
                  <a:pt x="93360" y="464256"/>
                </a:lnTo>
                <a:lnTo>
                  <a:pt x="102679" y="458215"/>
                </a:lnTo>
                <a:lnTo>
                  <a:pt x="109045" y="449127"/>
                </a:lnTo>
                <a:lnTo>
                  <a:pt x="111506" y="437895"/>
                </a:lnTo>
                <a:lnTo>
                  <a:pt x="109418" y="426467"/>
                </a:lnTo>
                <a:lnTo>
                  <a:pt x="103378" y="417179"/>
                </a:lnTo>
                <a:lnTo>
                  <a:pt x="94289" y="410819"/>
                </a:lnTo>
                <a:lnTo>
                  <a:pt x="83058" y="408304"/>
                </a:lnTo>
                <a:close/>
              </a:path>
              <a:path w="173989" h="466725">
                <a:moveTo>
                  <a:pt x="84836" y="292481"/>
                </a:moveTo>
                <a:lnTo>
                  <a:pt x="73590" y="294586"/>
                </a:lnTo>
                <a:lnTo>
                  <a:pt x="64309" y="300656"/>
                </a:lnTo>
                <a:lnTo>
                  <a:pt x="57957" y="309751"/>
                </a:lnTo>
                <a:lnTo>
                  <a:pt x="55499" y="320928"/>
                </a:lnTo>
                <a:lnTo>
                  <a:pt x="55499" y="321056"/>
                </a:lnTo>
                <a:lnTo>
                  <a:pt x="57586" y="332374"/>
                </a:lnTo>
                <a:lnTo>
                  <a:pt x="63626" y="341693"/>
                </a:lnTo>
                <a:lnTo>
                  <a:pt x="72715" y="348059"/>
                </a:lnTo>
                <a:lnTo>
                  <a:pt x="83947" y="350519"/>
                </a:lnTo>
                <a:lnTo>
                  <a:pt x="95265" y="348412"/>
                </a:lnTo>
                <a:lnTo>
                  <a:pt x="104584" y="342328"/>
                </a:lnTo>
                <a:lnTo>
                  <a:pt x="110950" y="333196"/>
                </a:lnTo>
                <a:lnTo>
                  <a:pt x="113411" y="321944"/>
                </a:lnTo>
                <a:lnTo>
                  <a:pt x="111303" y="310626"/>
                </a:lnTo>
                <a:lnTo>
                  <a:pt x="105219" y="301307"/>
                </a:lnTo>
                <a:lnTo>
                  <a:pt x="96087" y="294941"/>
                </a:lnTo>
                <a:lnTo>
                  <a:pt x="84836" y="292481"/>
                </a:lnTo>
                <a:close/>
              </a:path>
              <a:path w="173989" h="466725">
                <a:moveTo>
                  <a:pt x="86740" y="176656"/>
                </a:moveTo>
                <a:lnTo>
                  <a:pt x="75441" y="178744"/>
                </a:lnTo>
                <a:lnTo>
                  <a:pt x="66167" y="184785"/>
                </a:lnTo>
                <a:lnTo>
                  <a:pt x="59844" y="193873"/>
                </a:lnTo>
                <a:lnTo>
                  <a:pt x="57404" y="205104"/>
                </a:lnTo>
                <a:lnTo>
                  <a:pt x="57404" y="205231"/>
                </a:lnTo>
                <a:lnTo>
                  <a:pt x="59491" y="216477"/>
                </a:lnTo>
                <a:lnTo>
                  <a:pt x="65531" y="225758"/>
                </a:lnTo>
                <a:lnTo>
                  <a:pt x="74620" y="232110"/>
                </a:lnTo>
                <a:lnTo>
                  <a:pt x="85851" y="234569"/>
                </a:lnTo>
                <a:lnTo>
                  <a:pt x="97153" y="232481"/>
                </a:lnTo>
                <a:lnTo>
                  <a:pt x="106441" y="226440"/>
                </a:lnTo>
                <a:lnTo>
                  <a:pt x="112801" y="217352"/>
                </a:lnTo>
                <a:lnTo>
                  <a:pt x="115315" y="206120"/>
                </a:lnTo>
                <a:lnTo>
                  <a:pt x="113208" y="194748"/>
                </a:lnTo>
                <a:lnTo>
                  <a:pt x="107124" y="185467"/>
                </a:lnTo>
                <a:lnTo>
                  <a:pt x="97992" y="179115"/>
                </a:lnTo>
                <a:lnTo>
                  <a:pt x="86740" y="176656"/>
                </a:lnTo>
                <a:close/>
              </a:path>
              <a:path w="173989" h="466725">
                <a:moveTo>
                  <a:pt x="89662" y="0"/>
                </a:moveTo>
                <a:lnTo>
                  <a:pt x="0" y="172338"/>
                </a:lnTo>
                <a:lnTo>
                  <a:pt x="173736" y="175132"/>
                </a:lnTo>
                <a:lnTo>
                  <a:pt x="89662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2544" y="0"/>
            <a:ext cx="4671059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39846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Problem-solving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97737" y="1474723"/>
            <a:ext cx="6111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Problem-solving with computer</a:t>
            </a:r>
            <a:r>
              <a:rPr sz="2400" b="1" i="1" spc="-10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programs</a:t>
            </a:r>
            <a:endParaRPr sz="2400">
              <a:latin typeface="TeXGyreAdventor"/>
              <a:cs typeface="TeXGyreAdventor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962144" y="3796284"/>
            <a:ext cx="2118360" cy="1998345"/>
            <a:chOff x="4962144" y="3796284"/>
            <a:chExt cx="2118360" cy="1998345"/>
          </a:xfrm>
        </p:grpSpPr>
        <p:sp>
          <p:nvSpPr>
            <p:cNvPr id="8" name="object 8"/>
            <p:cNvSpPr/>
            <p:nvPr/>
          </p:nvSpPr>
          <p:spPr>
            <a:xfrm>
              <a:off x="4969764" y="3803904"/>
              <a:ext cx="2103120" cy="1983105"/>
            </a:xfrm>
            <a:custGeom>
              <a:avLst/>
              <a:gdLst/>
              <a:ahLst/>
              <a:cxnLst/>
              <a:rect l="l" t="t" r="r" b="b"/>
              <a:pathLst>
                <a:path w="2103120" h="1983104">
                  <a:moveTo>
                    <a:pt x="0" y="1982724"/>
                  </a:moveTo>
                  <a:lnTo>
                    <a:pt x="2103119" y="1982724"/>
                  </a:lnTo>
                  <a:lnTo>
                    <a:pt x="2103119" y="4572"/>
                  </a:lnTo>
                  <a:lnTo>
                    <a:pt x="0" y="4572"/>
                  </a:lnTo>
                  <a:lnTo>
                    <a:pt x="0" y="1982724"/>
                  </a:lnTo>
                  <a:close/>
                </a:path>
                <a:path w="2103120" h="1983104">
                  <a:moveTo>
                    <a:pt x="667512" y="1982724"/>
                  </a:moveTo>
                  <a:lnTo>
                    <a:pt x="1409700" y="1982724"/>
                  </a:lnTo>
                  <a:lnTo>
                    <a:pt x="1409700" y="0"/>
                  </a:lnTo>
                  <a:lnTo>
                    <a:pt x="667512" y="0"/>
                  </a:lnTo>
                  <a:lnTo>
                    <a:pt x="667512" y="1982724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69764" y="4407408"/>
              <a:ext cx="2103120" cy="728980"/>
            </a:xfrm>
            <a:custGeom>
              <a:avLst/>
              <a:gdLst/>
              <a:ahLst/>
              <a:cxnLst/>
              <a:rect l="l" t="t" r="r" b="b"/>
              <a:pathLst>
                <a:path w="2103120" h="728979">
                  <a:moveTo>
                    <a:pt x="0" y="728471"/>
                  </a:moveTo>
                  <a:lnTo>
                    <a:pt x="2103119" y="728471"/>
                  </a:lnTo>
                  <a:lnTo>
                    <a:pt x="2103119" y="0"/>
                  </a:lnTo>
                  <a:lnTo>
                    <a:pt x="0" y="0"/>
                  </a:lnTo>
                  <a:lnTo>
                    <a:pt x="0" y="728471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496811" y="4477512"/>
              <a:ext cx="542543" cy="5425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200650" y="3360877"/>
            <a:ext cx="171068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6445" algn="l"/>
                <a:tab pos="1459230" algn="l"/>
              </a:tabLst>
            </a:pPr>
            <a:r>
              <a:rPr sz="2400" b="1" dirty="0">
                <a:latin typeface="Gothic Uralic"/>
                <a:cs typeface="Gothic Uralic"/>
              </a:rPr>
              <a:t>A	B	C</a:t>
            </a:r>
            <a:endParaRPr sz="2400">
              <a:latin typeface="Gothic Uralic"/>
              <a:cs typeface="Gothic Ural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77588" y="3925061"/>
            <a:ext cx="223520" cy="1003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Gothic Uralic"/>
                <a:cs typeface="Gothic Uralic"/>
              </a:rPr>
              <a:t>3</a:t>
            </a:r>
            <a:endParaRPr sz="24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940"/>
              </a:spcBef>
            </a:pPr>
            <a:r>
              <a:rPr sz="2400" b="1" dirty="0">
                <a:latin typeface="Gothic Uralic"/>
                <a:cs typeface="Gothic Uralic"/>
              </a:rPr>
              <a:t>2</a:t>
            </a:r>
            <a:endParaRPr sz="2400">
              <a:latin typeface="Gothic Uralic"/>
              <a:cs typeface="Gothic Ural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77588" y="5273446"/>
            <a:ext cx="1968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Gothic Uralic"/>
                <a:cs typeface="Gothic Uralic"/>
              </a:rPr>
              <a:t>1</a:t>
            </a:r>
            <a:endParaRPr sz="2400">
              <a:latin typeface="Gothic Uralic"/>
              <a:cs typeface="Gothic Ural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69764" y="3784854"/>
            <a:ext cx="1402080" cy="622935"/>
          </a:xfrm>
          <a:prstGeom prst="rect">
            <a:avLst/>
          </a:prstGeom>
          <a:ln w="15240">
            <a:solidFill>
              <a:srgbClr val="34487C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88595">
              <a:lnSpc>
                <a:spcPct val="100000"/>
              </a:lnSpc>
              <a:spcBef>
                <a:spcPts val="100"/>
              </a:spcBef>
              <a:tabLst>
                <a:tab pos="878840" algn="l"/>
              </a:tabLst>
            </a:pPr>
            <a:r>
              <a:rPr sz="3600" b="1" dirty="0">
                <a:latin typeface="Gothic Uralic"/>
                <a:cs typeface="Gothic Uralic"/>
              </a:rPr>
              <a:t>o	o</a:t>
            </a:r>
            <a:endParaRPr sz="3600">
              <a:latin typeface="Gothic Uralic"/>
              <a:cs typeface="Gothic Ural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69764" y="4407408"/>
            <a:ext cx="668020" cy="728980"/>
          </a:xfrm>
          <a:prstGeom prst="rect">
            <a:avLst/>
          </a:prstGeom>
          <a:ln w="15240">
            <a:solidFill>
              <a:srgbClr val="34487C"/>
            </a:solidFill>
          </a:ln>
        </p:spPr>
        <p:txBody>
          <a:bodyPr vert="horz" wrap="square" lIns="0" tIns="48894" rIns="0" bIns="0" rtlCol="0">
            <a:spAutoFit/>
          </a:bodyPr>
          <a:lstStyle/>
          <a:p>
            <a:pPr marL="205740">
              <a:lnSpc>
                <a:spcPct val="100000"/>
              </a:lnSpc>
              <a:spcBef>
                <a:spcPts val="385"/>
              </a:spcBef>
            </a:pPr>
            <a:r>
              <a:rPr sz="3600" b="1" dirty="0">
                <a:latin typeface="Gothic Uralic"/>
                <a:cs typeface="Gothic Uralic"/>
              </a:rPr>
              <a:t>o</a:t>
            </a:r>
            <a:endParaRPr sz="3600">
              <a:latin typeface="Gothic Uralic"/>
              <a:cs typeface="Gothic Ural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69764" y="5135879"/>
            <a:ext cx="668020" cy="650875"/>
          </a:xfrm>
          <a:prstGeom prst="rect">
            <a:avLst/>
          </a:prstGeom>
          <a:ln w="15240">
            <a:solidFill>
              <a:srgbClr val="34487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05740">
              <a:lnSpc>
                <a:spcPts val="4260"/>
              </a:lnSpc>
            </a:pPr>
            <a:r>
              <a:rPr sz="3600" b="1" dirty="0">
                <a:latin typeface="Gothic Uralic"/>
                <a:cs typeface="Gothic Uralic"/>
              </a:rPr>
              <a:t>o</a:t>
            </a:r>
            <a:endParaRPr sz="3600">
              <a:latin typeface="Gothic Uralic"/>
              <a:cs typeface="Gothic Ural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637276" y="4407408"/>
            <a:ext cx="742315" cy="728980"/>
          </a:xfrm>
          <a:prstGeom prst="rect">
            <a:avLst/>
          </a:prstGeom>
          <a:ln w="15240">
            <a:solidFill>
              <a:srgbClr val="34487C"/>
            </a:solidFill>
          </a:ln>
        </p:spPr>
        <p:txBody>
          <a:bodyPr vert="horz" wrap="square" lIns="0" tIns="64135" rIns="0" bIns="0" rtlCol="0">
            <a:spAutoFit/>
          </a:bodyPr>
          <a:lstStyle/>
          <a:p>
            <a:pPr marL="211455">
              <a:lnSpc>
                <a:spcPct val="100000"/>
              </a:lnSpc>
              <a:spcBef>
                <a:spcPts val="505"/>
              </a:spcBef>
            </a:pPr>
            <a:r>
              <a:rPr sz="3600" b="1" dirty="0">
                <a:latin typeface="Gothic Uralic"/>
                <a:cs typeface="Gothic Uralic"/>
              </a:rPr>
              <a:t>o</a:t>
            </a:r>
            <a:endParaRPr sz="3600">
              <a:latin typeface="Gothic Uralic"/>
              <a:cs typeface="Gothic Uralic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911596" y="4039108"/>
            <a:ext cx="679450" cy="641350"/>
            <a:chOff x="5911596" y="4039108"/>
            <a:chExt cx="679450" cy="641350"/>
          </a:xfrm>
        </p:grpSpPr>
        <p:sp>
          <p:nvSpPr>
            <p:cNvPr id="19" name="object 19"/>
            <p:cNvSpPr/>
            <p:nvPr/>
          </p:nvSpPr>
          <p:spPr>
            <a:xfrm>
              <a:off x="5911596" y="4189476"/>
              <a:ext cx="173990" cy="490855"/>
            </a:xfrm>
            <a:custGeom>
              <a:avLst/>
              <a:gdLst/>
              <a:ahLst/>
              <a:cxnLst/>
              <a:rect l="l" t="t" r="r" b="b"/>
              <a:pathLst>
                <a:path w="173989" h="490854">
                  <a:moveTo>
                    <a:pt x="83565" y="0"/>
                  </a:moveTo>
                  <a:lnTo>
                    <a:pt x="54962" y="28701"/>
                  </a:lnTo>
                  <a:lnTo>
                    <a:pt x="54863" y="29337"/>
                  </a:lnTo>
                  <a:lnTo>
                    <a:pt x="57231" y="40588"/>
                  </a:lnTo>
                  <a:lnTo>
                    <a:pt x="63515" y="49720"/>
                  </a:lnTo>
                  <a:lnTo>
                    <a:pt x="72776" y="55804"/>
                  </a:lnTo>
                  <a:lnTo>
                    <a:pt x="84074" y="57912"/>
                  </a:lnTo>
                  <a:lnTo>
                    <a:pt x="95327" y="55544"/>
                  </a:lnTo>
                  <a:lnTo>
                    <a:pt x="104473" y="49260"/>
                  </a:lnTo>
                  <a:lnTo>
                    <a:pt x="110595" y="39999"/>
                  </a:lnTo>
                  <a:lnTo>
                    <a:pt x="112775" y="28701"/>
                  </a:lnTo>
                  <a:lnTo>
                    <a:pt x="110390" y="17448"/>
                  </a:lnTo>
                  <a:lnTo>
                    <a:pt x="104076" y="8302"/>
                  </a:lnTo>
                  <a:lnTo>
                    <a:pt x="94809" y="2180"/>
                  </a:lnTo>
                  <a:lnTo>
                    <a:pt x="83565" y="0"/>
                  </a:lnTo>
                  <a:close/>
                </a:path>
                <a:path w="173989" h="490854">
                  <a:moveTo>
                    <a:pt x="84708" y="115824"/>
                  </a:moveTo>
                  <a:lnTo>
                    <a:pt x="73457" y="118264"/>
                  </a:lnTo>
                  <a:lnTo>
                    <a:pt x="64325" y="124587"/>
                  </a:lnTo>
                  <a:lnTo>
                    <a:pt x="58241" y="133861"/>
                  </a:lnTo>
                  <a:lnTo>
                    <a:pt x="56133" y="145161"/>
                  </a:lnTo>
                  <a:lnTo>
                    <a:pt x="58501" y="156414"/>
                  </a:lnTo>
                  <a:lnTo>
                    <a:pt x="64785" y="165560"/>
                  </a:lnTo>
                  <a:lnTo>
                    <a:pt x="74046" y="171682"/>
                  </a:lnTo>
                  <a:lnTo>
                    <a:pt x="85343" y="173862"/>
                  </a:lnTo>
                  <a:lnTo>
                    <a:pt x="96597" y="171422"/>
                  </a:lnTo>
                  <a:lnTo>
                    <a:pt x="105743" y="165100"/>
                  </a:lnTo>
                  <a:lnTo>
                    <a:pt x="111865" y="155825"/>
                  </a:lnTo>
                  <a:lnTo>
                    <a:pt x="114045" y="144525"/>
                  </a:lnTo>
                  <a:lnTo>
                    <a:pt x="111605" y="133272"/>
                  </a:lnTo>
                  <a:lnTo>
                    <a:pt x="105283" y="124126"/>
                  </a:lnTo>
                  <a:lnTo>
                    <a:pt x="96008" y="118004"/>
                  </a:lnTo>
                  <a:lnTo>
                    <a:pt x="84708" y="115824"/>
                  </a:lnTo>
                  <a:close/>
                </a:path>
                <a:path w="173989" h="490854">
                  <a:moveTo>
                    <a:pt x="85978" y="231775"/>
                  </a:moveTo>
                  <a:lnTo>
                    <a:pt x="57399" y="260350"/>
                  </a:lnTo>
                  <a:lnTo>
                    <a:pt x="57276" y="261112"/>
                  </a:lnTo>
                  <a:lnTo>
                    <a:pt x="59717" y="272363"/>
                  </a:lnTo>
                  <a:lnTo>
                    <a:pt x="66039" y="281495"/>
                  </a:lnTo>
                  <a:lnTo>
                    <a:pt x="75314" y="287579"/>
                  </a:lnTo>
                  <a:lnTo>
                    <a:pt x="86613" y="289687"/>
                  </a:lnTo>
                  <a:lnTo>
                    <a:pt x="97865" y="287319"/>
                  </a:lnTo>
                  <a:lnTo>
                    <a:pt x="106997" y="281035"/>
                  </a:lnTo>
                  <a:lnTo>
                    <a:pt x="113081" y="271774"/>
                  </a:lnTo>
                  <a:lnTo>
                    <a:pt x="115070" y="261112"/>
                  </a:lnTo>
                  <a:lnTo>
                    <a:pt x="115188" y="260350"/>
                  </a:lnTo>
                  <a:lnTo>
                    <a:pt x="112821" y="249098"/>
                  </a:lnTo>
                  <a:lnTo>
                    <a:pt x="106537" y="239966"/>
                  </a:lnTo>
                  <a:lnTo>
                    <a:pt x="97276" y="233882"/>
                  </a:lnTo>
                  <a:lnTo>
                    <a:pt x="85978" y="231775"/>
                  </a:lnTo>
                  <a:close/>
                </a:path>
                <a:path w="173989" h="490854">
                  <a:moveTo>
                    <a:pt x="173736" y="315975"/>
                  </a:moveTo>
                  <a:lnTo>
                    <a:pt x="0" y="317754"/>
                  </a:lnTo>
                  <a:lnTo>
                    <a:pt x="88773" y="490600"/>
                  </a:lnTo>
                  <a:lnTo>
                    <a:pt x="173736" y="315975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077712" y="4039108"/>
              <a:ext cx="513715" cy="173990"/>
            </a:xfrm>
            <a:custGeom>
              <a:avLst/>
              <a:gdLst/>
              <a:ahLst/>
              <a:cxnLst/>
              <a:rect l="l" t="t" r="r" b="b"/>
              <a:pathLst>
                <a:path w="513715" h="173989">
                  <a:moveTo>
                    <a:pt x="28701" y="61468"/>
                  </a:moveTo>
                  <a:lnTo>
                    <a:pt x="17341" y="63908"/>
                  </a:lnTo>
                  <a:lnTo>
                    <a:pt x="8239" y="70231"/>
                  </a:lnTo>
                  <a:lnTo>
                    <a:pt x="2160" y="79505"/>
                  </a:lnTo>
                  <a:lnTo>
                    <a:pt x="0" y="90805"/>
                  </a:lnTo>
                  <a:lnTo>
                    <a:pt x="2387" y="102056"/>
                  </a:lnTo>
                  <a:lnTo>
                    <a:pt x="8715" y="111188"/>
                  </a:lnTo>
                  <a:lnTo>
                    <a:pt x="18020" y="117272"/>
                  </a:lnTo>
                  <a:lnTo>
                    <a:pt x="29337" y="119380"/>
                  </a:lnTo>
                  <a:lnTo>
                    <a:pt x="40588" y="116992"/>
                  </a:lnTo>
                  <a:lnTo>
                    <a:pt x="49720" y="110664"/>
                  </a:lnTo>
                  <a:lnTo>
                    <a:pt x="55804" y="101359"/>
                  </a:lnTo>
                  <a:lnTo>
                    <a:pt x="57912" y="90043"/>
                  </a:lnTo>
                  <a:lnTo>
                    <a:pt x="55544" y="78863"/>
                  </a:lnTo>
                  <a:lnTo>
                    <a:pt x="49260" y="69754"/>
                  </a:lnTo>
                  <a:lnTo>
                    <a:pt x="39999" y="63646"/>
                  </a:lnTo>
                  <a:lnTo>
                    <a:pt x="28701" y="61468"/>
                  </a:lnTo>
                  <a:close/>
                </a:path>
                <a:path w="513715" h="173989">
                  <a:moveTo>
                    <a:pt x="144525" y="60198"/>
                  </a:moveTo>
                  <a:lnTo>
                    <a:pt x="133272" y="62565"/>
                  </a:lnTo>
                  <a:lnTo>
                    <a:pt x="124126" y="68849"/>
                  </a:lnTo>
                  <a:lnTo>
                    <a:pt x="118004" y="78110"/>
                  </a:lnTo>
                  <a:lnTo>
                    <a:pt x="115824" y="89408"/>
                  </a:lnTo>
                  <a:lnTo>
                    <a:pt x="118264" y="100661"/>
                  </a:lnTo>
                  <a:lnTo>
                    <a:pt x="124587" y="109807"/>
                  </a:lnTo>
                  <a:lnTo>
                    <a:pt x="133861" y="115929"/>
                  </a:lnTo>
                  <a:lnTo>
                    <a:pt x="145161" y="118110"/>
                  </a:lnTo>
                  <a:lnTo>
                    <a:pt x="156414" y="115669"/>
                  </a:lnTo>
                  <a:lnTo>
                    <a:pt x="165560" y="109347"/>
                  </a:lnTo>
                  <a:lnTo>
                    <a:pt x="171682" y="100072"/>
                  </a:lnTo>
                  <a:lnTo>
                    <a:pt x="173862" y="88773"/>
                  </a:lnTo>
                  <a:lnTo>
                    <a:pt x="171422" y="77521"/>
                  </a:lnTo>
                  <a:lnTo>
                    <a:pt x="165100" y="68389"/>
                  </a:lnTo>
                  <a:lnTo>
                    <a:pt x="155825" y="62305"/>
                  </a:lnTo>
                  <a:lnTo>
                    <a:pt x="144525" y="60198"/>
                  </a:lnTo>
                  <a:close/>
                </a:path>
                <a:path w="513715" h="173989">
                  <a:moveTo>
                    <a:pt x="260476" y="58801"/>
                  </a:moveTo>
                  <a:lnTo>
                    <a:pt x="249098" y="61188"/>
                  </a:lnTo>
                  <a:lnTo>
                    <a:pt x="239966" y="67516"/>
                  </a:lnTo>
                  <a:lnTo>
                    <a:pt x="233882" y="76821"/>
                  </a:lnTo>
                  <a:lnTo>
                    <a:pt x="231775" y="88138"/>
                  </a:lnTo>
                  <a:lnTo>
                    <a:pt x="234142" y="99371"/>
                  </a:lnTo>
                  <a:lnTo>
                    <a:pt x="240426" y="108473"/>
                  </a:lnTo>
                  <a:lnTo>
                    <a:pt x="249687" y="114552"/>
                  </a:lnTo>
                  <a:lnTo>
                    <a:pt x="260985" y="116713"/>
                  </a:lnTo>
                  <a:lnTo>
                    <a:pt x="272363" y="114325"/>
                  </a:lnTo>
                  <a:lnTo>
                    <a:pt x="281495" y="107997"/>
                  </a:lnTo>
                  <a:lnTo>
                    <a:pt x="287579" y="98692"/>
                  </a:lnTo>
                  <a:lnTo>
                    <a:pt x="289687" y="87376"/>
                  </a:lnTo>
                  <a:lnTo>
                    <a:pt x="287301" y="76142"/>
                  </a:lnTo>
                  <a:lnTo>
                    <a:pt x="280987" y="67040"/>
                  </a:lnTo>
                  <a:lnTo>
                    <a:pt x="271720" y="60961"/>
                  </a:lnTo>
                  <a:lnTo>
                    <a:pt x="260476" y="58801"/>
                  </a:lnTo>
                  <a:close/>
                </a:path>
                <a:path w="513715" h="173989">
                  <a:moveTo>
                    <a:pt x="338709" y="0"/>
                  </a:moveTo>
                  <a:lnTo>
                    <a:pt x="340613" y="173736"/>
                  </a:lnTo>
                  <a:lnTo>
                    <a:pt x="513334" y="84836"/>
                  </a:lnTo>
                  <a:lnTo>
                    <a:pt x="338709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379464" y="3808476"/>
            <a:ext cx="693420" cy="599440"/>
          </a:xfrm>
          <a:prstGeom prst="rect">
            <a:avLst/>
          </a:prstGeom>
          <a:ln w="15240">
            <a:solidFill>
              <a:srgbClr val="34487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05105">
              <a:lnSpc>
                <a:spcPts val="4310"/>
              </a:lnSpc>
            </a:pPr>
            <a:r>
              <a:rPr sz="3600" b="1" dirty="0">
                <a:solidFill>
                  <a:srgbClr val="7E7E7E"/>
                </a:solidFill>
                <a:latin typeface="Gothic Uralic"/>
                <a:cs typeface="Gothic Uralic"/>
              </a:rPr>
              <a:t>o</a:t>
            </a:r>
            <a:endParaRPr sz="3600">
              <a:latin typeface="Gothic Uralic"/>
              <a:cs typeface="Gothic Ural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637276" y="5135879"/>
            <a:ext cx="742315" cy="650875"/>
          </a:xfrm>
          <a:prstGeom prst="rect">
            <a:avLst/>
          </a:prstGeom>
          <a:ln w="15240">
            <a:solidFill>
              <a:srgbClr val="34487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11455">
              <a:lnSpc>
                <a:spcPts val="4230"/>
              </a:lnSpc>
            </a:pPr>
            <a:r>
              <a:rPr sz="3600" b="1" dirty="0">
                <a:solidFill>
                  <a:srgbClr val="7E7E7E"/>
                </a:solidFill>
                <a:latin typeface="Gothic Uralic"/>
                <a:cs typeface="Gothic Uralic"/>
              </a:rPr>
              <a:t>o</a:t>
            </a:r>
            <a:endParaRPr sz="3600">
              <a:latin typeface="Gothic Uralic"/>
              <a:cs typeface="Gothic Uralic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379720" y="4714239"/>
            <a:ext cx="1211580" cy="827405"/>
          </a:xfrm>
          <a:custGeom>
            <a:avLst/>
            <a:gdLst/>
            <a:ahLst/>
            <a:cxnLst/>
            <a:rect l="l" t="t" r="r" b="b"/>
            <a:pathLst>
              <a:path w="1211579" h="827404">
                <a:moveTo>
                  <a:pt x="57912" y="733298"/>
                </a:moveTo>
                <a:lnTo>
                  <a:pt x="55981" y="721982"/>
                </a:lnTo>
                <a:lnTo>
                  <a:pt x="50063" y="712635"/>
                </a:lnTo>
                <a:lnTo>
                  <a:pt x="41046" y="706196"/>
                </a:lnTo>
                <a:lnTo>
                  <a:pt x="29845" y="703580"/>
                </a:lnTo>
                <a:lnTo>
                  <a:pt x="29718" y="703580"/>
                </a:lnTo>
                <a:lnTo>
                  <a:pt x="18389" y="705586"/>
                </a:lnTo>
                <a:lnTo>
                  <a:pt x="9042" y="711542"/>
                </a:lnTo>
                <a:lnTo>
                  <a:pt x="2603" y="720572"/>
                </a:lnTo>
                <a:lnTo>
                  <a:pt x="0" y="731774"/>
                </a:lnTo>
                <a:lnTo>
                  <a:pt x="1993" y="743102"/>
                </a:lnTo>
                <a:lnTo>
                  <a:pt x="7950" y="752449"/>
                </a:lnTo>
                <a:lnTo>
                  <a:pt x="16979" y="758888"/>
                </a:lnTo>
                <a:lnTo>
                  <a:pt x="28194" y="761492"/>
                </a:lnTo>
                <a:lnTo>
                  <a:pt x="39522" y="759498"/>
                </a:lnTo>
                <a:lnTo>
                  <a:pt x="48907" y="753541"/>
                </a:lnTo>
                <a:lnTo>
                  <a:pt x="55346" y="744512"/>
                </a:lnTo>
                <a:lnTo>
                  <a:pt x="57912" y="733298"/>
                </a:lnTo>
                <a:close/>
              </a:path>
              <a:path w="1211579" h="827404">
                <a:moveTo>
                  <a:pt x="173736" y="736600"/>
                </a:moveTo>
                <a:lnTo>
                  <a:pt x="171805" y="725258"/>
                </a:lnTo>
                <a:lnTo>
                  <a:pt x="165887" y="715873"/>
                </a:lnTo>
                <a:lnTo>
                  <a:pt x="156870" y="709383"/>
                </a:lnTo>
                <a:lnTo>
                  <a:pt x="145669" y="706755"/>
                </a:lnTo>
                <a:lnTo>
                  <a:pt x="145542" y="706755"/>
                </a:lnTo>
                <a:lnTo>
                  <a:pt x="134264" y="708761"/>
                </a:lnTo>
                <a:lnTo>
                  <a:pt x="124917" y="714717"/>
                </a:lnTo>
                <a:lnTo>
                  <a:pt x="118440" y="723747"/>
                </a:lnTo>
                <a:lnTo>
                  <a:pt x="115824" y="734949"/>
                </a:lnTo>
                <a:lnTo>
                  <a:pt x="117817" y="746290"/>
                </a:lnTo>
                <a:lnTo>
                  <a:pt x="123774" y="755675"/>
                </a:lnTo>
                <a:lnTo>
                  <a:pt x="132803" y="762114"/>
                </a:lnTo>
                <a:lnTo>
                  <a:pt x="144018" y="764667"/>
                </a:lnTo>
                <a:lnTo>
                  <a:pt x="155346" y="762736"/>
                </a:lnTo>
                <a:lnTo>
                  <a:pt x="164731" y="756780"/>
                </a:lnTo>
                <a:lnTo>
                  <a:pt x="171170" y="747763"/>
                </a:lnTo>
                <a:lnTo>
                  <a:pt x="173736" y="736600"/>
                </a:lnTo>
                <a:close/>
              </a:path>
              <a:path w="1211579" h="827404">
                <a:moveTo>
                  <a:pt x="289687" y="739775"/>
                </a:moveTo>
                <a:lnTo>
                  <a:pt x="287680" y="728446"/>
                </a:lnTo>
                <a:lnTo>
                  <a:pt x="281724" y="719061"/>
                </a:lnTo>
                <a:lnTo>
                  <a:pt x="272694" y="712622"/>
                </a:lnTo>
                <a:lnTo>
                  <a:pt x="261493" y="710057"/>
                </a:lnTo>
                <a:lnTo>
                  <a:pt x="250139" y="711987"/>
                </a:lnTo>
                <a:lnTo>
                  <a:pt x="240753" y="717905"/>
                </a:lnTo>
                <a:lnTo>
                  <a:pt x="234264" y="726922"/>
                </a:lnTo>
                <a:lnTo>
                  <a:pt x="231648" y="738124"/>
                </a:lnTo>
                <a:lnTo>
                  <a:pt x="233641" y="749465"/>
                </a:lnTo>
                <a:lnTo>
                  <a:pt x="239598" y="758850"/>
                </a:lnTo>
                <a:lnTo>
                  <a:pt x="248627" y="765289"/>
                </a:lnTo>
                <a:lnTo>
                  <a:pt x="259842" y="767842"/>
                </a:lnTo>
                <a:lnTo>
                  <a:pt x="271183" y="765924"/>
                </a:lnTo>
                <a:lnTo>
                  <a:pt x="280568" y="760006"/>
                </a:lnTo>
                <a:lnTo>
                  <a:pt x="287058" y="750989"/>
                </a:lnTo>
                <a:lnTo>
                  <a:pt x="289687" y="739775"/>
                </a:lnTo>
                <a:close/>
              </a:path>
              <a:path w="1211579" h="827404">
                <a:moveTo>
                  <a:pt x="487426" y="745236"/>
                </a:moveTo>
                <a:lnTo>
                  <a:pt x="316230" y="653542"/>
                </a:lnTo>
                <a:lnTo>
                  <a:pt x="311404" y="827278"/>
                </a:lnTo>
                <a:lnTo>
                  <a:pt x="487426" y="745236"/>
                </a:lnTo>
                <a:close/>
              </a:path>
              <a:path w="1211579" h="827404">
                <a:moveTo>
                  <a:pt x="640080" y="191262"/>
                </a:moveTo>
                <a:lnTo>
                  <a:pt x="637692" y="180009"/>
                </a:lnTo>
                <a:lnTo>
                  <a:pt x="631380" y="170865"/>
                </a:lnTo>
                <a:lnTo>
                  <a:pt x="622109" y="164744"/>
                </a:lnTo>
                <a:lnTo>
                  <a:pt x="610870" y="162560"/>
                </a:lnTo>
                <a:lnTo>
                  <a:pt x="599605" y="164934"/>
                </a:lnTo>
                <a:lnTo>
                  <a:pt x="590461" y="171221"/>
                </a:lnTo>
                <a:lnTo>
                  <a:pt x="584339" y="180479"/>
                </a:lnTo>
                <a:lnTo>
                  <a:pt x="582256" y="191262"/>
                </a:lnTo>
                <a:lnTo>
                  <a:pt x="582168" y="191897"/>
                </a:lnTo>
                <a:lnTo>
                  <a:pt x="584530" y="203149"/>
                </a:lnTo>
                <a:lnTo>
                  <a:pt x="590816" y="212293"/>
                </a:lnTo>
                <a:lnTo>
                  <a:pt x="600075" y="218376"/>
                </a:lnTo>
                <a:lnTo>
                  <a:pt x="611378" y="220472"/>
                </a:lnTo>
                <a:lnTo>
                  <a:pt x="622630" y="218109"/>
                </a:lnTo>
                <a:lnTo>
                  <a:pt x="631774" y="211823"/>
                </a:lnTo>
                <a:lnTo>
                  <a:pt x="637895" y="202565"/>
                </a:lnTo>
                <a:lnTo>
                  <a:pt x="640080" y="191262"/>
                </a:lnTo>
                <a:close/>
              </a:path>
              <a:path w="1211579" h="827404">
                <a:moveTo>
                  <a:pt x="641350" y="307086"/>
                </a:moveTo>
                <a:lnTo>
                  <a:pt x="638898" y="295833"/>
                </a:lnTo>
                <a:lnTo>
                  <a:pt x="632574" y="286689"/>
                </a:lnTo>
                <a:lnTo>
                  <a:pt x="623303" y="280568"/>
                </a:lnTo>
                <a:lnTo>
                  <a:pt x="612013" y="278384"/>
                </a:lnTo>
                <a:lnTo>
                  <a:pt x="600760" y="280835"/>
                </a:lnTo>
                <a:lnTo>
                  <a:pt x="591629" y="287147"/>
                </a:lnTo>
                <a:lnTo>
                  <a:pt x="585533" y="296430"/>
                </a:lnTo>
                <a:lnTo>
                  <a:pt x="583438" y="307721"/>
                </a:lnTo>
                <a:lnTo>
                  <a:pt x="585800" y="318985"/>
                </a:lnTo>
                <a:lnTo>
                  <a:pt x="592086" y="328129"/>
                </a:lnTo>
                <a:lnTo>
                  <a:pt x="601345" y="334251"/>
                </a:lnTo>
                <a:lnTo>
                  <a:pt x="612648" y="336423"/>
                </a:lnTo>
                <a:lnTo>
                  <a:pt x="623900" y="333984"/>
                </a:lnTo>
                <a:lnTo>
                  <a:pt x="633044" y="327660"/>
                </a:lnTo>
                <a:lnTo>
                  <a:pt x="639165" y="318389"/>
                </a:lnTo>
                <a:lnTo>
                  <a:pt x="641350" y="307086"/>
                </a:lnTo>
                <a:close/>
              </a:path>
              <a:path w="1211579" h="827404">
                <a:moveTo>
                  <a:pt x="642493" y="422910"/>
                </a:moveTo>
                <a:lnTo>
                  <a:pt x="640118" y="411670"/>
                </a:lnTo>
                <a:lnTo>
                  <a:pt x="633831" y="402526"/>
                </a:lnTo>
                <a:lnTo>
                  <a:pt x="624573" y="396443"/>
                </a:lnTo>
                <a:lnTo>
                  <a:pt x="613283" y="394335"/>
                </a:lnTo>
                <a:lnTo>
                  <a:pt x="602018" y="396709"/>
                </a:lnTo>
                <a:lnTo>
                  <a:pt x="592874" y="402996"/>
                </a:lnTo>
                <a:lnTo>
                  <a:pt x="586752" y="412254"/>
                </a:lnTo>
                <a:lnTo>
                  <a:pt x="584695" y="422910"/>
                </a:lnTo>
                <a:lnTo>
                  <a:pt x="584581" y="423672"/>
                </a:lnTo>
                <a:lnTo>
                  <a:pt x="587019" y="434924"/>
                </a:lnTo>
                <a:lnTo>
                  <a:pt x="593344" y="444068"/>
                </a:lnTo>
                <a:lnTo>
                  <a:pt x="602615" y="450151"/>
                </a:lnTo>
                <a:lnTo>
                  <a:pt x="613918" y="452247"/>
                </a:lnTo>
                <a:lnTo>
                  <a:pt x="625157" y="449884"/>
                </a:lnTo>
                <a:lnTo>
                  <a:pt x="634301" y="443598"/>
                </a:lnTo>
                <a:lnTo>
                  <a:pt x="640384" y="434340"/>
                </a:lnTo>
                <a:lnTo>
                  <a:pt x="642366" y="423672"/>
                </a:lnTo>
                <a:lnTo>
                  <a:pt x="642493" y="422910"/>
                </a:lnTo>
                <a:close/>
              </a:path>
              <a:path w="1211579" h="827404">
                <a:moveTo>
                  <a:pt x="701040" y="478536"/>
                </a:moveTo>
                <a:lnTo>
                  <a:pt x="527304" y="480326"/>
                </a:lnTo>
                <a:lnTo>
                  <a:pt x="616077" y="653161"/>
                </a:lnTo>
                <a:lnTo>
                  <a:pt x="701040" y="478536"/>
                </a:lnTo>
                <a:close/>
              </a:path>
              <a:path w="1211579" h="827404">
                <a:moveTo>
                  <a:pt x="755904" y="90043"/>
                </a:moveTo>
                <a:lnTo>
                  <a:pt x="753529" y="78867"/>
                </a:lnTo>
                <a:lnTo>
                  <a:pt x="747242" y="69761"/>
                </a:lnTo>
                <a:lnTo>
                  <a:pt x="737984" y="63652"/>
                </a:lnTo>
                <a:lnTo>
                  <a:pt x="726694" y="61468"/>
                </a:lnTo>
                <a:lnTo>
                  <a:pt x="726567" y="61468"/>
                </a:lnTo>
                <a:lnTo>
                  <a:pt x="715327" y="63919"/>
                </a:lnTo>
                <a:lnTo>
                  <a:pt x="706221" y="70243"/>
                </a:lnTo>
                <a:lnTo>
                  <a:pt x="700151" y="79514"/>
                </a:lnTo>
                <a:lnTo>
                  <a:pt x="697992" y="90805"/>
                </a:lnTo>
                <a:lnTo>
                  <a:pt x="700366" y="102057"/>
                </a:lnTo>
                <a:lnTo>
                  <a:pt x="706704" y="111188"/>
                </a:lnTo>
                <a:lnTo>
                  <a:pt x="716000" y="117284"/>
                </a:lnTo>
                <a:lnTo>
                  <a:pt x="727329" y="119380"/>
                </a:lnTo>
                <a:lnTo>
                  <a:pt x="738568" y="117005"/>
                </a:lnTo>
                <a:lnTo>
                  <a:pt x="747712" y="110667"/>
                </a:lnTo>
                <a:lnTo>
                  <a:pt x="753795" y="101371"/>
                </a:lnTo>
                <a:lnTo>
                  <a:pt x="755904" y="90043"/>
                </a:lnTo>
                <a:close/>
              </a:path>
              <a:path w="1211579" h="827404">
                <a:moveTo>
                  <a:pt x="871855" y="88773"/>
                </a:moveTo>
                <a:lnTo>
                  <a:pt x="869403" y="77533"/>
                </a:lnTo>
                <a:lnTo>
                  <a:pt x="863092" y="68389"/>
                </a:lnTo>
                <a:lnTo>
                  <a:pt x="853808" y="62306"/>
                </a:lnTo>
                <a:lnTo>
                  <a:pt x="842518" y="60198"/>
                </a:lnTo>
                <a:lnTo>
                  <a:pt x="831253" y="62572"/>
                </a:lnTo>
                <a:lnTo>
                  <a:pt x="822109" y="68859"/>
                </a:lnTo>
                <a:lnTo>
                  <a:pt x="815987" y="78117"/>
                </a:lnTo>
                <a:lnTo>
                  <a:pt x="813816" y="89408"/>
                </a:lnTo>
                <a:lnTo>
                  <a:pt x="816254" y="100672"/>
                </a:lnTo>
                <a:lnTo>
                  <a:pt x="822579" y="109816"/>
                </a:lnTo>
                <a:lnTo>
                  <a:pt x="831850" y="115938"/>
                </a:lnTo>
                <a:lnTo>
                  <a:pt x="843153" y="118110"/>
                </a:lnTo>
                <a:lnTo>
                  <a:pt x="854405" y="115671"/>
                </a:lnTo>
                <a:lnTo>
                  <a:pt x="863549" y="109347"/>
                </a:lnTo>
                <a:lnTo>
                  <a:pt x="869670" y="100076"/>
                </a:lnTo>
                <a:lnTo>
                  <a:pt x="871855" y="88773"/>
                </a:lnTo>
                <a:close/>
              </a:path>
              <a:path w="1211579" h="827404">
                <a:moveTo>
                  <a:pt x="987679" y="87376"/>
                </a:moveTo>
                <a:lnTo>
                  <a:pt x="985291" y="76149"/>
                </a:lnTo>
                <a:lnTo>
                  <a:pt x="978979" y="67043"/>
                </a:lnTo>
                <a:lnTo>
                  <a:pt x="969708" y="60972"/>
                </a:lnTo>
                <a:lnTo>
                  <a:pt x="958469" y="58801"/>
                </a:lnTo>
                <a:lnTo>
                  <a:pt x="958342" y="58801"/>
                </a:lnTo>
                <a:lnTo>
                  <a:pt x="947089" y="61188"/>
                </a:lnTo>
                <a:lnTo>
                  <a:pt x="937958" y="67525"/>
                </a:lnTo>
                <a:lnTo>
                  <a:pt x="931862" y="76822"/>
                </a:lnTo>
                <a:lnTo>
                  <a:pt x="929767" y="88138"/>
                </a:lnTo>
                <a:lnTo>
                  <a:pt x="932129" y="99377"/>
                </a:lnTo>
                <a:lnTo>
                  <a:pt x="938415" y="108483"/>
                </a:lnTo>
                <a:lnTo>
                  <a:pt x="947674" y="114554"/>
                </a:lnTo>
                <a:lnTo>
                  <a:pt x="958977" y="116713"/>
                </a:lnTo>
                <a:lnTo>
                  <a:pt x="959104" y="116713"/>
                </a:lnTo>
                <a:lnTo>
                  <a:pt x="970343" y="114338"/>
                </a:lnTo>
                <a:lnTo>
                  <a:pt x="979487" y="108000"/>
                </a:lnTo>
                <a:lnTo>
                  <a:pt x="985570" y="98704"/>
                </a:lnTo>
                <a:lnTo>
                  <a:pt x="987679" y="87376"/>
                </a:lnTo>
                <a:close/>
              </a:path>
              <a:path w="1211579" h="827404">
                <a:moveTo>
                  <a:pt x="1211326" y="84836"/>
                </a:moveTo>
                <a:lnTo>
                  <a:pt x="1036701" y="0"/>
                </a:lnTo>
                <a:lnTo>
                  <a:pt x="1038606" y="173736"/>
                </a:lnTo>
                <a:lnTo>
                  <a:pt x="1211326" y="8483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379464" y="4407408"/>
            <a:ext cx="693420" cy="728980"/>
          </a:xfrm>
          <a:prstGeom prst="rect">
            <a:avLst/>
          </a:prstGeom>
          <a:ln w="15240">
            <a:solidFill>
              <a:srgbClr val="34487C"/>
            </a:solidFill>
          </a:ln>
        </p:spPr>
        <p:txBody>
          <a:bodyPr vert="horz" wrap="square" lIns="0" tIns="58419" rIns="0" bIns="0" rtlCol="0">
            <a:spAutoFit/>
          </a:bodyPr>
          <a:lstStyle/>
          <a:p>
            <a:pPr marL="211455">
              <a:lnSpc>
                <a:spcPct val="100000"/>
              </a:lnSpc>
              <a:spcBef>
                <a:spcPts val="460"/>
              </a:spcBef>
            </a:pPr>
            <a:r>
              <a:rPr sz="3600" b="1" dirty="0">
                <a:solidFill>
                  <a:srgbClr val="7E7E7E"/>
                </a:solidFill>
                <a:latin typeface="Gothic Uralic"/>
                <a:cs typeface="Gothic Uralic"/>
              </a:rPr>
              <a:t>o</a:t>
            </a:r>
            <a:endParaRPr sz="3600">
              <a:latin typeface="Gothic Uralic"/>
              <a:cs typeface="Gothic Uralic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267833" y="4097908"/>
            <a:ext cx="614680" cy="1270635"/>
          </a:xfrm>
          <a:custGeom>
            <a:avLst/>
            <a:gdLst/>
            <a:ahLst/>
            <a:cxnLst/>
            <a:rect l="l" t="t" r="r" b="b"/>
            <a:pathLst>
              <a:path w="614679" h="1270635">
                <a:moveTo>
                  <a:pt x="86868" y="494157"/>
                </a:moveTo>
                <a:lnTo>
                  <a:pt x="57886" y="494461"/>
                </a:lnTo>
                <a:lnTo>
                  <a:pt x="53975" y="119888"/>
                </a:lnTo>
                <a:lnTo>
                  <a:pt x="53848" y="111633"/>
                </a:lnTo>
                <a:lnTo>
                  <a:pt x="47371" y="105156"/>
                </a:lnTo>
                <a:lnTo>
                  <a:pt x="31369" y="105410"/>
                </a:lnTo>
                <a:lnTo>
                  <a:pt x="29210" y="107569"/>
                </a:lnTo>
                <a:lnTo>
                  <a:pt x="29210" y="517144"/>
                </a:lnTo>
                <a:lnTo>
                  <a:pt x="29070" y="508889"/>
                </a:lnTo>
                <a:lnTo>
                  <a:pt x="29083" y="509143"/>
                </a:lnTo>
                <a:lnTo>
                  <a:pt x="29210" y="517144"/>
                </a:lnTo>
                <a:lnTo>
                  <a:pt x="29210" y="107569"/>
                </a:lnTo>
                <a:lnTo>
                  <a:pt x="25146" y="111633"/>
                </a:lnTo>
                <a:lnTo>
                  <a:pt x="25019" y="119888"/>
                </a:lnTo>
                <a:lnTo>
                  <a:pt x="28930" y="494753"/>
                </a:lnTo>
                <a:lnTo>
                  <a:pt x="0" y="495046"/>
                </a:lnTo>
                <a:lnTo>
                  <a:pt x="44450" y="581406"/>
                </a:lnTo>
                <a:lnTo>
                  <a:pt x="72542" y="523621"/>
                </a:lnTo>
                <a:lnTo>
                  <a:pt x="86868" y="494157"/>
                </a:lnTo>
                <a:close/>
              </a:path>
              <a:path w="614679" h="1270635">
                <a:moveTo>
                  <a:pt x="91440" y="1183005"/>
                </a:moveTo>
                <a:lnTo>
                  <a:pt x="62458" y="1183309"/>
                </a:lnTo>
                <a:lnTo>
                  <a:pt x="58547" y="808736"/>
                </a:lnTo>
                <a:lnTo>
                  <a:pt x="58420" y="800481"/>
                </a:lnTo>
                <a:lnTo>
                  <a:pt x="51943" y="794004"/>
                </a:lnTo>
                <a:lnTo>
                  <a:pt x="35941" y="794258"/>
                </a:lnTo>
                <a:lnTo>
                  <a:pt x="33782" y="796417"/>
                </a:lnTo>
                <a:lnTo>
                  <a:pt x="33782" y="1205992"/>
                </a:lnTo>
                <a:lnTo>
                  <a:pt x="33642" y="1197737"/>
                </a:lnTo>
                <a:lnTo>
                  <a:pt x="33655" y="1197991"/>
                </a:lnTo>
                <a:lnTo>
                  <a:pt x="33782" y="1205992"/>
                </a:lnTo>
                <a:lnTo>
                  <a:pt x="33782" y="796417"/>
                </a:lnTo>
                <a:lnTo>
                  <a:pt x="29718" y="800481"/>
                </a:lnTo>
                <a:lnTo>
                  <a:pt x="29591" y="808736"/>
                </a:lnTo>
                <a:lnTo>
                  <a:pt x="33502" y="1183601"/>
                </a:lnTo>
                <a:lnTo>
                  <a:pt x="4572" y="1183894"/>
                </a:lnTo>
                <a:lnTo>
                  <a:pt x="49022" y="1270254"/>
                </a:lnTo>
                <a:lnTo>
                  <a:pt x="77114" y="1212469"/>
                </a:lnTo>
                <a:lnTo>
                  <a:pt x="91440" y="1183005"/>
                </a:lnTo>
                <a:close/>
              </a:path>
              <a:path w="614679" h="1270635">
                <a:moveTo>
                  <a:pt x="599186" y="44831"/>
                </a:moveTo>
                <a:lnTo>
                  <a:pt x="513080" y="0"/>
                </a:lnTo>
                <a:lnTo>
                  <a:pt x="512610" y="28968"/>
                </a:lnTo>
                <a:lnTo>
                  <a:pt x="144526" y="22860"/>
                </a:lnTo>
                <a:lnTo>
                  <a:pt x="137922" y="29210"/>
                </a:lnTo>
                <a:lnTo>
                  <a:pt x="137668" y="45212"/>
                </a:lnTo>
                <a:lnTo>
                  <a:pt x="144018" y="51816"/>
                </a:lnTo>
                <a:lnTo>
                  <a:pt x="512140" y="57810"/>
                </a:lnTo>
                <a:lnTo>
                  <a:pt x="511683" y="86868"/>
                </a:lnTo>
                <a:lnTo>
                  <a:pt x="571157" y="58293"/>
                </a:lnTo>
                <a:lnTo>
                  <a:pt x="599186" y="44831"/>
                </a:lnTo>
                <a:close/>
              </a:path>
              <a:path w="614679" h="1270635">
                <a:moveTo>
                  <a:pt x="614426" y="700151"/>
                </a:moveTo>
                <a:lnTo>
                  <a:pt x="528320" y="655320"/>
                </a:lnTo>
                <a:lnTo>
                  <a:pt x="527850" y="684288"/>
                </a:lnTo>
                <a:lnTo>
                  <a:pt x="159766" y="678180"/>
                </a:lnTo>
                <a:lnTo>
                  <a:pt x="153162" y="684530"/>
                </a:lnTo>
                <a:lnTo>
                  <a:pt x="152908" y="700532"/>
                </a:lnTo>
                <a:lnTo>
                  <a:pt x="159258" y="707136"/>
                </a:lnTo>
                <a:lnTo>
                  <a:pt x="527380" y="713130"/>
                </a:lnTo>
                <a:lnTo>
                  <a:pt x="526923" y="742188"/>
                </a:lnTo>
                <a:lnTo>
                  <a:pt x="586397" y="713613"/>
                </a:lnTo>
                <a:lnTo>
                  <a:pt x="614426" y="7001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108454" y="3492246"/>
            <a:ext cx="951230" cy="746760"/>
          </a:xfrm>
          <a:custGeom>
            <a:avLst/>
            <a:gdLst/>
            <a:ahLst/>
            <a:cxnLst/>
            <a:rect l="l" t="t" r="r" b="b"/>
            <a:pathLst>
              <a:path w="951230" h="746760">
                <a:moveTo>
                  <a:pt x="0" y="275843"/>
                </a:moveTo>
                <a:lnTo>
                  <a:pt x="384048" y="275843"/>
                </a:lnTo>
                <a:lnTo>
                  <a:pt x="384048" y="0"/>
                </a:lnTo>
                <a:lnTo>
                  <a:pt x="0" y="0"/>
                </a:lnTo>
                <a:lnTo>
                  <a:pt x="0" y="275843"/>
                </a:lnTo>
                <a:close/>
              </a:path>
              <a:path w="951230" h="746760">
                <a:moveTo>
                  <a:pt x="594359" y="746759"/>
                </a:moveTo>
                <a:lnTo>
                  <a:pt x="950975" y="746759"/>
                </a:lnTo>
                <a:lnTo>
                  <a:pt x="950975" y="470915"/>
                </a:lnTo>
                <a:lnTo>
                  <a:pt x="594359" y="470915"/>
                </a:lnTo>
                <a:lnTo>
                  <a:pt x="594359" y="746759"/>
                </a:lnTo>
                <a:close/>
              </a:path>
            </a:pathLst>
          </a:custGeom>
          <a:ln w="28956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888898" y="2340355"/>
            <a:ext cx="2237740" cy="1860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Gothic Uralic"/>
                <a:cs typeface="Gothic Uralic"/>
              </a:rPr>
              <a:t>States expanded :</a:t>
            </a:r>
            <a:r>
              <a:rPr sz="1800" b="1" spc="-120" dirty="0">
                <a:latin typeface="Gothic Uralic"/>
                <a:cs typeface="Gothic Uralic"/>
              </a:rPr>
              <a:t> </a:t>
            </a:r>
            <a:r>
              <a:rPr sz="1800" b="1" dirty="0">
                <a:latin typeface="Gothic Uralic"/>
                <a:cs typeface="Gothic Uralic"/>
              </a:rPr>
              <a:t>5</a:t>
            </a:r>
            <a:endParaRPr sz="180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tabLst>
                <a:tab pos="1967230" algn="l"/>
              </a:tabLst>
            </a:pPr>
            <a:r>
              <a:rPr sz="1800" b="1" spc="-5" dirty="0">
                <a:latin typeface="Gothic Uralic"/>
                <a:cs typeface="Gothic Uralic"/>
              </a:rPr>
              <a:t>States</a:t>
            </a:r>
            <a:r>
              <a:rPr sz="1800" b="1" spc="-15" dirty="0">
                <a:latin typeface="Gothic Uralic"/>
                <a:cs typeface="Gothic Uralic"/>
              </a:rPr>
              <a:t> </a:t>
            </a:r>
            <a:r>
              <a:rPr sz="1800" b="1" dirty="0">
                <a:latin typeface="Gothic Uralic"/>
                <a:cs typeface="Gothic Uralic"/>
              </a:rPr>
              <a:t>waiting	</a:t>
            </a:r>
            <a:r>
              <a:rPr sz="1800" b="1" spc="-5" dirty="0">
                <a:latin typeface="Gothic Uralic"/>
                <a:cs typeface="Gothic Uralic"/>
              </a:rPr>
              <a:t>:</a:t>
            </a:r>
            <a:r>
              <a:rPr sz="1800" b="1" spc="-95" dirty="0">
                <a:latin typeface="Gothic Uralic"/>
                <a:cs typeface="Gothic Uralic"/>
              </a:rPr>
              <a:t> </a:t>
            </a:r>
            <a:r>
              <a:rPr sz="1800" b="1" dirty="0">
                <a:latin typeface="Gothic Uralic"/>
                <a:cs typeface="Gothic Uralic"/>
              </a:rPr>
              <a:t>5</a:t>
            </a:r>
            <a:endParaRPr sz="180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00">
              <a:latin typeface="Gothic Uralic"/>
              <a:cs typeface="Gothic Uralic"/>
            </a:endParaRPr>
          </a:p>
          <a:p>
            <a:pPr marL="1310640">
              <a:lnSpc>
                <a:spcPct val="100000"/>
              </a:lnSpc>
            </a:pPr>
            <a:r>
              <a:rPr sz="1200" b="1" spc="-5" dirty="0">
                <a:solidFill>
                  <a:srgbClr val="C00000"/>
                </a:solidFill>
                <a:latin typeface="Gothic Uralic"/>
                <a:cs typeface="Gothic Uralic"/>
              </a:rPr>
              <a:t>A3</a:t>
            </a:r>
            <a:endParaRPr sz="120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>
              <a:latin typeface="Gothic Uralic"/>
              <a:cs typeface="Gothic Uralic"/>
            </a:endParaRPr>
          </a:p>
          <a:p>
            <a:pPr marL="600075">
              <a:lnSpc>
                <a:spcPct val="100000"/>
              </a:lnSpc>
              <a:tabLst>
                <a:tab pos="1903730" algn="l"/>
              </a:tabLst>
            </a:pPr>
            <a:r>
              <a:rPr sz="1200" b="1" spc="-5" dirty="0">
                <a:solidFill>
                  <a:srgbClr val="C00000"/>
                </a:solidFill>
                <a:latin typeface="Gothic Uralic"/>
                <a:cs typeface="Gothic Uralic"/>
              </a:rPr>
              <a:t>A2	B3</a:t>
            </a:r>
            <a:endParaRPr sz="1200">
              <a:latin typeface="Gothic Uralic"/>
              <a:cs typeface="Gothic Uralic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589532" y="3751833"/>
            <a:ext cx="1291590" cy="226695"/>
          </a:xfrm>
          <a:custGeom>
            <a:avLst/>
            <a:gdLst/>
            <a:ahLst/>
            <a:cxnLst/>
            <a:rect l="l" t="t" r="r" b="b"/>
            <a:pathLst>
              <a:path w="1291589" h="226695">
                <a:moveTo>
                  <a:pt x="1291336" y="210312"/>
                </a:moveTo>
                <a:lnTo>
                  <a:pt x="1284605" y="203581"/>
                </a:lnTo>
                <a:lnTo>
                  <a:pt x="1222629" y="141478"/>
                </a:lnTo>
                <a:lnTo>
                  <a:pt x="1213421" y="168998"/>
                </a:lnTo>
                <a:lnTo>
                  <a:pt x="707898" y="0"/>
                </a:lnTo>
                <a:lnTo>
                  <a:pt x="699770" y="4064"/>
                </a:lnTo>
                <a:lnTo>
                  <a:pt x="696887" y="12687"/>
                </a:lnTo>
                <a:lnTo>
                  <a:pt x="71856" y="183324"/>
                </a:lnTo>
                <a:lnTo>
                  <a:pt x="63500" y="152654"/>
                </a:lnTo>
                <a:lnTo>
                  <a:pt x="0" y="209550"/>
                </a:lnTo>
                <a:lnTo>
                  <a:pt x="83566" y="226187"/>
                </a:lnTo>
                <a:lnTo>
                  <a:pt x="76352" y="199771"/>
                </a:lnTo>
                <a:lnTo>
                  <a:pt x="75196" y="195554"/>
                </a:lnTo>
                <a:lnTo>
                  <a:pt x="697814" y="25577"/>
                </a:lnTo>
                <a:lnTo>
                  <a:pt x="698754" y="27432"/>
                </a:lnTo>
                <a:lnTo>
                  <a:pt x="1204252" y="196430"/>
                </a:lnTo>
                <a:lnTo>
                  <a:pt x="1195070" y="223901"/>
                </a:lnTo>
                <a:lnTo>
                  <a:pt x="1291336" y="210312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078230" y="4444746"/>
            <a:ext cx="384175" cy="277495"/>
          </a:xfrm>
          <a:prstGeom prst="rect">
            <a:avLst/>
          </a:prstGeom>
          <a:solidFill>
            <a:srgbClr val="232852">
              <a:alpha val="14901"/>
            </a:srgbClr>
          </a:solidFill>
          <a:ln w="28956">
            <a:solidFill>
              <a:srgbClr val="C00000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35"/>
              </a:spcBef>
            </a:pPr>
            <a:r>
              <a:rPr sz="1200" b="1" spc="-5" dirty="0">
                <a:solidFill>
                  <a:srgbClr val="C00000"/>
                </a:solidFill>
                <a:latin typeface="Gothic Uralic"/>
                <a:cs typeface="Gothic Uralic"/>
              </a:rPr>
              <a:t>A1</a:t>
            </a:r>
            <a:endParaRPr sz="1200">
              <a:latin typeface="Gothic Uralic"/>
              <a:cs typeface="Gothic Uralic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269491" y="4231004"/>
            <a:ext cx="327025" cy="212725"/>
          </a:xfrm>
          <a:custGeom>
            <a:avLst/>
            <a:gdLst/>
            <a:ahLst/>
            <a:cxnLst/>
            <a:rect l="l" t="t" r="r" b="b"/>
            <a:pathLst>
              <a:path w="327025" h="212725">
                <a:moveTo>
                  <a:pt x="43561" y="139065"/>
                </a:moveTo>
                <a:lnTo>
                  <a:pt x="0" y="212344"/>
                </a:lnTo>
                <a:lnTo>
                  <a:pt x="84709" y="203200"/>
                </a:lnTo>
                <a:lnTo>
                  <a:pt x="73220" y="185293"/>
                </a:lnTo>
                <a:lnTo>
                  <a:pt x="53975" y="185293"/>
                </a:lnTo>
                <a:lnTo>
                  <a:pt x="50038" y="184404"/>
                </a:lnTo>
                <a:lnTo>
                  <a:pt x="46228" y="178562"/>
                </a:lnTo>
                <a:lnTo>
                  <a:pt x="47117" y="174625"/>
                </a:lnTo>
                <a:lnTo>
                  <a:pt x="50038" y="172720"/>
                </a:lnTo>
                <a:lnTo>
                  <a:pt x="60743" y="165846"/>
                </a:lnTo>
                <a:lnTo>
                  <a:pt x="43561" y="139065"/>
                </a:lnTo>
                <a:close/>
              </a:path>
              <a:path w="327025" h="212725">
                <a:moveTo>
                  <a:pt x="60743" y="165846"/>
                </a:moveTo>
                <a:lnTo>
                  <a:pt x="50038" y="172720"/>
                </a:lnTo>
                <a:lnTo>
                  <a:pt x="47117" y="174625"/>
                </a:lnTo>
                <a:lnTo>
                  <a:pt x="46228" y="178562"/>
                </a:lnTo>
                <a:lnTo>
                  <a:pt x="50038" y="184404"/>
                </a:lnTo>
                <a:lnTo>
                  <a:pt x="53975" y="185293"/>
                </a:lnTo>
                <a:lnTo>
                  <a:pt x="56896" y="183388"/>
                </a:lnTo>
                <a:lnTo>
                  <a:pt x="67592" y="176521"/>
                </a:lnTo>
                <a:lnTo>
                  <a:pt x="60743" y="165846"/>
                </a:lnTo>
                <a:close/>
              </a:path>
              <a:path w="327025" h="212725">
                <a:moveTo>
                  <a:pt x="67592" y="176521"/>
                </a:moveTo>
                <a:lnTo>
                  <a:pt x="56896" y="183388"/>
                </a:lnTo>
                <a:lnTo>
                  <a:pt x="53975" y="185293"/>
                </a:lnTo>
                <a:lnTo>
                  <a:pt x="73220" y="185293"/>
                </a:lnTo>
                <a:lnTo>
                  <a:pt x="67592" y="176521"/>
                </a:lnTo>
                <a:close/>
              </a:path>
              <a:path w="327025" h="212725">
                <a:moveTo>
                  <a:pt x="319024" y="0"/>
                </a:moveTo>
                <a:lnTo>
                  <a:pt x="316103" y="1905"/>
                </a:lnTo>
                <a:lnTo>
                  <a:pt x="60743" y="165846"/>
                </a:lnTo>
                <a:lnTo>
                  <a:pt x="67592" y="176521"/>
                </a:lnTo>
                <a:lnTo>
                  <a:pt x="322961" y="12573"/>
                </a:lnTo>
                <a:lnTo>
                  <a:pt x="325882" y="10668"/>
                </a:lnTo>
                <a:lnTo>
                  <a:pt x="326771" y="6731"/>
                </a:lnTo>
                <a:lnTo>
                  <a:pt x="322961" y="889"/>
                </a:lnTo>
                <a:lnTo>
                  <a:pt x="319024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751838" y="4443221"/>
            <a:ext cx="356870" cy="276225"/>
          </a:xfrm>
          <a:prstGeom prst="rect">
            <a:avLst/>
          </a:prstGeom>
          <a:solidFill>
            <a:srgbClr val="DFEBF6"/>
          </a:solidFill>
          <a:ln w="28955">
            <a:solidFill>
              <a:srgbClr val="C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30"/>
              </a:spcBef>
            </a:pPr>
            <a:r>
              <a:rPr sz="1200" b="1" spc="-5" dirty="0">
                <a:solidFill>
                  <a:srgbClr val="C00000"/>
                </a:solidFill>
                <a:latin typeface="Gothic Uralic"/>
                <a:cs typeface="Gothic Uralic"/>
              </a:rPr>
              <a:t>B2</a:t>
            </a:r>
            <a:endParaRPr sz="1200">
              <a:latin typeface="Gothic Uralic"/>
              <a:cs typeface="Gothic Uralic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582292" y="4231004"/>
            <a:ext cx="347345" cy="210185"/>
          </a:xfrm>
          <a:custGeom>
            <a:avLst/>
            <a:gdLst/>
            <a:ahLst/>
            <a:cxnLst/>
            <a:rect l="l" t="t" r="r" b="b"/>
            <a:pathLst>
              <a:path w="347344" h="210185">
                <a:moveTo>
                  <a:pt x="278528" y="176624"/>
                </a:moveTo>
                <a:lnTo>
                  <a:pt x="262255" y="203835"/>
                </a:lnTo>
                <a:lnTo>
                  <a:pt x="347218" y="210185"/>
                </a:lnTo>
                <a:lnTo>
                  <a:pt x="331070" y="184912"/>
                </a:lnTo>
                <a:lnTo>
                  <a:pt x="292481" y="184912"/>
                </a:lnTo>
                <a:lnTo>
                  <a:pt x="289432" y="183134"/>
                </a:lnTo>
                <a:lnTo>
                  <a:pt x="278528" y="176624"/>
                </a:lnTo>
                <a:close/>
              </a:path>
              <a:path w="347344" h="210185">
                <a:moveTo>
                  <a:pt x="285079" y="165670"/>
                </a:moveTo>
                <a:lnTo>
                  <a:pt x="278528" y="176624"/>
                </a:lnTo>
                <a:lnTo>
                  <a:pt x="289432" y="183134"/>
                </a:lnTo>
                <a:lnTo>
                  <a:pt x="292481" y="184912"/>
                </a:lnTo>
                <a:lnTo>
                  <a:pt x="296418" y="183896"/>
                </a:lnTo>
                <a:lnTo>
                  <a:pt x="298195" y="180975"/>
                </a:lnTo>
                <a:lnTo>
                  <a:pt x="299974" y="177927"/>
                </a:lnTo>
                <a:lnTo>
                  <a:pt x="298957" y="173990"/>
                </a:lnTo>
                <a:lnTo>
                  <a:pt x="296037" y="172212"/>
                </a:lnTo>
                <a:lnTo>
                  <a:pt x="285079" y="165670"/>
                </a:lnTo>
                <a:close/>
              </a:path>
              <a:path w="347344" h="210185">
                <a:moveTo>
                  <a:pt x="301370" y="138430"/>
                </a:moveTo>
                <a:lnTo>
                  <a:pt x="285079" y="165670"/>
                </a:lnTo>
                <a:lnTo>
                  <a:pt x="296037" y="172212"/>
                </a:lnTo>
                <a:lnTo>
                  <a:pt x="298957" y="173990"/>
                </a:lnTo>
                <a:lnTo>
                  <a:pt x="299974" y="177927"/>
                </a:lnTo>
                <a:lnTo>
                  <a:pt x="298195" y="180975"/>
                </a:lnTo>
                <a:lnTo>
                  <a:pt x="296418" y="183896"/>
                </a:lnTo>
                <a:lnTo>
                  <a:pt x="292481" y="184912"/>
                </a:lnTo>
                <a:lnTo>
                  <a:pt x="331070" y="184912"/>
                </a:lnTo>
                <a:lnTo>
                  <a:pt x="301370" y="138430"/>
                </a:lnTo>
                <a:close/>
              </a:path>
              <a:path w="347344" h="210185">
                <a:moveTo>
                  <a:pt x="7493" y="0"/>
                </a:moveTo>
                <a:lnTo>
                  <a:pt x="3556" y="1016"/>
                </a:lnTo>
                <a:lnTo>
                  <a:pt x="1778" y="3937"/>
                </a:lnTo>
                <a:lnTo>
                  <a:pt x="0" y="6985"/>
                </a:lnTo>
                <a:lnTo>
                  <a:pt x="1015" y="10922"/>
                </a:lnTo>
                <a:lnTo>
                  <a:pt x="3937" y="12700"/>
                </a:lnTo>
                <a:lnTo>
                  <a:pt x="278528" y="176624"/>
                </a:lnTo>
                <a:lnTo>
                  <a:pt x="285079" y="165670"/>
                </a:lnTo>
                <a:lnTo>
                  <a:pt x="10540" y="1778"/>
                </a:lnTo>
                <a:lnTo>
                  <a:pt x="7493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2683764" y="4443984"/>
            <a:ext cx="394970" cy="277495"/>
          </a:xfrm>
          <a:prstGeom prst="rect">
            <a:avLst/>
          </a:prstGeom>
          <a:solidFill>
            <a:srgbClr val="232852">
              <a:alpha val="14901"/>
            </a:srgbClr>
          </a:solidFill>
          <a:ln w="9144">
            <a:solidFill>
              <a:srgbClr val="C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40"/>
              </a:spcBef>
            </a:pPr>
            <a:r>
              <a:rPr sz="1200" spc="-5" dirty="0">
                <a:latin typeface="Gothic Uralic"/>
                <a:cs typeface="Gothic Uralic"/>
              </a:rPr>
              <a:t>C3</a:t>
            </a:r>
            <a:endParaRPr sz="1200">
              <a:latin typeface="Gothic Uralic"/>
              <a:cs typeface="Gothic Uralic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930145" y="4223130"/>
            <a:ext cx="989330" cy="243204"/>
            <a:chOff x="1930145" y="4223130"/>
            <a:chExt cx="989330" cy="243204"/>
          </a:xfrm>
        </p:grpSpPr>
        <p:sp>
          <p:nvSpPr>
            <p:cNvPr id="35" name="object 35"/>
            <p:cNvSpPr/>
            <p:nvPr/>
          </p:nvSpPr>
          <p:spPr>
            <a:xfrm>
              <a:off x="2842767" y="4231893"/>
              <a:ext cx="76200" cy="21145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930145" y="4223130"/>
              <a:ext cx="967105" cy="243204"/>
            </a:xfrm>
            <a:custGeom>
              <a:avLst/>
              <a:gdLst/>
              <a:ahLst/>
              <a:cxnLst/>
              <a:rect l="l" t="t" r="r" b="b"/>
              <a:pathLst>
                <a:path w="967105" h="243204">
                  <a:moveTo>
                    <a:pt x="955802" y="0"/>
                  </a:moveTo>
                  <a:lnTo>
                    <a:pt x="947928" y="1651"/>
                  </a:lnTo>
                  <a:lnTo>
                    <a:pt x="940054" y="3429"/>
                  </a:lnTo>
                  <a:lnTo>
                    <a:pt x="935101" y="11049"/>
                  </a:lnTo>
                  <a:lnTo>
                    <a:pt x="936752" y="18923"/>
                  </a:lnTo>
                  <a:lnTo>
                    <a:pt x="938403" y="26670"/>
                  </a:lnTo>
                  <a:lnTo>
                    <a:pt x="946150" y="31750"/>
                  </a:lnTo>
                  <a:lnTo>
                    <a:pt x="953897" y="30099"/>
                  </a:lnTo>
                  <a:lnTo>
                    <a:pt x="954024" y="29972"/>
                  </a:lnTo>
                  <a:lnTo>
                    <a:pt x="961771" y="28321"/>
                  </a:lnTo>
                  <a:lnTo>
                    <a:pt x="966724" y="20701"/>
                  </a:lnTo>
                  <a:lnTo>
                    <a:pt x="965073" y="12827"/>
                  </a:lnTo>
                  <a:lnTo>
                    <a:pt x="963422" y="5080"/>
                  </a:lnTo>
                  <a:lnTo>
                    <a:pt x="955802" y="0"/>
                  </a:lnTo>
                  <a:close/>
                </a:path>
                <a:path w="967105" h="243204">
                  <a:moveTo>
                    <a:pt x="899033" y="12192"/>
                  </a:moveTo>
                  <a:lnTo>
                    <a:pt x="883412" y="15494"/>
                  </a:lnTo>
                  <a:lnTo>
                    <a:pt x="878459" y="23114"/>
                  </a:lnTo>
                  <a:lnTo>
                    <a:pt x="881761" y="38862"/>
                  </a:lnTo>
                  <a:lnTo>
                    <a:pt x="889508" y="43815"/>
                  </a:lnTo>
                  <a:lnTo>
                    <a:pt x="905129" y="40513"/>
                  </a:lnTo>
                  <a:lnTo>
                    <a:pt x="910082" y="32766"/>
                  </a:lnTo>
                  <a:lnTo>
                    <a:pt x="908431" y="24892"/>
                  </a:lnTo>
                  <a:lnTo>
                    <a:pt x="906780" y="17145"/>
                  </a:lnTo>
                  <a:lnTo>
                    <a:pt x="899033" y="12192"/>
                  </a:lnTo>
                  <a:close/>
                </a:path>
                <a:path w="967105" h="243204">
                  <a:moveTo>
                    <a:pt x="842391" y="24257"/>
                  </a:moveTo>
                  <a:lnTo>
                    <a:pt x="834644" y="25908"/>
                  </a:lnTo>
                  <a:lnTo>
                    <a:pt x="826770" y="27559"/>
                  </a:lnTo>
                  <a:lnTo>
                    <a:pt x="821817" y="35306"/>
                  </a:lnTo>
                  <a:lnTo>
                    <a:pt x="823468" y="43053"/>
                  </a:lnTo>
                  <a:lnTo>
                    <a:pt x="825119" y="50927"/>
                  </a:lnTo>
                  <a:lnTo>
                    <a:pt x="832739" y="55880"/>
                  </a:lnTo>
                  <a:lnTo>
                    <a:pt x="848487" y="52578"/>
                  </a:lnTo>
                  <a:lnTo>
                    <a:pt x="853440" y="44831"/>
                  </a:lnTo>
                  <a:lnTo>
                    <a:pt x="851789" y="37084"/>
                  </a:lnTo>
                  <a:lnTo>
                    <a:pt x="850138" y="29210"/>
                  </a:lnTo>
                  <a:lnTo>
                    <a:pt x="842391" y="24257"/>
                  </a:lnTo>
                  <a:close/>
                </a:path>
                <a:path w="967105" h="243204">
                  <a:moveTo>
                    <a:pt x="785749" y="36322"/>
                  </a:moveTo>
                  <a:lnTo>
                    <a:pt x="770128" y="39624"/>
                  </a:lnTo>
                  <a:lnTo>
                    <a:pt x="765048" y="47371"/>
                  </a:lnTo>
                  <a:lnTo>
                    <a:pt x="766826" y="55245"/>
                  </a:lnTo>
                  <a:lnTo>
                    <a:pt x="768477" y="62992"/>
                  </a:lnTo>
                  <a:lnTo>
                    <a:pt x="776097" y="67945"/>
                  </a:lnTo>
                  <a:lnTo>
                    <a:pt x="791845" y="64643"/>
                  </a:lnTo>
                  <a:lnTo>
                    <a:pt x="796798" y="56896"/>
                  </a:lnTo>
                  <a:lnTo>
                    <a:pt x="795147" y="49149"/>
                  </a:lnTo>
                  <a:lnTo>
                    <a:pt x="793496" y="41275"/>
                  </a:lnTo>
                  <a:lnTo>
                    <a:pt x="785749" y="36322"/>
                  </a:lnTo>
                  <a:close/>
                </a:path>
                <a:path w="967105" h="243204">
                  <a:moveTo>
                    <a:pt x="729107" y="48387"/>
                  </a:moveTo>
                  <a:lnTo>
                    <a:pt x="721233" y="50038"/>
                  </a:lnTo>
                  <a:lnTo>
                    <a:pt x="713359" y="51816"/>
                  </a:lnTo>
                  <a:lnTo>
                    <a:pt x="708406" y="59436"/>
                  </a:lnTo>
                  <a:lnTo>
                    <a:pt x="710057" y="67310"/>
                  </a:lnTo>
                  <a:lnTo>
                    <a:pt x="711708" y="75057"/>
                  </a:lnTo>
                  <a:lnTo>
                    <a:pt x="719455" y="80137"/>
                  </a:lnTo>
                  <a:lnTo>
                    <a:pt x="727329" y="78359"/>
                  </a:lnTo>
                  <a:lnTo>
                    <a:pt x="735076" y="76708"/>
                  </a:lnTo>
                  <a:lnTo>
                    <a:pt x="740156" y="69088"/>
                  </a:lnTo>
                  <a:lnTo>
                    <a:pt x="738505" y="61214"/>
                  </a:lnTo>
                  <a:lnTo>
                    <a:pt x="736727" y="53467"/>
                  </a:lnTo>
                  <a:lnTo>
                    <a:pt x="729107" y="48387"/>
                  </a:lnTo>
                  <a:close/>
                </a:path>
                <a:path w="967105" h="243204">
                  <a:moveTo>
                    <a:pt x="672465" y="60579"/>
                  </a:moveTo>
                  <a:lnTo>
                    <a:pt x="656717" y="63881"/>
                  </a:lnTo>
                  <a:lnTo>
                    <a:pt x="651764" y="71501"/>
                  </a:lnTo>
                  <a:lnTo>
                    <a:pt x="655066" y="87249"/>
                  </a:lnTo>
                  <a:lnTo>
                    <a:pt x="662813" y="92202"/>
                  </a:lnTo>
                  <a:lnTo>
                    <a:pt x="670560" y="90551"/>
                  </a:lnTo>
                  <a:lnTo>
                    <a:pt x="678434" y="88900"/>
                  </a:lnTo>
                  <a:lnTo>
                    <a:pt x="683514" y="81153"/>
                  </a:lnTo>
                  <a:lnTo>
                    <a:pt x="681736" y="73279"/>
                  </a:lnTo>
                  <a:lnTo>
                    <a:pt x="680085" y="65532"/>
                  </a:lnTo>
                  <a:lnTo>
                    <a:pt x="672465" y="60579"/>
                  </a:lnTo>
                  <a:close/>
                </a:path>
                <a:path w="967105" h="243204">
                  <a:moveTo>
                    <a:pt x="615823" y="72644"/>
                  </a:moveTo>
                  <a:lnTo>
                    <a:pt x="600075" y="75946"/>
                  </a:lnTo>
                  <a:lnTo>
                    <a:pt x="595122" y="83693"/>
                  </a:lnTo>
                  <a:lnTo>
                    <a:pt x="596773" y="91440"/>
                  </a:lnTo>
                  <a:lnTo>
                    <a:pt x="598424" y="99314"/>
                  </a:lnTo>
                  <a:lnTo>
                    <a:pt x="606171" y="104267"/>
                  </a:lnTo>
                  <a:lnTo>
                    <a:pt x="621792" y="100965"/>
                  </a:lnTo>
                  <a:lnTo>
                    <a:pt x="626745" y="93218"/>
                  </a:lnTo>
                  <a:lnTo>
                    <a:pt x="625094" y="85471"/>
                  </a:lnTo>
                  <a:lnTo>
                    <a:pt x="623443" y="77597"/>
                  </a:lnTo>
                  <a:lnTo>
                    <a:pt x="615823" y="72644"/>
                  </a:lnTo>
                  <a:close/>
                </a:path>
                <a:path w="967105" h="243204">
                  <a:moveTo>
                    <a:pt x="559054" y="84709"/>
                  </a:moveTo>
                  <a:lnTo>
                    <a:pt x="543433" y="88011"/>
                  </a:lnTo>
                  <a:lnTo>
                    <a:pt x="538480" y="95758"/>
                  </a:lnTo>
                  <a:lnTo>
                    <a:pt x="540131" y="103505"/>
                  </a:lnTo>
                  <a:lnTo>
                    <a:pt x="541782" y="111379"/>
                  </a:lnTo>
                  <a:lnTo>
                    <a:pt x="549529" y="116332"/>
                  </a:lnTo>
                  <a:lnTo>
                    <a:pt x="565150" y="113030"/>
                  </a:lnTo>
                  <a:lnTo>
                    <a:pt x="570103" y="105283"/>
                  </a:lnTo>
                  <a:lnTo>
                    <a:pt x="568452" y="97536"/>
                  </a:lnTo>
                  <a:lnTo>
                    <a:pt x="566801" y="89662"/>
                  </a:lnTo>
                  <a:lnTo>
                    <a:pt x="559054" y="84709"/>
                  </a:lnTo>
                  <a:close/>
                </a:path>
                <a:path w="967105" h="243204">
                  <a:moveTo>
                    <a:pt x="502412" y="96774"/>
                  </a:moveTo>
                  <a:lnTo>
                    <a:pt x="494665" y="98425"/>
                  </a:lnTo>
                  <a:lnTo>
                    <a:pt x="494538" y="98425"/>
                  </a:lnTo>
                  <a:lnTo>
                    <a:pt x="486791" y="100203"/>
                  </a:lnTo>
                  <a:lnTo>
                    <a:pt x="481838" y="107823"/>
                  </a:lnTo>
                  <a:lnTo>
                    <a:pt x="483489" y="115697"/>
                  </a:lnTo>
                  <a:lnTo>
                    <a:pt x="485140" y="123444"/>
                  </a:lnTo>
                  <a:lnTo>
                    <a:pt x="492760" y="128524"/>
                  </a:lnTo>
                  <a:lnTo>
                    <a:pt x="500634" y="126746"/>
                  </a:lnTo>
                  <a:lnTo>
                    <a:pt x="508508" y="125095"/>
                  </a:lnTo>
                  <a:lnTo>
                    <a:pt x="513461" y="117475"/>
                  </a:lnTo>
                  <a:lnTo>
                    <a:pt x="511810" y="109601"/>
                  </a:lnTo>
                  <a:lnTo>
                    <a:pt x="510159" y="101854"/>
                  </a:lnTo>
                  <a:lnTo>
                    <a:pt x="502412" y="96774"/>
                  </a:lnTo>
                  <a:close/>
                </a:path>
                <a:path w="967105" h="243204">
                  <a:moveTo>
                    <a:pt x="445770" y="108966"/>
                  </a:moveTo>
                  <a:lnTo>
                    <a:pt x="430149" y="112268"/>
                  </a:lnTo>
                  <a:lnTo>
                    <a:pt x="425069" y="119888"/>
                  </a:lnTo>
                  <a:lnTo>
                    <a:pt x="426720" y="127762"/>
                  </a:lnTo>
                  <a:lnTo>
                    <a:pt x="428498" y="135636"/>
                  </a:lnTo>
                  <a:lnTo>
                    <a:pt x="436118" y="140589"/>
                  </a:lnTo>
                  <a:lnTo>
                    <a:pt x="443992" y="138938"/>
                  </a:lnTo>
                  <a:lnTo>
                    <a:pt x="451866" y="137160"/>
                  </a:lnTo>
                  <a:lnTo>
                    <a:pt x="456819" y="129540"/>
                  </a:lnTo>
                  <a:lnTo>
                    <a:pt x="455168" y="121666"/>
                  </a:lnTo>
                  <a:lnTo>
                    <a:pt x="453517" y="113919"/>
                  </a:lnTo>
                  <a:lnTo>
                    <a:pt x="445770" y="108966"/>
                  </a:lnTo>
                  <a:close/>
                </a:path>
                <a:path w="967105" h="243204">
                  <a:moveTo>
                    <a:pt x="389128" y="121031"/>
                  </a:moveTo>
                  <a:lnTo>
                    <a:pt x="373380" y="124333"/>
                  </a:lnTo>
                  <a:lnTo>
                    <a:pt x="368427" y="132080"/>
                  </a:lnTo>
                  <a:lnTo>
                    <a:pt x="370078" y="139827"/>
                  </a:lnTo>
                  <a:lnTo>
                    <a:pt x="371729" y="147701"/>
                  </a:lnTo>
                  <a:lnTo>
                    <a:pt x="379476" y="152654"/>
                  </a:lnTo>
                  <a:lnTo>
                    <a:pt x="395097" y="149352"/>
                  </a:lnTo>
                  <a:lnTo>
                    <a:pt x="400177" y="141605"/>
                  </a:lnTo>
                  <a:lnTo>
                    <a:pt x="398399" y="133858"/>
                  </a:lnTo>
                  <a:lnTo>
                    <a:pt x="396748" y="125984"/>
                  </a:lnTo>
                  <a:lnTo>
                    <a:pt x="389128" y="121031"/>
                  </a:lnTo>
                  <a:close/>
                </a:path>
                <a:path w="967105" h="243204">
                  <a:moveTo>
                    <a:pt x="332486" y="133096"/>
                  </a:moveTo>
                  <a:lnTo>
                    <a:pt x="316738" y="136398"/>
                  </a:lnTo>
                  <a:lnTo>
                    <a:pt x="311785" y="144145"/>
                  </a:lnTo>
                  <a:lnTo>
                    <a:pt x="313436" y="151892"/>
                  </a:lnTo>
                  <a:lnTo>
                    <a:pt x="315087" y="159766"/>
                  </a:lnTo>
                  <a:lnTo>
                    <a:pt x="322834" y="164719"/>
                  </a:lnTo>
                  <a:lnTo>
                    <a:pt x="330581" y="163068"/>
                  </a:lnTo>
                  <a:lnTo>
                    <a:pt x="330708" y="163068"/>
                  </a:lnTo>
                  <a:lnTo>
                    <a:pt x="338455" y="161417"/>
                  </a:lnTo>
                  <a:lnTo>
                    <a:pt x="343408" y="153670"/>
                  </a:lnTo>
                  <a:lnTo>
                    <a:pt x="341756" y="145923"/>
                  </a:lnTo>
                  <a:lnTo>
                    <a:pt x="340106" y="138049"/>
                  </a:lnTo>
                  <a:lnTo>
                    <a:pt x="332486" y="133096"/>
                  </a:lnTo>
                  <a:close/>
                </a:path>
                <a:path w="967105" h="243204">
                  <a:moveTo>
                    <a:pt x="275717" y="145161"/>
                  </a:moveTo>
                  <a:lnTo>
                    <a:pt x="267970" y="146812"/>
                  </a:lnTo>
                  <a:lnTo>
                    <a:pt x="260096" y="148590"/>
                  </a:lnTo>
                  <a:lnTo>
                    <a:pt x="255143" y="156210"/>
                  </a:lnTo>
                  <a:lnTo>
                    <a:pt x="256794" y="164084"/>
                  </a:lnTo>
                  <a:lnTo>
                    <a:pt x="258445" y="171831"/>
                  </a:lnTo>
                  <a:lnTo>
                    <a:pt x="266192" y="176911"/>
                  </a:lnTo>
                  <a:lnTo>
                    <a:pt x="273939" y="175133"/>
                  </a:lnTo>
                  <a:lnTo>
                    <a:pt x="281813" y="173482"/>
                  </a:lnTo>
                  <a:lnTo>
                    <a:pt x="286766" y="165862"/>
                  </a:lnTo>
                  <a:lnTo>
                    <a:pt x="285115" y="157988"/>
                  </a:lnTo>
                  <a:lnTo>
                    <a:pt x="283464" y="150241"/>
                  </a:lnTo>
                  <a:lnTo>
                    <a:pt x="275717" y="145161"/>
                  </a:lnTo>
                  <a:close/>
                </a:path>
                <a:path w="967105" h="243204">
                  <a:moveTo>
                    <a:pt x="219075" y="157226"/>
                  </a:moveTo>
                  <a:lnTo>
                    <a:pt x="211328" y="159004"/>
                  </a:lnTo>
                  <a:lnTo>
                    <a:pt x="203454" y="160655"/>
                  </a:lnTo>
                  <a:lnTo>
                    <a:pt x="198501" y="168275"/>
                  </a:lnTo>
                  <a:lnTo>
                    <a:pt x="200152" y="176149"/>
                  </a:lnTo>
                  <a:lnTo>
                    <a:pt x="201803" y="183896"/>
                  </a:lnTo>
                  <a:lnTo>
                    <a:pt x="209423" y="188976"/>
                  </a:lnTo>
                  <a:lnTo>
                    <a:pt x="217297" y="187325"/>
                  </a:lnTo>
                  <a:lnTo>
                    <a:pt x="225171" y="185547"/>
                  </a:lnTo>
                  <a:lnTo>
                    <a:pt x="230124" y="177927"/>
                  </a:lnTo>
                  <a:lnTo>
                    <a:pt x="228473" y="170053"/>
                  </a:lnTo>
                  <a:lnTo>
                    <a:pt x="226822" y="162306"/>
                  </a:lnTo>
                  <a:lnTo>
                    <a:pt x="219075" y="157226"/>
                  </a:lnTo>
                  <a:close/>
                </a:path>
                <a:path w="967105" h="243204">
                  <a:moveTo>
                    <a:pt x="162433" y="169418"/>
                  </a:moveTo>
                  <a:lnTo>
                    <a:pt x="154686" y="171069"/>
                  </a:lnTo>
                  <a:lnTo>
                    <a:pt x="146812" y="172720"/>
                  </a:lnTo>
                  <a:lnTo>
                    <a:pt x="141731" y="180467"/>
                  </a:lnTo>
                  <a:lnTo>
                    <a:pt x="143510" y="188214"/>
                  </a:lnTo>
                  <a:lnTo>
                    <a:pt x="145161" y="196088"/>
                  </a:lnTo>
                  <a:lnTo>
                    <a:pt x="152781" y="201041"/>
                  </a:lnTo>
                  <a:lnTo>
                    <a:pt x="168529" y="197739"/>
                  </a:lnTo>
                  <a:lnTo>
                    <a:pt x="173481" y="189992"/>
                  </a:lnTo>
                  <a:lnTo>
                    <a:pt x="171831" y="182245"/>
                  </a:lnTo>
                  <a:lnTo>
                    <a:pt x="170180" y="174371"/>
                  </a:lnTo>
                  <a:lnTo>
                    <a:pt x="162433" y="169418"/>
                  </a:lnTo>
                  <a:close/>
                </a:path>
                <a:path w="967105" h="243204">
                  <a:moveTo>
                    <a:pt x="75946" y="158242"/>
                  </a:moveTo>
                  <a:lnTo>
                    <a:pt x="0" y="218821"/>
                  </a:lnTo>
                  <a:lnTo>
                    <a:pt x="93980" y="243205"/>
                  </a:lnTo>
                  <a:lnTo>
                    <a:pt x="75946" y="158242"/>
                  </a:lnTo>
                  <a:close/>
                </a:path>
                <a:path w="967105" h="243204">
                  <a:moveTo>
                    <a:pt x="105791" y="181483"/>
                  </a:moveTo>
                  <a:lnTo>
                    <a:pt x="90170" y="184785"/>
                  </a:lnTo>
                  <a:lnTo>
                    <a:pt x="85090" y="192532"/>
                  </a:lnTo>
                  <a:lnTo>
                    <a:pt x="86741" y="200279"/>
                  </a:lnTo>
                  <a:lnTo>
                    <a:pt x="88518" y="208153"/>
                  </a:lnTo>
                  <a:lnTo>
                    <a:pt x="96139" y="213106"/>
                  </a:lnTo>
                  <a:lnTo>
                    <a:pt x="111760" y="209804"/>
                  </a:lnTo>
                  <a:lnTo>
                    <a:pt x="116840" y="202057"/>
                  </a:lnTo>
                  <a:lnTo>
                    <a:pt x="115189" y="194310"/>
                  </a:lnTo>
                  <a:lnTo>
                    <a:pt x="113411" y="186436"/>
                  </a:lnTo>
                  <a:lnTo>
                    <a:pt x="105791" y="181483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1095755" y="5009388"/>
            <a:ext cx="358140" cy="277495"/>
          </a:xfrm>
          <a:prstGeom prst="rect">
            <a:avLst/>
          </a:prstGeom>
          <a:solidFill>
            <a:srgbClr val="232852">
              <a:alpha val="14901"/>
            </a:srgbClr>
          </a:solidFill>
          <a:ln w="9143">
            <a:solidFill>
              <a:srgbClr val="C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45"/>
              </a:spcBef>
            </a:pPr>
            <a:r>
              <a:rPr sz="1200" spc="-5" dirty="0">
                <a:latin typeface="Gothic Uralic"/>
                <a:cs typeface="Gothic Uralic"/>
              </a:rPr>
              <a:t>B1</a:t>
            </a:r>
            <a:endParaRPr sz="1200">
              <a:latin typeface="Gothic Uralic"/>
              <a:cs typeface="Gothic Uralic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234846" y="4715002"/>
            <a:ext cx="76200" cy="295275"/>
          </a:xfrm>
          <a:custGeom>
            <a:avLst/>
            <a:gdLst/>
            <a:ahLst/>
            <a:cxnLst/>
            <a:rect l="l" t="t" r="r" b="b"/>
            <a:pathLst>
              <a:path w="76200" h="295275">
                <a:moveTo>
                  <a:pt x="31754" y="218926"/>
                </a:moveTo>
                <a:lnTo>
                  <a:pt x="0" y="219456"/>
                </a:lnTo>
                <a:lnTo>
                  <a:pt x="39344" y="295021"/>
                </a:lnTo>
                <a:lnTo>
                  <a:pt x="66738" y="237871"/>
                </a:lnTo>
                <a:lnTo>
                  <a:pt x="34899" y="237871"/>
                </a:lnTo>
                <a:lnTo>
                  <a:pt x="32016" y="235077"/>
                </a:lnTo>
                <a:lnTo>
                  <a:pt x="31754" y="218926"/>
                </a:lnTo>
                <a:close/>
              </a:path>
              <a:path w="76200" h="295275">
                <a:moveTo>
                  <a:pt x="44471" y="218714"/>
                </a:moveTo>
                <a:lnTo>
                  <a:pt x="31754" y="218926"/>
                </a:lnTo>
                <a:lnTo>
                  <a:pt x="32016" y="235077"/>
                </a:lnTo>
                <a:lnTo>
                  <a:pt x="34899" y="237871"/>
                </a:lnTo>
                <a:lnTo>
                  <a:pt x="41884" y="237871"/>
                </a:lnTo>
                <a:lnTo>
                  <a:pt x="44557" y="235077"/>
                </a:lnTo>
                <a:lnTo>
                  <a:pt x="44678" y="231394"/>
                </a:lnTo>
                <a:lnTo>
                  <a:pt x="44471" y="218714"/>
                </a:lnTo>
                <a:close/>
              </a:path>
              <a:path w="76200" h="295275">
                <a:moveTo>
                  <a:pt x="76174" y="218186"/>
                </a:moveTo>
                <a:lnTo>
                  <a:pt x="44471" y="218714"/>
                </a:lnTo>
                <a:lnTo>
                  <a:pt x="44557" y="235077"/>
                </a:lnTo>
                <a:lnTo>
                  <a:pt x="41884" y="237871"/>
                </a:lnTo>
                <a:lnTo>
                  <a:pt x="66738" y="237871"/>
                </a:lnTo>
                <a:lnTo>
                  <a:pt x="76174" y="218186"/>
                </a:lnTo>
                <a:close/>
              </a:path>
              <a:path w="76200" h="295275">
                <a:moveTo>
                  <a:pt x="38074" y="0"/>
                </a:moveTo>
                <a:lnTo>
                  <a:pt x="31038" y="0"/>
                </a:lnTo>
                <a:lnTo>
                  <a:pt x="28366" y="2793"/>
                </a:lnTo>
                <a:lnTo>
                  <a:pt x="28298" y="6223"/>
                </a:lnTo>
                <a:lnTo>
                  <a:pt x="31754" y="218926"/>
                </a:lnTo>
                <a:lnTo>
                  <a:pt x="44471" y="218714"/>
                </a:lnTo>
                <a:lnTo>
                  <a:pt x="40995" y="6223"/>
                </a:lnTo>
                <a:lnTo>
                  <a:pt x="40995" y="2793"/>
                </a:lnTo>
                <a:lnTo>
                  <a:pt x="380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741932" y="5001767"/>
            <a:ext cx="394970" cy="277495"/>
          </a:xfrm>
          <a:prstGeom prst="rect">
            <a:avLst/>
          </a:prstGeom>
          <a:solidFill>
            <a:srgbClr val="232852">
              <a:alpha val="14901"/>
            </a:srgbClr>
          </a:solidFill>
          <a:ln w="9144">
            <a:solidFill>
              <a:srgbClr val="C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0"/>
              </a:spcBef>
            </a:pPr>
            <a:r>
              <a:rPr sz="1200" spc="-5" dirty="0">
                <a:latin typeface="Gothic Uralic"/>
                <a:cs typeface="Gothic Uralic"/>
              </a:rPr>
              <a:t>C2</a:t>
            </a:r>
            <a:endParaRPr sz="1200">
              <a:latin typeface="Gothic Uralic"/>
              <a:cs typeface="Gothic Uralic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274064" y="4711064"/>
            <a:ext cx="700405" cy="302260"/>
          </a:xfrm>
          <a:custGeom>
            <a:avLst/>
            <a:gdLst/>
            <a:ahLst/>
            <a:cxnLst/>
            <a:rect l="l" t="t" r="r" b="b"/>
            <a:pathLst>
              <a:path w="700405" h="302260">
                <a:moveTo>
                  <a:pt x="700405" y="213360"/>
                </a:moveTo>
                <a:lnTo>
                  <a:pt x="668616" y="214426"/>
                </a:lnTo>
                <a:lnTo>
                  <a:pt x="661708" y="8763"/>
                </a:lnTo>
                <a:lnTo>
                  <a:pt x="662051" y="7874"/>
                </a:lnTo>
                <a:lnTo>
                  <a:pt x="661657" y="6985"/>
                </a:lnTo>
                <a:lnTo>
                  <a:pt x="661543" y="3556"/>
                </a:lnTo>
                <a:lnTo>
                  <a:pt x="658622" y="762"/>
                </a:lnTo>
                <a:lnTo>
                  <a:pt x="657618" y="800"/>
                </a:lnTo>
                <a:lnTo>
                  <a:pt x="655447" y="0"/>
                </a:lnTo>
                <a:lnTo>
                  <a:pt x="653288" y="965"/>
                </a:lnTo>
                <a:lnTo>
                  <a:pt x="651637" y="1016"/>
                </a:lnTo>
                <a:lnTo>
                  <a:pt x="650506" y="2197"/>
                </a:lnTo>
                <a:lnTo>
                  <a:pt x="67094" y="261302"/>
                </a:lnTo>
                <a:lnTo>
                  <a:pt x="54229" y="232283"/>
                </a:lnTo>
                <a:lnTo>
                  <a:pt x="0" y="297942"/>
                </a:lnTo>
                <a:lnTo>
                  <a:pt x="85090" y="301879"/>
                </a:lnTo>
                <a:lnTo>
                  <a:pt x="75120" y="279400"/>
                </a:lnTo>
                <a:lnTo>
                  <a:pt x="72199" y="272834"/>
                </a:lnTo>
                <a:lnTo>
                  <a:pt x="649262" y="16725"/>
                </a:lnTo>
                <a:lnTo>
                  <a:pt x="655916" y="214845"/>
                </a:lnTo>
                <a:lnTo>
                  <a:pt x="624205" y="215900"/>
                </a:lnTo>
                <a:lnTo>
                  <a:pt x="664845" y="290830"/>
                </a:lnTo>
                <a:lnTo>
                  <a:pt x="691007" y="233807"/>
                </a:lnTo>
                <a:lnTo>
                  <a:pt x="700405" y="2133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1" name="object 41"/>
          <p:cNvGrpSpPr/>
          <p:nvPr/>
        </p:nvGrpSpPr>
        <p:grpSpPr>
          <a:xfrm>
            <a:off x="8930640" y="3314700"/>
            <a:ext cx="2459990" cy="1757680"/>
            <a:chOff x="8930640" y="3314700"/>
            <a:chExt cx="2459990" cy="1757680"/>
          </a:xfrm>
        </p:grpSpPr>
        <p:sp>
          <p:nvSpPr>
            <p:cNvPr id="42" name="object 42"/>
            <p:cNvSpPr/>
            <p:nvPr/>
          </p:nvSpPr>
          <p:spPr>
            <a:xfrm>
              <a:off x="10739628" y="3326891"/>
              <a:ext cx="643255" cy="1720850"/>
            </a:xfrm>
            <a:custGeom>
              <a:avLst/>
              <a:gdLst/>
              <a:ahLst/>
              <a:cxnLst/>
              <a:rect l="l" t="t" r="r" b="b"/>
              <a:pathLst>
                <a:path w="643254" h="1720850">
                  <a:moveTo>
                    <a:pt x="643127" y="0"/>
                  </a:moveTo>
                  <a:lnTo>
                    <a:pt x="0" y="344170"/>
                  </a:lnTo>
                  <a:lnTo>
                    <a:pt x="0" y="1376426"/>
                  </a:lnTo>
                  <a:lnTo>
                    <a:pt x="643127" y="1720596"/>
                  </a:lnTo>
                  <a:lnTo>
                    <a:pt x="643127" y="0"/>
                  </a:lnTo>
                  <a:close/>
                </a:path>
              </a:pathLst>
            </a:custGeom>
            <a:solidFill>
              <a:srgbClr val="B5C1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0739628" y="3326891"/>
              <a:ext cx="643255" cy="1720850"/>
            </a:xfrm>
            <a:custGeom>
              <a:avLst/>
              <a:gdLst/>
              <a:ahLst/>
              <a:cxnLst/>
              <a:rect l="l" t="t" r="r" b="b"/>
              <a:pathLst>
                <a:path w="643254" h="1720850">
                  <a:moveTo>
                    <a:pt x="643127" y="0"/>
                  </a:moveTo>
                  <a:lnTo>
                    <a:pt x="643127" y="1720596"/>
                  </a:lnTo>
                  <a:lnTo>
                    <a:pt x="0" y="1376426"/>
                  </a:lnTo>
                  <a:lnTo>
                    <a:pt x="0" y="344170"/>
                  </a:lnTo>
                  <a:lnTo>
                    <a:pt x="643127" y="0"/>
                  </a:lnTo>
                  <a:close/>
                </a:path>
              </a:pathLst>
            </a:custGeom>
            <a:ln w="15239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0884408" y="4041648"/>
              <a:ext cx="224154" cy="702945"/>
            </a:xfrm>
            <a:custGeom>
              <a:avLst/>
              <a:gdLst/>
              <a:ahLst/>
              <a:cxnLst/>
              <a:rect l="l" t="t" r="r" b="b"/>
              <a:pathLst>
                <a:path w="224154" h="702945">
                  <a:moveTo>
                    <a:pt x="224027" y="0"/>
                  </a:moveTo>
                  <a:lnTo>
                    <a:pt x="0" y="105663"/>
                  </a:lnTo>
                  <a:lnTo>
                    <a:pt x="0" y="702563"/>
                  </a:lnTo>
                  <a:lnTo>
                    <a:pt x="224027" y="596900"/>
                  </a:lnTo>
                  <a:lnTo>
                    <a:pt x="224027" y="0"/>
                  </a:lnTo>
                  <a:close/>
                </a:path>
              </a:pathLst>
            </a:custGeom>
            <a:solidFill>
              <a:srgbClr val="4966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0884408" y="4041648"/>
              <a:ext cx="224154" cy="702945"/>
            </a:xfrm>
            <a:custGeom>
              <a:avLst/>
              <a:gdLst/>
              <a:ahLst/>
              <a:cxnLst/>
              <a:rect l="l" t="t" r="r" b="b"/>
              <a:pathLst>
                <a:path w="224154" h="702945">
                  <a:moveTo>
                    <a:pt x="224027" y="0"/>
                  </a:moveTo>
                  <a:lnTo>
                    <a:pt x="0" y="105663"/>
                  </a:lnTo>
                  <a:lnTo>
                    <a:pt x="0" y="702563"/>
                  </a:lnTo>
                  <a:lnTo>
                    <a:pt x="224027" y="596900"/>
                  </a:lnTo>
                  <a:lnTo>
                    <a:pt x="224027" y="0"/>
                  </a:lnTo>
                  <a:close/>
                </a:path>
              </a:pathLst>
            </a:custGeom>
            <a:ln w="15239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0884408" y="4148327"/>
              <a:ext cx="224154" cy="756285"/>
            </a:xfrm>
            <a:custGeom>
              <a:avLst/>
              <a:gdLst/>
              <a:ahLst/>
              <a:cxnLst/>
              <a:rect l="l" t="t" r="r" b="b"/>
              <a:pathLst>
                <a:path w="224154" h="756285">
                  <a:moveTo>
                    <a:pt x="0" y="0"/>
                  </a:moveTo>
                  <a:lnTo>
                    <a:pt x="0" y="635635"/>
                  </a:lnTo>
                  <a:lnTo>
                    <a:pt x="224027" y="755904"/>
                  </a:lnTo>
                  <a:lnTo>
                    <a:pt x="224027" y="1202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66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0884408" y="4148327"/>
              <a:ext cx="224154" cy="756285"/>
            </a:xfrm>
            <a:custGeom>
              <a:avLst/>
              <a:gdLst/>
              <a:ahLst/>
              <a:cxnLst/>
              <a:rect l="l" t="t" r="r" b="b"/>
              <a:pathLst>
                <a:path w="224154" h="756285">
                  <a:moveTo>
                    <a:pt x="0" y="0"/>
                  </a:moveTo>
                  <a:lnTo>
                    <a:pt x="224027" y="120269"/>
                  </a:lnTo>
                  <a:lnTo>
                    <a:pt x="224027" y="755904"/>
                  </a:lnTo>
                  <a:lnTo>
                    <a:pt x="0" y="635635"/>
                  </a:lnTo>
                  <a:lnTo>
                    <a:pt x="0" y="0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938260" y="3322320"/>
              <a:ext cx="650875" cy="1742439"/>
            </a:xfrm>
            <a:custGeom>
              <a:avLst/>
              <a:gdLst/>
              <a:ahLst/>
              <a:cxnLst/>
              <a:rect l="l" t="t" r="r" b="b"/>
              <a:pathLst>
                <a:path w="650875" h="1742439">
                  <a:moveTo>
                    <a:pt x="0" y="0"/>
                  </a:moveTo>
                  <a:lnTo>
                    <a:pt x="0" y="1741931"/>
                  </a:lnTo>
                  <a:lnTo>
                    <a:pt x="650748" y="1393570"/>
                  </a:lnTo>
                  <a:lnTo>
                    <a:pt x="650748" y="3483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C1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938260" y="3322320"/>
              <a:ext cx="650875" cy="1742439"/>
            </a:xfrm>
            <a:custGeom>
              <a:avLst/>
              <a:gdLst/>
              <a:ahLst/>
              <a:cxnLst/>
              <a:rect l="l" t="t" r="r" b="b"/>
              <a:pathLst>
                <a:path w="650875" h="1742439">
                  <a:moveTo>
                    <a:pt x="0" y="1741931"/>
                  </a:moveTo>
                  <a:lnTo>
                    <a:pt x="0" y="0"/>
                  </a:lnTo>
                  <a:lnTo>
                    <a:pt x="650748" y="348360"/>
                  </a:lnTo>
                  <a:lnTo>
                    <a:pt x="650748" y="1393570"/>
                  </a:lnTo>
                  <a:lnTo>
                    <a:pt x="0" y="1741931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585960" y="3669791"/>
              <a:ext cx="1152525" cy="1049020"/>
            </a:xfrm>
            <a:custGeom>
              <a:avLst/>
              <a:gdLst/>
              <a:ahLst/>
              <a:cxnLst/>
              <a:rect l="l" t="t" r="r" b="b"/>
              <a:pathLst>
                <a:path w="1152525" h="1049020">
                  <a:moveTo>
                    <a:pt x="1152144" y="0"/>
                  </a:moveTo>
                  <a:lnTo>
                    <a:pt x="0" y="0"/>
                  </a:lnTo>
                  <a:lnTo>
                    <a:pt x="0" y="1048511"/>
                  </a:lnTo>
                  <a:lnTo>
                    <a:pt x="1152144" y="1048511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B5C1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85960" y="3669791"/>
              <a:ext cx="1152525" cy="1049020"/>
            </a:xfrm>
            <a:custGeom>
              <a:avLst/>
              <a:gdLst/>
              <a:ahLst/>
              <a:cxnLst/>
              <a:rect l="l" t="t" r="r" b="b"/>
              <a:pathLst>
                <a:path w="1152525" h="1049020">
                  <a:moveTo>
                    <a:pt x="0" y="1048511"/>
                  </a:moveTo>
                  <a:lnTo>
                    <a:pt x="1152144" y="1048511"/>
                  </a:lnTo>
                  <a:lnTo>
                    <a:pt x="1152144" y="0"/>
                  </a:lnTo>
                  <a:lnTo>
                    <a:pt x="0" y="0"/>
                  </a:lnTo>
                  <a:lnTo>
                    <a:pt x="0" y="1048511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0415016" y="4797552"/>
              <a:ext cx="124968" cy="19659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0901172" y="4058412"/>
              <a:ext cx="198120" cy="398145"/>
            </a:xfrm>
            <a:custGeom>
              <a:avLst/>
              <a:gdLst/>
              <a:ahLst/>
              <a:cxnLst/>
              <a:rect l="l" t="t" r="r" b="b"/>
              <a:pathLst>
                <a:path w="198120" h="398145">
                  <a:moveTo>
                    <a:pt x="198120" y="0"/>
                  </a:moveTo>
                  <a:lnTo>
                    <a:pt x="0" y="93344"/>
                  </a:lnTo>
                  <a:lnTo>
                    <a:pt x="0" y="397763"/>
                  </a:lnTo>
                  <a:lnTo>
                    <a:pt x="198120" y="304419"/>
                  </a:lnTo>
                  <a:lnTo>
                    <a:pt x="198120" y="0"/>
                  </a:lnTo>
                  <a:close/>
                </a:path>
              </a:pathLst>
            </a:custGeom>
            <a:solidFill>
              <a:srgbClr val="4966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9841992" y="4797552"/>
              <a:ext cx="124968" cy="19659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10826622" y="3615944"/>
            <a:ext cx="373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Gothic Uralic"/>
                <a:cs typeface="Gothic Uralic"/>
              </a:rPr>
              <a:t>B2</a:t>
            </a:r>
            <a:endParaRPr sz="2400">
              <a:latin typeface="Gothic Uralic"/>
              <a:cs typeface="Gothic Uralic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9750679" y="5219191"/>
            <a:ext cx="81978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45" dirty="0">
                <a:solidFill>
                  <a:srgbClr val="232852"/>
                </a:solidFill>
                <a:latin typeface="Gothic Uralic"/>
                <a:cs typeface="Gothic Uralic"/>
              </a:rPr>
              <a:t>B3</a:t>
            </a:r>
            <a:endParaRPr sz="5400">
              <a:latin typeface="Gothic Uralic"/>
              <a:cs typeface="Gothic Uralic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9348216" y="4140708"/>
            <a:ext cx="1617980" cy="2335530"/>
            <a:chOff x="9348216" y="4140708"/>
            <a:chExt cx="1617980" cy="2335530"/>
          </a:xfrm>
        </p:grpSpPr>
        <p:sp>
          <p:nvSpPr>
            <p:cNvPr id="58" name="object 58"/>
            <p:cNvSpPr/>
            <p:nvPr/>
          </p:nvSpPr>
          <p:spPr>
            <a:xfrm>
              <a:off x="9348216" y="5035296"/>
              <a:ext cx="1617726" cy="144094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0006584" y="4148328"/>
              <a:ext cx="341630" cy="542925"/>
            </a:xfrm>
            <a:custGeom>
              <a:avLst/>
              <a:gdLst/>
              <a:ahLst/>
              <a:cxnLst/>
              <a:rect l="l" t="t" r="r" b="b"/>
              <a:pathLst>
                <a:path w="341629" h="542925">
                  <a:moveTo>
                    <a:pt x="341375" y="0"/>
                  </a:moveTo>
                  <a:lnTo>
                    <a:pt x="0" y="0"/>
                  </a:lnTo>
                  <a:lnTo>
                    <a:pt x="0" y="542544"/>
                  </a:lnTo>
                  <a:lnTo>
                    <a:pt x="341375" y="542544"/>
                  </a:lnTo>
                  <a:lnTo>
                    <a:pt x="341375" y="0"/>
                  </a:lnTo>
                  <a:close/>
                </a:path>
              </a:pathLst>
            </a:custGeom>
            <a:solidFill>
              <a:srgbClr val="4966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0006584" y="4148328"/>
              <a:ext cx="341630" cy="542925"/>
            </a:xfrm>
            <a:custGeom>
              <a:avLst/>
              <a:gdLst/>
              <a:ahLst/>
              <a:cxnLst/>
              <a:rect l="l" t="t" r="r" b="b"/>
              <a:pathLst>
                <a:path w="341629" h="542925">
                  <a:moveTo>
                    <a:pt x="0" y="542544"/>
                  </a:moveTo>
                  <a:lnTo>
                    <a:pt x="341375" y="542544"/>
                  </a:lnTo>
                  <a:lnTo>
                    <a:pt x="341375" y="0"/>
                  </a:lnTo>
                  <a:lnTo>
                    <a:pt x="0" y="0"/>
                  </a:lnTo>
                  <a:lnTo>
                    <a:pt x="0" y="542544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9585959" y="3669791"/>
            <a:ext cx="1152525" cy="478790"/>
          </a:xfrm>
          <a:prstGeom prst="rect">
            <a:avLst/>
          </a:prstGeom>
          <a:solidFill>
            <a:srgbClr val="B5C1DF"/>
          </a:solidFill>
          <a:ln w="15240">
            <a:solidFill>
              <a:srgbClr val="34487C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420370">
              <a:lnSpc>
                <a:spcPct val="100000"/>
              </a:lnSpc>
              <a:spcBef>
                <a:spcPts val="315"/>
              </a:spcBef>
            </a:pPr>
            <a:r>
              <a:rPr sz="2400" b="1" spc="-5" dirty="0">
                <a:latin typeface="Gothic Uralic"/>
                <a:cs typeface="Gothic Uralic"/>
              </a:rPr>
              <a:t>C3</a:t>
            </a:r>
            <a:endParaRPr sz="2400">
              <a:latin typeface="Gothic Uralic"/>
              <a:cs typeface="Gothic Uralic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9944100" y="4646676"/>
            <a:ext cx="494030" cy="381000"/>
            <a:chOff x="9944100" y="4646676"/>
            <a:chExt cx="494030" cy="381000"/>
          </a:xfrm>
        </p:grpSpPr>
        <p:sp>
          <p:nvSpPr>
            <p:cNvPr id="63" name="object 63"/>
            <p:cNvSpPr/>
            <p:nvPr/>
          </p:nvSpPr>
          <p:spPr>
            <a:xfrm>
              <a:off x="9951720" y="4700016"/>
              <a:ext cx="478790" cy="320040"/>
            </a:xfrm>
            <a:custGeom>
              <a:avLst/>
              <a:gdLst/>
              <a:ahLst/>
              <a:cxnLst/>
              <a:rect l="l" t="t" r="r" b="b"/>
              <a:pathLst>
                <a:path w="478790" h="320039">
                  <a:moveTo>
                    <a:pt x="478535" y="0"/>
                  </a:moveTo>
                  <a:lnTo>
                    <a:pt x="432389" y="27011"/>
                  </a:lnTo>
                  <a:lnTo>
                    <a:pt x="380603" y="36905"/>
                  </a:lnTo>
                  <a:lnTo>
                    <a:pt x="314919" y="43391"/>
                  </a:lnTo>
                  <a:lnTo>
                    <a:pt x="239268" y="45719"/>
                  </a:lnTo>
                  <a:lnTo>
                    <a:pt x="163616" y="43391"/>
                  </a:lnTo>
                  <a:lnTo>
                    <a:pt x="97932" y="36905"/>
                  </a:lnTo>
                  <a:lnTo>
                    <a:pt x="46146" y="27011"/>
                  </a:lnTo>
                  <a:lnTo>
                    <a:pt x="12192" y="14459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46146" y="301331"/>
                  </a:lnTo>
                  <a:lnTo>
                    <a:pt x="97932" y="311225"/>
                  </a:lnTo>
                  <a:lnTo>
                    <a:pt x="163616" y="317711"/>
                  </a:lnTo>
                  <a:lnTo>
                    <a:pt x="239268" y="320039"/>
                  </a:lnTo>
                  <a:lnTo>
                    <a:pt x="314919" y="317711"/>
                  </a:lnTo>
                  <a:lnTo>
                    <a:pt x="380603" y="311225"/>
                  </a:lnTo>
                  <a:lnTo>
                    <a:pt x="432389" y="301331"/>
                  </a:lnTo>
                  <a:lnTo>
                    <a:pt x="466343" y="288779"/>
                  </a:lnTo>
                  <a:lnTo>
                    <a:pt x="478535" y="274319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9951720" y="4654296"/>
              <a:ext cx="478790" cy="91440"/>
            </a:xfrm>
            <a:custGeom>
              <a:avLst/>
              <a:gdLst/>
              <a:ahLst/>
              <a:cxnLst/>
              <a:rect l="l" t="t" r="r" b="b"/>
              <a:pathLst>
                <a:path w="478790" h="91439">
                  <a:moveTo>
                    <a:pt x="239268" y="0"/>
                  </a:moveTo>
                  <a:lnTo>
                    <a:pt x="163616" y="2328"/>
                  </a:lnTo>
                  <a:lnTo>
                    <a:pt x="97932" y="8814"/>
                  </a:lnTo>
                  <a:lnTo>
                    <a:pt x="46146" y="18708"/>
                  </a:lnTo>
                  <a:lnTo>
                    <a:pt x="0" y="45719"/>
                  </a:lnTo>
                  <a:lnTo>
                    <a:pt x="12192" y="60179"/>
                  </a:lnTo>
                  <a:lnTo>
                    <a:pt x="46146" y="72731"/>
                  </a:lnTo>
                  <a:lnTo>
                    <a:pt x="97932" y="82625"/>
                  </a:lnTo>
                  <a:lnTo>
                    <a:pt x="163616" y="89111"/>
                  </a:lnTo>
                  <a:lnTo>
                    <a:pt x="239268" y="91439"/>
                  </a:lnTo>
                  <a:lnTo>
                    <a:pt x="314919" y="89111"/>
                  </a:lnTo>
                  <a:lnTo>
                    <a:pt x="380603" y="82625"/>
                  </a:lnTo>
                  <a:lnTo>
                    <a:pt x="432389" y="72731"/>
                  </a:lnTo>
                  <a:lnTo>
                    <a:pt x="466343" y="60179"/>
                  </a:lnTo>
                  <a:lnTo>
                    <a:pt x="478535" y="45719"/>
                  </a:lnTo>
                  <a:lnTo>
                    <a:pt x="466343" y="31260"/>
                  </a:lnTo>
                  <a:lnTo>
                    <a:pt x="432389" y="18708"/>
                  </a:lnTo>
                  <a:lnTo>
                    <a:pt x="380603" y="8814"/>
                  </a:lnTo>
                  <a:lnTo>
                    <a:pt x="314919" y="2328"/>
                  </a:lnTo>
                  <a:lnTo>
                    <a:pt x="239268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9951720" y="4654296"/>
              <a:ext cx="478790" cy="365760"/>
            </a:xfrm>
            <a:custGeom>
              <a:avLst/>
              <a:gdLst/>
              <a:ahLst/>
              <a:cxnLst/>
              <a:rect l="l" t="t" r="r" b="b"/>
              <a:pathLst>
                <a:path w="478790" h="365760">
                  <a:moveTo>
                    <a:pt x="478535" y="45719"/>
                  </a:moveTo>
                  <a:lnTo>
                    <a:pt x="432389" y="72731"/>
                  </a:lnTo>
                  <a:lnTo>
                    <a:pt x="380603" y="82625"/>
                  </a:lnTo>
                  <a:lnTo>
                    <a:pt x="314919" y="89111"/>
                  </a:lnTo>
                  <a:lnTo>
                    <a:pt x="239268" y="91439"/>
                  </a:lnTo>
                  <a:lnTo>
                    <a:pt x="163616" y="89111"/>
                  </a:lnTo>
                  <a:lnTo>
                    <a:pt x="97932" y="82625"/>
                  </a:lnTo>
                  <a:lnTo>
                    <a:pt x="46146" y="72731"/>
                  </a:lnTo>
                  <a:lnTo>
                    <a:pt x="12192" y="60179"/>
                  </a:lnTo>
                  <a:lnTo>
                    <a:pt x="0" y="45719"/>
                  </a:lnTo>
                  <a:lnTo>
                    <a:pt x="12192" y="31260"/>
                  </a:lnTo>
                  <a:lnTo>
                    <a:pt x="46146" y="18708"/>
                  </a:lnTo>
                  <a:lnTo>
                    <a:pt x="97932" y="8814"/>
                  </a:lnTo>
                  <a:lnTo>
                    <a:pt x="163616" y="2328"/>
                  </a:lnTo>
                  <a:lnTo>
                    <a:pt x="239268" y="0"/>
                  </a:lnTo>
                  <a:lnTo>
                    <a:pt x="314919" y="2328"/>
                  </a:lnTo>
                  <a:lnTo>
                    <a:pt x="380603" y="8814"/>
                  </a:lnTo>
                  <a:lnTo>
                    <a:pt x="432389" y="18708"/>
                  </a:lnTo>
                  <a:lnTo>
                    <a:pt x="466343" y="31260"/>
                  </a:lnTo>
                  <a:lnTo>
                    <a:pt x="478535" y="45719"/>
                  </a:lnTo>
                  <a:close/>
                </a:path>
                <a:path w="478790" h="365760">
                  <a:moveTo>
                    <a:pt x="478535" y="45719"/>
                  </a:moveTo>
                  <a:lnTo>
                    <a:pt x="478535" y="320039"/>
                  </a:lnTo>
                  <a:lnTo>
                    <a:pt x="466343" y="334499"/>
                  </a:lnTo>
                  <a:lnTo>
                    <a:pt x="432389" y="347051"/>
                  </a:lnTo>
                  <a:lnTo>
                    <a:pt x="380603" y="356945"/>
                  </a:lnTo>
                  <a:lnTo>
                    <a:pt x="314919" y="363431"/>
                  </a:lnTo>
                  <a:lnTo>
                    <a:pt x="239268" y="365759"/>
                  </a:lnTo>
                  <a:lnTo>
                    <a:pt x="163616" y="363431"/>
                  </a:lnTo>
                  <a:lnTo>
                    <a:pt x="97932" y="356945"/>
                  </a:lnTo>
                  <a:lnTo>
                    <a:pt x="46146" y="347051"/>
                  </a:lnTo>
                  <a:lnTo>
                    <a:pt x="12192" y="334499"/>
                  </a:lnTo>
                  <a:lnTo>
                    <a:pt x="0" y="320039"/>
                  </a:lnTo>
                  <a:lnTo>
                    <a:pt x="0" y="45719"/>
                  </a:lnTo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4095115" y="2604642"/>
            <a:ext cx="6069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3477B1"/>
                </a:solidFill>
                <a:latin typeface="Gothic Uralic"/>
                <a:cs typeface="Gothic Uralic"/>
              </a:rPr>
              <a:t>We </a:t>
            </a:r>
            <a:r>
              <a:rPr sz="1800" dirty="0">
                <a:solidFill>
                  <a:srgbClr val="3477B1"/>
                </a:solidFill>
                <a:latin typeface="Gothic Uralic"/>
                <a:cs typeface="Gothic Uralic"/>
              </a:rPr>
              <a:t>have </a:t>
            </a:r>
            <a:r>
              <a:rPr sz="1800" spc="-5" dirty="0">
                <a:solidFill>
                  <a:srgbClr val="3477B1"/>
                </a:solidFill>
                <a:latin typeface="Gothic Uralic"/>
                <a:cs typeface="Gothic Uralic"/>
              </a:rPr>
              <a:t>already </a:t>
            </a:r>
            <a:r>
              <a:rPr sz="1800" dirty="0">
                <a:solidFill>
                  <a:srgbClr val="3477B1"/>
                </a:solidFill>
                <a:latin typeface="Gothic Uralic"/>
                <a:cs typeface="Gothic Uralic"/>
              </a:rPr>
              <a:t>visited </a:t>
            </a:r>
            <a:r>
              <a:rPr sz="1800" spc="-5" dirty="0">
                <a:solidFill>
                  <a:srgbClr val="3477B1"/>
                </a:solidFill>
                <a:latin typeface="Gothic Uralic"/>
                <a:cs typeface="Gothic Uralic"/>
              </a:rPr>
              <a:t>B2 </a:t>
            </a:r>
            <a:r>
              <a:rPr sz="1800" dirty="0">
                <a:solidFill>
                  <a:srgbClr val="3477B1"/>
                </a:solidFill>
                <a:latin typeface="Gothic Uralic"/>
                <a:cs typeface="Gothic Uralic"/>
              </a:rPr>
              <a:t>earlier </a:t>
            </a:r>
            <a:r>
              <a:rPr sz="1800" spc="-10" dirty="0">
                <a:solidFill>
                  <a:srgbClr val="3477B1"/>
                </a:solidFill>
                <a:latin typeface="Gothic Uralic"/>
                <a:cs typeface="Gothic Uralic"/>
              </a:rPr>
              <a:t>and </a:t>
            </a:r>
            <a:r>
              <a:rPr sz="1800" dirty="0">
                <a:solidFill>
                  <a:srgbClr val="3477B1"/>
                </a:solidFill>
                <a:latin typeface="Gothic Uralic"/>
                <a:cs typeface="Gothic Uralic"/>
              </a:rPr>
              <a:t>it’s </a:t>
            </a:r>
            <a:r>
              <a:rPr sz="1800" spc="-10" dirty="0">
                <a:solidFill>
                  <a:srgbClr val="3477B1"/>
                </a:solidFill>
                <a:latin typeface="Gothic Uralic"/>
                <a:cs typeface="Gothic Uralic"/>
              </a:rPr>
              <a:t>not the</a:t>
            </a:r>
            <a:r>
              <a:rPr sz="1800" spc="80" dirty="0">
                <a:solidFill>
                  <a:srgbClr val="3477B1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3477B1"/>
                </a:solidFill>
                <a:latin typeface="Gothic Uralic"/>
                <a:cs typeface="Gothic Uralic"/>
              </a:rPr>
              <a:t>goal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2029967" y="2844292"/>
            <a:ext cx="1903730" cy="1466215"/>
          </a:xfrm>
          <a:custGeom>
            <a:avLst/>
            <a:gdLst/>
            <a:ahLst/>
            <a:cxnLst/>
            <a:rect l="l" t="t" r="r" b="b"/>
            <a:pathLst>
              <a:path w="1903729" h="1466214">
                <a:moveTo>
                  <a:pt x="37211" y="1389507"/>
                </a:moveTo>
                <a:lnTo>
                  <a:pt x="0" y="1466088"/>
                </a:lnTo>
                <a:lnTo>
                  <a:pt x="83565" y="1449832"/>
                </a:lnTo>
                <a:lnTo>
                  <a:pt x="71855" y="1434592"/>
                </a:lnTo>
                <a:lnTo>
                  <a:pt x="51434" y="1434592"/>
                </a:lnTo>
                <a:lnTo>
                  <a:pt x="47370" y="1434084"/>
                </a:lnTo>
                <a:lnTo>
                  <a:pt x="45338" y="1431290"/>
                </a:lnTo>
                <a:lnTo>
                  <a:pt x="43180" y="1428496"/>
                </a:lnTo>
                <a:lnTo>
                  <a:pt x="43687" y="1424559"/>
                </a:lnTo>
                <a:lnTo>
                  <a:pt x="56543" y="1414665"/>
                </a:lnTo>
                <a:lnTo>
                  <a:pt x="37211" y="1389507"/>
                </a:lnTo>
                <a:close/>
              </a:path>
              <a:path w="1903729" h="1466214">
                <a:moveTo>
                  <a:pt x="56543" y="1414665"/>
                </a:moveTo>
                <a:lnTo>
                  <a:pt x="43687" y="1424559"/>
                </a:lnTo>
                <a:lnTo>
                  <a:pt x="43180" y="1428496"/>
                </a:lnTo>
                <a:lnTo>
                  <a:pt x="45338" y="1431290"/>
                </a:lnTo>
                <a:lnTo>
                  <a:pt x="47370" y="1434084"/>
                </a:lnTo>
                <a:lnTo>
                  <a:pt x="51434" y="1434592"/>
                </a:lnTo>
                <a:lnTo>
                  <a:pt x="64267" y="1424717"/>
                </a:lnTo>
                <a:lnTo>
                  <a:pt x="56543" y="1414665"/>
                </a:lnTo>
                <a:close/>
              </a:path>
              <a:path w="1903729" h="1466214">
                <a:moveTo>
                  <a:pt x="64267" y="1424717"/>
                </a:moveTo>
                <a:lnTo>
                  <a:pt x="51434" y="1434592"/>
                </a:lnTo>
                <a:lnTo>
                  <a:pt x="71855" y="1434592"/>
                </a:lnTo>
                <a:lnTo>
                  <a:pt x="64267" y="1424717"/>
                </a:lnTo>
                <a:close/>
              </a:path>
              <a:path w="1903729" h="1466214">
                <a:moveTo>
                  <a:pt x="1894967" y="0"/>
                </a:moveTo>
                <a:lnTo>
                  <a:pt x="1892172" y="2032"/>
                </a:lnTo>
                <a:lnTo>
                  <a:pt x="56543" y="1414665"/>
                </a:lnTo>
                <a:lnTo>
                  <a:pt x="64267" y="1424717"/>
                </a:lnTo>
                <a:lnTo>
                  <a:pt x="1902714" y="10033"/>
                </a:lnTo>
                <a:lnTo>
                  <a:pt x="1903221" y="5969"/>
                </a:lnTo>
                <a:lnTo>
                  <a:pt x="1901062" y="3302"/>
                </a:lnTo>
                <a:lnTo>
                  <a:pt x="1898904" y="508"/>
                </a:lnTo>
                <a:lnTo>
                  <a:pt x="1894967" y="0"/>
                </a:lnTo>
                <a:close/>
              </a:path>
            </a:pathLst>
          </a:custGeom>
          <a:solidFill>
            <a:srgbClr val="4966A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8" name="object 68"/>
          <p:cNvGrpSpPr/>
          <p:nvPr/>
        </p:nvGrpSpPr>
        <p:grpSpPr>
          <a:xfrm>
            <a:off x="9998964" y="5999988"/>
            <a:ext cx="396240" cy="584200"/>
            <a:chOff x="9998964" y="5999988"/>
            <a:chExt cx="396240" cy="584200"/>
          </a:xfrm>
        </p:grpSpPr>
        <p:sp>
          <p:nvSpPr>
            <p:cNvPr id="69" name="object 69"/>
            <p:cNvSpPr/>
            <p:nvPr/>
          </p:nvSpPr>
          <p:spPr>
            <a:xfrm>
              <a:off x="10006584" y="6007608"/>
              <a:ext cx="381000" cy="568960"/>
            </a:xfrm>
            <a:custGeom>
              <a:avLst/>
              <a:gdLst/>
              <a:ahLst/>
              <a:cxnLst/>
              <a:rect l="l" t="t" r="r" b="b"/>
              <a:pathLst>
                <a:path w="381000" h="568959">
                  <a:moveTo>
                    <a:pt x="190500" y="0"/>
                  </a:moveTo>
                  <a:lnTo>
                    <a:pt x="0" y="190499"/>
                  </a:lnTo>
                  <a:lnTo>
                    <a:pt x="95250" y="190499"/>
                  </a:lnTo>
                  <a:lnTo>
                    <a:pt x="95250" y="568451"/>
                  </a:lnTo>
                  <a:lnTo>
                    <a:pt x="285750" y="568451"/>
                  </a:lnTo>
                  <a:lnTo>
                    <a:pt x="285750" y="190499"/>
                  </a:lnTo>
                  <a:lnTo>
                    <a:pt x="381000" y="190499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0006584" y="6007608"/>
              <a:ext cx="381000" cy="568960"/>
            </a:xfrm>
            <a:custGeom>
              <a:avLst/>
              <a:gdLst/>
              <a:ahLst/>
              <a:cxnLst/>
              <a:rect l="l" t="t" r="r" b="b"/>
              <a:pathLst>
                <a:path w="381000" h="568959">
                  <a:moveTo>
                    <a:pt x="95250" y="568451"/>
                  </a:moveTo>
                  <a:lnTo>
                    <a:pt x="95250" y="190499"/>
                  </a:lnTo>
                  <a:lnTo>
                    <a:pt x="0" y="190499"/>
                  </a:lnTo>
                  <a:lnTo>
                    <a:pt x="190500" y="0"/>
                  </a:lnTo>
                  <a:lnTo>
                    <a:pt x="381000" y="190499"/>
                  </a:lnTo>
                  <a:lnTo>
                    <a:pt x="285750" y="190499"/>
                  </a:lnTo>
                  <a:lnTo>
                    <a:pt x="285750" y="568451"/>
                  </a:lnTo>
                  <a:lnTo>
                    <a:pt x="95250" y="568451"/>
                  </a:lnTo>
                  <a:close/>
                </a:path>
              </a:pathLst>
            </a:custGeom>
            <a:ln w="1524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0"/>
            <a:ext cx="4671059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39846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Problem-solving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4962144" y="3796284"/>
            <a:ext cx="2118360" cy="1998345"/>
            <a:chOff x="4962144" y="3796284"/>
            <a:chExt cx="2118360" cy="1998345"/>
          </a:xfrm>
        </p:grpSpPr>
        <p:sp>
          <p:nvSpPr>
            <p:cNvPr id="6" name="object 6"/>
            <p:cNvSpPr/>
            <p:nvPr/>
          </p:nvSpPr>
          <p:spPr>
            <a:xfrm>
              <a:off x="4969764" y="3803904"/>
              <a:ext cx="2103120" cy="1983105"/>
            </a:xfrm>
            <a:custGeom>
              <a:avLst/>
              <a:gdLst/>
              <a:ahLst/>
              <a:cxnLst/>
              <a:rect l="l" t="t" r="r" b="b"/>
              <a:pathLst>
                <a:path w="2103120" h="1983104">
                  <a:moveTo>
                    <a:pt x="0" y="1982724"/>
                  </a:moveTo>
                  <a:lnTo>
                    <a:pt x="2103119" y="1982724"/>
                  </a:lnTo>
                  <a:lnTo>
                    <a:pt x="2103119" y="4572"/>
                  </a:lnTo>
                  <a:lnTo>
                    <a:pt x="0" y="4572"/>
                  </a:lnTo>
                  <a:lnTo>
                    <a:pt x="0" y="1982724"/>
                  </a:lnTo>
                  <a:close/>
                </a:path>
                <a:path w="2103120" h="1983104">
                  <a:moveTo>
                    <a:pt x="667512" y="1982724"/>
                  </a:moveTo>
                  <a:lnTo>
                    <a:pt x="1409700" y="1982724"/>
                  </a:lnTo>
                  <a:lnTo>
                    <a:pt x="1409700" y="0"/>
                  </a:lnTo>
                  <a:lnTo>
                    <a:pt x="667512" y="0"/>
                  </a:lnTo>
                  <a:lnTo>
                    <a:pt x="667512" y="1982724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969764" y="4407408"/>
              <a:ext cx="2103120" cy="728980"/>
            </a:xfrm>
            <a:custGeom>
              <a:avLst/>
              <a:gdLst/>
              <a:ahLst/>
              <a:cxnLst/>
              <a:rect l="l" t="t" r="r" b="b"/>
              <a:pathLst>
                <a:path w="2103120" h="728979">
                  <a:moveTo>
                    <a:pt x="0" y="728471"/>
                  </a:moveTo>
                  <a:lnTo>
                    <a:pt x="2103119" y="728471"/>
                  </a:lnTo>
                  <a:lnTo>
                    <a:pt x="2103119" y="0"/>
                  </a:lnTo>
                  <a:lnTo>
                    <a:pt x="0" y="0"/>
                  </a:lnTo>
                  <a:lnTo>
                    <a:pt x="0" y="728471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496811" y="4477512"/>
              <a:ext cx="542543" cy="5425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969764" y="3808476"/>
            <a:ext cx="668020" cy="599440"/>
          </a:xfrm>
          <a:prstGeom prst="rect">
            <a:avLst/>
          </a:prstGeom>
          <a:ln w="15240">
            <a:solidFill>
              <a:srgbClr val="34487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8595">
              <a:lnSpc>
                <a:spcPts val="4235"/>
              </a:lnSpc>
            </a:pPr>
            <a:r>
              <a:rPr sz="3600" b="1" dirty="0">
                <a:latin typeface="Gothic Uralic"/>
                <a:cs typeface="Gothic Uralic"/>
              </a:rPr>
              <a:t>o</a:t>
            </a:r>
            <a:endParaRPr sz="3600">
              <a:latin typeface="Gothic Uralic"/>
              <a:cs typeface="Gothic Ural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00650" y="3360877"/>
            <a:ext cx="171068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6445" algn="l"/>
                <a:tab pos="1459230" algn="l"/>
              </a:tabLst>
            </a:pPr>
            <a:r>
              <a:rPr sz="2400" b="1" dirty="0">
                <a:latin typeface="Gothic Uralic"/>
                <a:cs typeface="Gothic Uralic"/>
              </a:rPr>
              <a:t>A	B	C</a:t>
            </a:r>
            <a:endParaRPr sz="2400">
              <a:latin typeface="Gothic Uralic"/>
              <a:cs typeface="Gothic Ural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77588" y="3925061"/>
            <a:ext cx="223520" cy="1003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Gothic Uralic"/>
                <a:cs typeface="Gothic Uralic"/>
              </a:rPr>
              <a:t>3</a:t>
            </a:r>
            <a:endParaRPr sz="24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940"/>
              </a:spcBef>
            </a:pPr>
            <a:r>
              <a:rPr sz="2400" b="1" dirty="0">
                <a:latin typeface="Gothic Uralic"/>
                <a:cs typeface="Gothic Uralic"/>
              </a:rPr>
              <a:t>2</a:t>
            </a:r>
            <a:endParaRPr sz="2400">
              <a:latin typeface="Gothic Uralic"/>
              <a:cs typeface="Gothic Ural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77588" y="5273446"/>
            <a:ext cx="1968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Gothic Uralic"/>
                <a:cs typeface="Gothic Uralic"/>
              </a:rPr>
              <a:t>1</a:t>
            </a:r>
            <a:endParaRPr sz="2400">
              <a:latin typeface="Gothic Uralic"/>
              <a:cs typeface="Gothic Ural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44896" y="3784854"/>
            <a:ext cx="7270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835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Gothic Uralic"/>
                <a:cs typeface="Gothic Uralic"/>
              </a:rPr>
              <a:t>o</a:t>
            </a:r>
            <a:endParaRPr sz="3600">
              <a:latin typeface="Gothic Uralic"/>
              <a:cs typeface="Gothic Ural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69764" y="4407408"/>
            <a:ext cx="668020" cy="728980"/>
          </a:xfrm>
          <a:prstGeom prst="rect">
            <a:avLst/>
          </a:prstGeom>
          <a:ln w="15240">
            <a:solidFill>
              <a:srgbClr val="34487C"/>
            </a:solidFill>
          </a:ln>
        </p:spPr>
        <p:txBody>
          <a:bodyPr vert="horz" wrap="square" lIns="0" tIns="48894" rIns="0" bIns="0" rtlCol="0">
            <a:spAutoFit/>
          </a:bodyPr>
          <a:lstStyle/>
          <a:p>
            <a:pPr marL="205740">
              <a:lnSpc>
                <a:spcPct val="100000"/>
              </a:lnSpc>
              <a:spcBef>
                <a:spcPts val="385"/>
              </a:spcBef>
            </a:pPr>
            <a:r>
              <a:rPr sz="3600" b="1" dirty="0">
                <a:latin typeface="Gothic Uralic"/>
                <a:cs typeface="Gothic Uralic"/>
              </a:rPr>
              <a:t>o</a:t>
            </a:r>
            <a:endParaRPr sz="3600">
              <a:latin typeface="Gothic Uralic"/>
              <a:cs typeface="Gothic Ural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69764" y="5135879"/>
            <a:ext cx="668020" cy="650875"/>
          </a:xfrm>
          <a:prstGeom prst="rect">
            <a:avLst/>
          </a:prstGeom>
          <a:ln w="15240">
            <a:solidFill>
              <a:srgbClr val="34487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05740">
              <a:lnSpc>
                <a:spcPts val="4260"/>
              </a:lnSpc>
            </a:pPr>
            <a:r>
              <a:rPr sz="3600" b="1" dirty="0">
                <a:latin typeface="Gothic Uralic"/>
                <a:cs typeface="Gothic Uralic"/>
              </a:rPr>
              <a:t>o</a:t>
            </a:r>
            <a:endParaRPr sz="3600">
              <a:latin typeface="Gothic Uralic"/>
              <a:cs typeface="Gothic Ural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37276" y="4407408"/>
            <a:ext cx="742315" cy="728980"/>
          </a:xfrm>
          <a:prstGeom prst="rect">
            <a:avLst/>
          </a:prstGeom>
          <a:ln w="15240">
            <a:solidFill>
              <a:srgbClr val="34487C"/>
            </a:solidFill>
          </a:ln>
        </p:spPr>
        <p:txBody>
          <a:bodyPr vert="horz" wrap="square" lIns="0" tIns="64135" rIns="0" bIns="0" rtlCol="0">
            <a:spAutoFit/>
          </a:bodyPr>
          <a:lstStyle/>
          <a:p>
            <a:pPr marL="211455">
              <a:lnSpc>
                <a:spcPct val="100000"/>
              </a:lnSpc>
              <a:spcBef>
                <a:spcPts val="505"/>
              </a:spcBef>
            </a:pPr>
            <a:r>
              <a:rPr sz="3600" b="1" dirty="0">
                <a:latin typeface="Gothic Uralic"/>
                <a:cs typeface="Gothic Uralic"/>
              </a:rPr>
              <a:t>o</a:t>
            </a:r>
            <a:endParaRPr sz="3600">
              <a:latin typeface="Gothic Uralic"/>
              <a:cs typeface="Gothic Ural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79464" y="3808476"/>
            <a:ext cx="693420" cy="599440"/>
          </a:xfrm>
          <a:prstGeom prst="rect">
            <a:avLst/>
          </a:prstGeom>
          <a:ln w="15240">
            <a:solidFill>
              <a:srgbClr val="34487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05105">
              <a:lnSpc>
                <a:spcPts val="4310"/>
              </a:lnSpc>
            </a:pPr>
            <a:r>
              <a:rPr sz="3600" b="1" dirty="0">
                <a:solidFill>
                  <a:srgbClr val="C00000"/>
                </a:solidFill>
                <a:latin typeface="Gothic Uralic"/>
                <a:cs typeface="Gothic Uralic"/>
              </a:rPr>
              <a:t>o</a:t>
            </a:r>
            <a:endParaRPr sz="3600">
              <a:latin typeface="Gothic Uralic"/>
              <a:cs typeface="Gothic Ural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637276" y="5135879"/>
            <a:ext cx="742315" cy="650875"/>
          </a:xfrm>
          <a:prstGeom prst="rect">
            <a:avLst/>
          </a:prstGeom>
          <a:ln w="15240">
            <a:solidFill>
              <a:srgbClr val="34487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11455">
              <a:lnSpc>
                <a:spcPts val="4230"/>
              </a:lnSpc>
            </a:pPr>
            <a:r>
              <a:rPr sz="3600" b="1" dirty="0">
                <a:solidFill>
                  <a:srgbClr val="7E7E7E"/>
                </a:solidFill>
                <a:latin typeface="Gothic Uralic"/>
                <a:cs typeface="Gothic Uralic"/>
              </a:rPr>
              <a:t>o</a:t>
            </a:r>
            <a:endParaRPr sz="3600">
              <a:latin typeface="Gothic Uralic"/>
              <a:cs typeface="Gothic Uralic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379720" y="4714239"/>
            <a:ext cx="1211580" cy="827405"/>
          </a:xfrm>
          <a:custGeom>
            <a:avLst/>
            <a:gdLst/>
            <a:ahLst/>
            <a:cxnLst/>
            <a:rect l="l" t="t" r="r" b="b"/>
            <a:pathLst>
              <a:path w="1211579" h="827404">
                <a:moveTo>
                  <a:pt x="57912" y="733298"/>
                </a:moveTo>
                <a:lnTo>
                  <a:pt x="55981" y="721982"/>
                </a:lnTo>
                <a:lnTo>
                  <a:pt x="50063" y="712635"/>
                </a:lnTo>
                <a:lnTo>
                  <a:pt x="41046" y="706196"/>
                </a:lnTo>
                <a:lnTo>
                  <a:pt x="29845" y="703580"/>
                </a:lnTo>
                <a:lnTo>
                  <a:pt x="29718" y="703580"/>
                </a:lnTo>
                <a:lnTo>
                  <a:pt x="18389" y="705586"/>
                </a:lnTo>
                <a:lnTo>
                  <a:pt x="9042" y="711542"/>
                </a:lnTo>
                <a:lnTo>
                  <a:pt x="2603" y="720572"/>
                </a:lnTo>
                <a:lnTo>
                  <a:pt x="0" y="731774"/>
                </a:lnTo>
                <a:lnTo>
                  <a:pt x="1993" y="743102"/>
                </a:lnTo>
                <a:lnTo>
                  <a:pt x="7950" y="752449"/>
                </a:lnTo>
                <a:lnTo>
                  <a:pt x="16979" y="758888"/>
                </a:lnTo>
                <a:lnTo>
                  <a:pt x="28194" y="761492"/>
                </a:lnTo>
                <a:lnTo>
                  <a:pt x="39522" y="759498"/>
                </a:lnTo>
                <a:lnTo>
                  <a:pt x="48907" y="753541"/>
                </a:lnTo>
                <a:lnTo>
                  <a:pt x="55346" y="744512"/>
                </a:lnTo>
                <a:lnTo>
                  <a:pt x="57912" y="733298"/>
                </a:lnTo>
                <a:close/>
              </a:path>
              <a:path w="1211579" h="827404">
                <a:moveTo>
                  <a:pt x="173736" y="736600"/>
                </a:moveTo>
                <a:lnTo>
                  <a:pt x="171805" y="725258"/>
                </a:lnTo>
                <a:lnTo>
                  <a:pt x="165887" y="715873"/>
                </a:lnTo>
                <a:lnTo>
                  <a:pt x="156870" y="709383"/>
                </a:lnTo>
                <a:lnTo>
                  <a:pt x="145669" y="706755"/>
                </a:lnTo>
                <a:lnTo>
                  <a:pt x="145542" y="706755"/>
                </a:lnTo>
                <a:lnTo>
                  <a:pt x="134264" y="708761"/>
                </a:lnTo>
                <a:lnTo>
                  <a:pt x="124917" y="714717"/>
                </a:lnTo>
                <a:lnTo>
                  <a:pt x="118440" y="723747"/>
                </a:lnTo>
                <a:lnTo>
                  <a:pt x="115824" y="734949"/>
                </a:lnTo>
                <a:lnTo>
                  <a:pt x="117817" y="746290"/>
                </a:lnTo>
                <a:lnTo>
                  <a:pt x="123774" y="755675"/>
                </a:lnTo>
                <a:lnTo>
                  <a:pt x="132803" y="762114"/>
                </a:lnTo>
                <a:lnTo>
                  <a:pt x="144018" y="764667"/>
                </a:lnTo>
                <a:lnTo>
                  <a:pt x="155346" y="762736"/>
                </a:lnTo>
                <a:lnTo>
                  <a:pt x="164731" y="756780"/>
                </a:lnTo>
                <a:lnTo>
                  <a:pt x="171170" y="747763"/>
                </a:lnTo>
                <a:lnTo>
                  <a:pt x="173736" y="736600"/>
                </a:lnTo>
                <a:close/>
              </a:path>
              <a:path w="1211579" h="827404">
                <a:moveTo>
                  <a:pt x="289687" y="739775"/>
                </a:moveTo>
                <a:lnTo>
                  <a:pt x="287680" y="728446"/>
                </a:lnTo>
                <a:lnTo>
                  <a:pt x="281724" y="719061"/>
                </a:lnTo>
                <a:lnTo>
                  <a:pt x="272694" y="712622"/>
                </a:lnTo>
                <a:lnTo>
                  <a:pt x="261493" y="710057"/>
                </a:lnTo>
                <a:lnTo>
                  <a:pt x="250139" y="711987"/>
                </a:lnTo>
                <a:lnTo>
                  <a:pt x="240753" y="717905"/>
                </a:lnTo>
                <a:lnTo>
                  <a:pt x="234264" y="726922"/>
                </a:lnTo>
                <a:lnTo>
                  <a:pt x="231648" y="738124"/>
                </a:lnTo>
                <a:lnTo>
                  <a:pt x="233641" y="749465"/>
                </a:lnTo>
                <a:lnTo>
                  <a:pt x="239598" y="758850"/>
                </a:lnTo>
                <a:lnTo>
                  <a:pt x="248627" y="765289"/>
                </a:lnTo>
                <a:lnTo>
                  <a:pt x="259842" y="767842"/>
                </a:lnTo>
                <a:lnTo>
                  <a:pt x="271183" y="765924"/>
                </a:lnTo>
                <a:lnTo>
                  <a:pt x="280568" y="760006"/>
                </a:lnTo>
                <a:lnTo>
                  <a:pt x="287058" y="750989"/>
                </a:lnTo>
                <a:lnTo>
                  <a:pt x="289687" y="739775"/>
                </a:lnTo>
                <a:close/>
              </a:path>
              <a:path w="1211579" h="827404">
                <a:moveTo>
                  <a:pt x="487426" y="745236"/>
                </a:moveTo>
                <a:lnTo>
                  <a:pt x="316230" y="653542"/>
                </a:lnTo>
                <a:lnTo>
                  <a:pt x="311404" y="827278"/>
                </a:lnTo>
                <a:lnTo>
                  <a:pt x="487426" y="745236"/>
                </a:lnTo>
                <a:close/>
              </a:path>
              <a:path w="1211579" h="827404">
                <a:moveTo>
                  <a:pt x="640080" y="191262"/>
                </a:moveTo>
                <a:lnTo>
                  <a:pt x="637692" y="180009"/>
                </a:lnTo>
                <a:lnTo>
                  <a:pt x="631380" y="170865"/>
                </a:lnTo>
                <a:lnTo>
                  <a:pt x="622109" y="164744"/>
                </a:lnTo>
                <a:lnTo>
                  <a:pt x="610870" y="162560"/>
                </a:lnTo>
                <a:lnTo>
                  <a:pt x="599605" y="164934"/>
                </a:lnTo>
                <a:lnTo>
                  <a:pt x="590461" y="171221"/>
                </a:lnTo>
                <a:lnTo>
                  <a:pt x="584339" y="180479"/>
                </a:lnTo>
                <a:lnTo>
                  <a:pt x="582256" y="191262"/>
                </a:lnTo>
                <a:lnTo>
                  <a:pt x="582168" y="191897"/>
                </a:lnTo>
                <a:lnTo>
                  <a:pt x="584530" y="203149"/>
                </a:lnTo>
                <a:lnTo>
                  <a:pt x="590816" y="212293"/>
                </a:lnTo>
                <a:lnTo>
                  <a:pt x="600075" y="218376"/>
                </a:lnTo>
                <a:lnTo>
                  <a:pt x="611378" y="220472"/>
                </a:lnTo>
                <a:lnTo>
                  <a:pt x="622630" y="218109"/>
                </a:lnTo>
                <a:lnTo>
                  <a:pt x="631774" y="211823"/>
                </a:lnTo>
                <a:lnTo>
                  <a:pt x="637895" y="202565"/>
                </a:lnTo>
                <a:lnTo>
                  <a:pt x="640080" y="191262"/>
                </a:lnTo>
                <a:close/>
              </a:path>
              <a:path w="1211579" h="827404">
                <a:moveTo>
                  <a:pt x="641350" y="307086"/>
                </a:moveTo>
                <a:lnTo>
                  <a:pt x="638898" y="295833"/>
                </a:lnTo>
                <a:lnTo>
                  <a:pt x="632574" y="286689"/>
                </a:lnTo>
                <a:lnTo>
                  <a:pt x="623303" y="280568"/>
                </a:lnTo>
                <a:lnTo>
                  <a:pt x="612013" y="278384"/>
                </a:lnTo>
                <a:lnTo>
                  <a:pt x="600760" y="280835"/>
                </a:lnTo>
                <a:lnTo>
                  <a:pt x="591629" y="287147"/>
                </a:lnTo>
                <a:lnTo>
                  <a:pt x="585533" y="296430"/>
                </a:lnTo>
                <a:lnTo>
                  <a:pt x="583438" y="307721"/>
                </a:lnTo>
                <a:lnTo>
                  <a:pt x="585800" y="318985"/>
                </a:lnTo>
                <a:lnTo>
                  <a:pt x="592086" y="328129"/>
                </a:lnTo>
                <a:lnTo>
                  <a:pt x="601345" y="334251"/>
                </a:lnTo>
                <a:lnTo>
                  <a:pt x="612648" y="336423"/>
                </a:lnTo>
                <a:lnTo>
                  <a:pt x="623900" y="333984"/>
                </a:lnTo>
                <a:lnTo>
                  <a:pt x="633044" y="327660"/>
                </a:lnTo>
                <a:lnTo>
                  <a:pt x="639165" y="318389"/>
                </a:lnTo>
                <a:lnTo>
                  <a:pt x="641350" y="307086"/>
                </a:lnTo>
                <a:close/>
              </a:path>
              <a:path w="1211579" h="827404">
                <a:moveTo>
                  <a:pt x="642493" y="422910"/>
                </a:moveTo>
                <a:lnTo>
                  <a:pt x="640118" y="411670"/>
                </a:lnTo>
                <a:lnTo>
                  <a:pt x="633831" y="402526"/>
                </a:lnTo>
                <a:lnTo>
                  <a:pt x="624573" y="396443"/>
                </a:lnTo>
                <a:lnTo>
                  <a:pt x="613283" y="394335"/>
                </a:lnTo>
                <a:lnTo>
                  <a:pt x="602018" y="396709"/>
                </a:lnTo>
                <a:lnTo>
                  <a:pt x="592874" y="402996"/>
                </a:lnTo>
                <a:lnTo>
                  <a:pt x="586752" y="412254"/>
                </a:lnTo>
                <a:lnTo>
                  <a:pt x="584695" y="422910"/>
                </a:lnTo>
                <a:lnTo>
                  <a:pt x="584581" y="423672"/>
                </a:lnTo>
                <a:lnTo>
                  <a:pt x="587019" y="434924"/>
                </a:lnTo>
                <a:lnTo>
                  <a:pt x="593344" y="444068"/>
                </a:lnTo>
                <a:lnTo>
                  <a:pt x="602615" y="450151"/>
                </a:lnTo>
                <a:lnTo>
                  <a:pt x="613918" y="452247"/>
                </a:lnTo>
                <a:lnTo>
                  <a:pt x="625157" y="449884"/>
                </a:lnTo>
                <a:lnTo>
                  <a:pt x="634301" y="443598"/>
                </a:lnTo>
                <a:lnTo>
                  <a:pt x="640384" y="434340"/>
                </a:lnTo>
                <a:lnTo>
                  <a:pt x="642366" y="423672"/>
                </a:lnTo>
                <a:lnTo>
                  <a:pt x="642493" y="422910"/>
                </a:lnTo>
                <a:close/>
              </a:path>
              <a:path w="1211579" h="827404">
                <a:moveTo>
                  <a:pt x="701040" y="478536"/>
                </a:moveTo>
                <a:lnTo>
                  <a:pt x="527304" y="480326"/>
                </a:lnTo>
                <a:lnTo>
                  <a:pt x="616077" y="653161"/>
                </a:lnTo>
                <a:lnTo>
                  <a:pt x="701040" y="478536"/>
                </a:lnTo>
                <a:close/>
              </a:path>
              <a:path w="1211579" h="827404">
                <a:moveTo>
                  <a:pt x="755904" y="90043"/>
                </a:moveTo>
                <a:lnTo>
                  <a:pt x="753529" y="78867"/>
                </a:lnTo>
                <a:lnTo>
                  <a:pt x="747242" y="69761"/>
                </a:lnTo>
                <a:lnTo>
                  <a:pt x="737984" y="63652"/>
                </a:lnTo>
                <a:lnTo>
                  <a:pt x="726694" y="61468"/>
                </a:lnTo>
                <a:lnTo>
                  <a:pt x="726567" y="61468"/>
                </a:lnTo>
                <a:lnTo>
                  <a:pt x="715327" y="63919"/>
                </a:lnTo>
                <a:lnTo>
                  <a:pt x="706221" y="70243"/>
                </a:lnTo>
                <a:lnTo>
                  <a:pt x="700151" y="79514"/>
                </a:lnTo>
                <a:lnTo>
                  <a:pt x="697992" y="90805"/>
                </a:lnTo>
                <a:lnTo>
                  <a:pt x="700366" y="102057"/>
                </a:lnTo>
                <a:lnTo>
                  <a:pt x="706704" y="111188"/>
                </a:lnTo>
                <a:lnTo>
                  <a:pt x="716000" y="117284"/>
                </a:lnTo>
                <a:lnTo>
                  <a:pt x="727329" y="119380"/>
                </a:lnTo>
                <a:lnTo>
                  <a:pt x="738568" y="117005"/>
                </a:lnTo>
                <a:lnTo>
                  <a:pt x="747712" y="110667"/>
                </a:lnTo>
                <a:lnTo>
                  <a:pt x="753795" y="101371"/>
                </a:lnTo>
                <a:lnTo>
                  <a:pt x="755904" y="90043"/>
                </a:lnTo>
                <a:close/>
              </a:path>
              <a:path w="1211579" h="827404">
                <a:moveTo>
                  <a:pt x="871855" y="88773"/>
                </a:moveTo>
                <a:lnTo>
                  <a:pt x="869403" y="77533"/>
                </a:lnTo>
                <a:lnTo>
                  <a:pt x="863092" y="68389"/>
                </a:lnTo>
                <a:lnTo>
                  <a:pt x="853808" y="62306"/>
                </a:lnTo>
                <a:lnTo>
                  <a:pt x="842518" y="60198"/>
                </a:lnTo>
                <a:lnTo>
                  <a:pt x="831253" y="62572"/>
                </a:lnTo>
                <a:lnTo>
                  <a:pt x="822109" y="68859"/>
                </a:lnTo>
                <a:lnTo>
                  <a:pt x="815987" y="78117"/>
                </a:lnTo>
                <a:lnTo>
                  <a:pt x="813816" y="89408"/>
                </a:lnTo>
                <a:lnTo>
                  <a:pt x="816254" y="100672"/>
                </a:lnTo>
                <a:lnTo>
                  <a:pt x="822579" y="109816"/>
                </a:lnTo>
                <a:lnTo>
                  <a:pt x="831850" y="115938"/>
                </a:lnTo>
                <a:lnTo>
                  <a:pt x="843153" y="118110"/>
                </a:lnTo>
                <a:lnTo>
                  <a:pt x="854405" y="115671"/>
                </a:lnTo>
                <a:lnTo>
                  <a:pt x="863549" y="109347"/>
                </a:lnTo>
                <a:lnTo>
                  <a:pt x="869670" y="100076"/>
                </a:lnTo>
                <a:lnTo>
                  <a:pt x="871855" y="88773"/>
                </a:lnTo>
                <a:close/>
              </a:path>
              <a:path w="1211579" h="827404">
                <a:moveTo>
                  <a:pt x="987679" y="87376"/>
                </a:moveTo>
                <a:lnTo>
                  <a:pt x="985291" y="76149"/>
                </a:lnTo>
                <a:lnTo>
                  <a:pt x="978979" y="67043"/>
                </a:lnTo>
                <a:lnTo>
                  <a:pt x="969708" y="60972"/>
                </a:lnTo>
                <a:lnTo>
                  <a:pt x="958469" y="58801"/>
                </a:lnTo>
                <a:lnTo>
                  <a:pt x="958342" y="58801"/>
                </a:lnTo>
                <a:lnTo>
                  <a:pt x="947089" y="61188"/>
                </a:lnTo>
                <a:lnTo>
                  <a:pt x="937958" y="67525"/>
                </a:lnTo>
                <a:lnTo>
                  <a:pt x="931862" y="76822"/>
                </a:lnTo>
                <a:lnTo>
                  <a:pt x="929767" y="88138"/>
                </a:lnTo>
                <a:lnTo>
                  <a:pt x="932129" y="99377"/>
                </a:lnTo>
                <a:lnTo>
                  <a:pt x="938415" y="108483"/>
                </a:lnTo>
                <a:lnTo>
                  <a:pt x="947674" y="114554"/>
                </a:lnTo>
                <a:lnTo>
                  <a:pt x="958977" y="116713"/>
                </a:lnTo>
                <a:lnTo>
                  <a:pt x="959104" y="116713"/>
                </a:lnTo>
                <a:lnTo>
                  <a:pt x="970343" y="114338"/>
                </a:lnTo>
                <a:lnTo>
                  <a:pt x="979487" y="108000"/>
                </a:lnTo>
                <a:lnTo>
                  <a:pt x="985570" y="98704"/>
                </a:lnTo>
                <a:lnTo>
                  <a:pt x="987679" y="87376"/>
                </a:lnTo>
                <a:close/>
              </a:path>
              <a:path w="1211579" h="827404">
                <a:moveTo>
                  <a:pt x="1211326" y="84836"/>
                </a:moveTo>
                <a:lnTo>
                  <a:pt x="1036701" y="0"/>
                </a:lnTo>
                <a:lnTo>
                  <a:pt x="1038606" y="173736"/>
                </a:lnTo>
                <a:lnTo>
                  <a:pt x="1211326" y="8483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379464" y="4407408"/>
            <a:ext cx="693420" cy="728980"/>
          </a:xfrm>
          <a:prstGeom prst="rect">
            <a:avLst/>
          </a:prstGeom>
          <a:ln w="15240">
            <a:solidFill>
              <a:srgbClr val="34487C"/>
            </a:solidFill>
          </a:ln>
        </p:spPr>
        <p:txBody>
          <a:bodyPr vert="horz" wrap="square" lIns="0" tIns="58419" rIns="0" bIns="0" rtlCol="0">
            <a:spAutoFit/>
          </a:bodyPr>
          <a:lstStyle/>
          <a:p>
            <a:pPr marL="211455">
              <a:lnSpc>
                <a:spcPct val="100000"/>
              </a:lnSpc>
              <a:spcBef>
                <a:spcPts val="460"/>
              </a:spcBef>
            </a:pPr>
            <a:r>
              <a:rPr sz="3600" b="1" dirty="0">
                <a:solidFill>
                  <a:srgbClr val="7E7E7E"/>
                </a:solidFill>
                <a:latin typeface="Gothic Uralic"/>
                <a:cs typeface="Gothic Uralic"/>
              </a:rPr>
              <a:t>o</a:t>
            </a:r>
            <a:endParaRPr sz="3600">
              <a:latin typeface="Gothic Uralic"/>
              <a:cs typeface="Gothic Uralic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267833" y="4054475"/>
            <a:ext cx="1561465" cy="1313815"/>
            <a:chOff x="5267833" y="4054475"/>
            <a:chExt cx="1561465" cy="1313815"/>
          </a:xfrm>
        </p:grpSpPr>
        <p:sp>
          <p:nvSpPr>
            <p:cNvPr id="22" name="object 22"/>
            <p:cNvSpPr/>
            <p:nvPr/>
          </p:nvSpPr>
          <p:spPr>
            <a:xfrm>
              <a:off x="5267833" y="4097908"/>
              <a:ext cx="614680" cy="1270635"/>
            </a:xfrm>
            <a:custGeom>
              <a:avLst/>
              <a:gdLst/>
              <a:ahLst/>
              <a:cxnLst/>
              <a:rect l="l" t="t" r="r" b="b"/>
              <a:pathLst>
                <a:path w="614679" h="1270635">
                  <a:moveTo>
                    <a:pt x="86868" y="494157"/>
                  </a:moveTo>
                  <a:lnTo>
                    <a:pt x="57886" y="494461"/>
                  </a:lnTo>
                  <a:lnTo>
                    <a:pt x="53975" y="119888"/>
                  </a:lnTo>
                  <a:lnTo>
                    <a:pt x="53848" y="111633"/>
                  </a:lnTo>
                  <a:lnTo>
                    <a:pt x="47371" y="105156"/>
                  </a:lnTo>
                  <a:lnTo>
                    <a:pt x="31369" y="105410"/>
                  </a:lnTo>
                  <a:lnTo>
                    <a:pt x="29210" y="107569"/>
                  </a:lnTo>
                  <a:lnTo>
                    <a:pt x="29210" y="517144"/>
                  </a:lnTo>
                  <a:lnTo>
                    <a:pt x="29070" y="508889"/>
                  </a:lnTo>
                  <a:lnTo>
                    <a:pt x="29083" y="509143"/>
                  </a:lnTo>
                  <a:lnTo>
                    <a:pt x="29210" y="517144"/>
                  </a:lnTo>
                  <a:lnTo>
                    <a:pt x="29210" y="107569"/>
                  </a:lnTo>
                  <a:lnTo>
                    <a:pt x="25146" y="111633"/>
                  </a:lnTo>
                  <a:lnTo>
                    <a:pt x="25019" y="119888"/>
                  </a:lnTo>
                  <a:lnTo>
                    <a:pt x="28930" y="494753"/>
                  </a:lnTo>
                  <a:lnTo>
                    <a:pt x="0" y="495046"/>
                  </a:lnTo>
                  <a:lnTo>
                    <a:pt x="44450" y="581406"/>
                  </a:lnTo>
                  <a:lnTo>
                    <a:pt x="72542" y="523621"/>
                  </a:lnTo>
                  <a:lnTo>
                    <a:pt x="86868" y="494157"/>
                  </a:lnTo>
                  <a:close/>
                </a:path>
                <a:path w="614679" h="1270635">
                  <a:moveTo>
                    <a:pt x="91440" y="1183005"/>
                  </a:moveTo>
                  <a:lnTo>
                    <a:pt x="62458" y="1183309"/>
                  </a:lnTo>
                  <a:lnTo>
                    <a:pt x="58547" y="808736"/>
                  </a:lnTo>
                  <a:lnTo>
                    <a:pt x="58420" y="800481"/>
                  </a:lnTo>
                  <a:lnTo>
                    <a:pt x="51943" y="794004"/>
                  </a:lnTo>
                  <a:lnTo>
                    <a:pt x="35941" y="794258"/>
                  </a:lnTo>
                  <a:lnTo>
                    <a:pt x="33782" y="796417"/>
                  </a:lnTo>
                  <a:lnTo>
                    <a:pt x="33782" y="1205992"/>
                  </a:lnTo>
                  <a:lnTo>
                    <a:pt x="33642" y="1197737"/>
                  </a:lnTo>
                  <a:lnTo>
                    <a:pt x="33655" y="1197991"/>
                  </a:lnTo>
                  <a:lnTo>
                    <a:pt x="33782" y="1205992"/>
                  </a:lnTo>
                  <a:lnTo>
                    <a:pt x="33782" y="796417"/>
                  </a:lnTo>
                  <a:lnTo>
                    <a:pt x="29718" y="800481"/>
                  </a:lnTo>
                  <a:lnTo>
                    <a:pt x="29591" y="808736"/>
                  </a:lnTo>
                  <a:lnTo>
                    <a:pt x="33502" y="1183601"/>
                  </a:lnTo>
                  <a:lnTo>
                    <a:pt x="4572" y="1183894"/>
                  </a:lnTo>
                  <a:lnTo>
                    <a:pt x="49022" y="1270254"/>
                  </a:lnTo>
                  <a:lnTo>
                    <a:pt x="77114" y="1212469"/>
                  </a:lnTo>
                  <a:lnTo>
                    <a:pt x="91440" y="1183005"/>
                  </a:lnTo>
                  <a:close/>
                </a:path>
                <a:path w="614679" h="1270635">
                  <a:moveTo>
                    <a:pt x="599186" y="44831"/>
                  </a:moveTo>
                  <a:lnTo>
                    <a:pt x="513080" y="0"/>
                  </a:lnTo>
                  <a:lnTo>
                    <a:pt x="512610" y="28968"/>
                  </a:lnTo>
                  <a:lnTo>
                    <a:pt x="144526" y="22860"/>
                  </a:lnTo>
                  <a:lnTo>
                    <a:pt x="137922" y="29210"/>
                  </a:lnTo>
                  <a:lnTo>
                    <a:pt x="137668" y="45212"/>
                  </a:lnTo>
                  <a:lnTo>
                    <a:pt x="144018" y="51816"/>
                  </a:lnTo>
                  <a:lnTo>
                    <a:pt x="512140" y="57810"/>
                  </a:lnTo>
                  <a:lnTo>
                    <a:pt x="511683" y="86868"/>
                  </a:lnTo>
                  <a:lnTo>
                    <a:pt x="571157" y="58293"/>
                  </a:lnTo>
                  <a:lnTo>
                    <a:pt x="599186" y="44831"/>
                  </a:lnTo>
                  <a:close/>
                </a:path>
                <a:path w="614679" h="1270635">
                  <a:moveTo>
                    <a:pt x="614426" y="700151"/>
                  </a:moveTo>
                  <a:lnTo>
                    <a:pt x="528320" y="655320"/>
                  </a:lnTo>
                  <a:lnTo>
                    <a:pt x="527850" y="684288"/>
                  </a:lnTo>
                  <a:lnTo>
                    <a:pt x="159766" y="678180"/>
                  </a:lnTo>
                  <a:lnTo>
                    <a:pt x="153162" y="684530"/>
                  </a:lnTo>
                  <a:lnTo>
                    <a:pt x="152908" y="700532"/>
                  </a:lnTo>
                  <a:lnTo>
                    <a:pt x="159258" y="707136"/>
                  </a:lnTo>
                  <a:lnTo>
                    <a:pt x="527380" y="713130"/>
                  </a:lnTo>
                  <a:lnTo>
                    <a:pt x="526923" y="742188"/>
                  </a:lnTo>
                  <a:lnTo>
                    <a:pt x="586397" y="713613"/>
                  </a:lnTo>
                  <a:lnTo>
                    <a:pt x="614426" y="7001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099048" y="4054475"/>
              <a:ext cx="491490" cy="173990"/>
            </a:xfrm>
            <a:custGeom>
              <a:avLst/>
              <a:gdLst/>
              <a:ahLst/>
              <a:cxnLst/>
              <a:rect l="l" t="t" r="r" b="b"/>
              <a:pathLst>
                <a:path w="491490" h="173989">
                  <a:moveTo>
                    <a:pt x="317880" y="0"/>
                  </a:moveTo>
                  <a:lnTo>
                    <a:pt x="317754" y="57854"/>
                  </a:lnTo>
                  <a:lnTo>
                    <a:pt x="346710" y="57912"/>
                  </a:lnTo>
                  <a:lnTo>
                    <a:pt x="357965" y="60259"/>
                  </a:lnTo>
                  <a:lnTo>
                    <a:pt x="367125" y="66500"/>
                  </a:lnTo>
                  <a:lnTo>
                    <a:pt x="373284" y="75717"/>
                  </a:lnTo>
                  <a:lnTo>
                    <a:pt x="375361" y="86106"/>
                  </a:lnTo>
                  <a:lnTo>
                    <a:pt x="375487" y="87249"/>
                  </a:lnTo>
                  <a:lnTo>
                    <a:pt x="373264" y="98268"/>
                  </a:lnTo>
                  <a:lnTo>
                    <a:pt x="367061" y="107457"/>
                  </a:lnTo>
                  <a:lnTo>
                    <a:pt x="357858" y="113623"/>
                  </a:lnTo>
                  <a:lnTo>
                    <a:pt x="346582" y="115824"/>
                  </a:lnTo>
                  <a:lnTo>
                    <a:pt x="317626" y="115824"/>
                  </a:lnTo>
                  <a:lnTo>
                    <a:pt x="317500" y="173736"/>
                  </a:lnTo>
                  <a:lnTo>
                    <a:pt x="433919" y="115824"/>
                  </a:lnTo>
                  <a:lnTo>
                    <a:pt x="346582" y="115824"/>
                  </a:lnTo>
                  <a:lnTo>
                    <a:pt x="434035" y="115766"/>
                  </a:lnTo>
                  <a:lnTo>
                    <a:pt x="491362" y="87249"/>
                  </a:lnTo>
                  <a:lnTo>
                    <a:pt x="317880" y="0"/>
                  </a:lnTo>
                  <a:close/>
                </a:path>
                <a:path w="491490" h="173989">
                  <a:moveTo>
                    <a:pt x="317754" y="57854"/>
                  </a:moveTo>
                  <a:lnTo>
                    <a:pt x="317627" y="115766"/>
                  </a:lnTo>
                  <a:lnTo>
                    <a:pt x="346582" y="115824"/>
                  </a:lnTo>
                  <a:lnTo>
                    <a:pt x="357858" y="113623"/>
                  </a:lnTo>
                  <a:lnTo>
                    <a:pt x="367061" y="107457"/>
                  </a:lnTo>
                  <a:lnTo>
                    <a:pt x="373264" y="98268"/>
                  </a:lnTo>
                  <a:lnTo>
                    <a:pt x="375538" y="86994"/>
                  </a:lnTo>
                  <a:lnTo>
                    <a:pt x="373284" y="75717"/>
                  </a:lnTo>
                  <a:lnTo>
                    <a:pt x="367125" y="66500"/>
                  </a:lnTo>
                  <a:lnTo>
                    <a:pt x="357965" y="60259"/>
                  </a:lnTo>
                  <a:lnTo>
                    <a:pt x="346710" y="57912"/>
                  </a:lnTo>
                  <a:lnTo>
                    <a:pt x="317754" y="57854"/>
                  </a:lnTo>
                  <a:close/>
                </a:path>
                <a:path w="491490" h="173989">
                  <a:moveTo>
                    <a:pt x="28955" y="57276"/>
                  </a:moveTo>
                  <a:lnTo>
                    <a:pt x="17734" y="59549"/>
                  </a:lnTo>
                  <a:lnTo>
                    <a:pt x="8524" y="65738"/>
                  </a:lnTo>
                  <a:lnTo>
                    <a:pt x="2291" y="74904"/>
                  </a:lnTo>
                  <a:lnTo>
                    <a:pt x="0" y="86106"/>
                  </a:lnTo>
                  <a:lnTo>
                    <a:pt x="2272" y="97401"/>
                  </a:lnTo>
                  <a:lnTo>
                    <a:pt x="8461" y="106648"/>
                  </a:lnTo>
                  <a:lnTo>
                    <a:pt x="17627" y="112895"/>
                  </a:lnTo>
                  <a:lnTo>
                    <a:pt x="28828" y="115188"/>
                  </a:lnTo>
                  <a:lnTo>
                    <a:pt x="317627" y="115766"/>
                  </a:lnTo>
                  <a:lnTo>
                    <a:pt x="317754" y="57854"/>
                  </a:lnTo>
                  <a:lnTo>
                    <a:pt x="28955" y="57276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655308" y="4198620"/>
              <a:ext cx="173990" cy="490855"/>
            </a:xfrm>
            <a:custGeom>
              <a:avLst/>
              <a:gdLst/>
              <a:ahLst/>
              <a:cxnLst/>
              <a:rect l="l" t="t" r="r" b="b"/>
              <a:pathLst>
                <a:path w="173990" h="490854">
                  <a:moveTo>
                    <a:pt x="83566" y="0"/>
                  </a:moveTo>
                  <a:lnTo>
                    <a:pt x="54962" y="28701"/>
                  </a:lnTo>
                  <a:lnTo>
                    <a:pt x="54864" y="29336"/>
                  </a:lnTo>
                  <a:lnTo>
                    <a:pt x="57231" y="40588"/>
                  </a:lnTo>
                  <a:lnTo>
                    <a:pt x="63515" y="49720"/>
                  </a:lnTo>
                  <a:lnTo>
                    <a:pt x="72776" y="55804"/>
                  </a:lnTo>
                  <a:lnTo>
                    <a:pt x="84074" y="57911"/>
                  </a:lnTo>
                  <a:lnTo>
                    <a:pt x="95327" y="55544"/>
                  </a:lnTo>
                  <a:lnTo>
                    <a:pt x="104473" y="49260"/>
                  </a:lnTo>
                  <a:lnTo>
                    <a:pt x="110595" y="39999"/>
                  </a:lnTo>
                  <a:lnTo>
                    <a:pt x="112775" y="28701"/>
                  </a:lnTo>
                  <a:lnTo>
                    <a:pt x="110390" y="17448"/>
                  </a:lnTo>
                  <a:lnTo>
                    <a:pt x="104076" y="8302"/>
                  </a:lnTo>
                  <a:lnTo>
                    <a:pt x="94809" y="2180"/>
                  </a:lnTo>
                  <a:lnTo>
                    <a:pt x="83566" y="0"/>
                  </a:lnTo>
                  <a:close/>
                </a:path>
                <a:path w="173990" h="490854">
                  <a:moveTo>
                    <a:pt x="84709" y="115823"/>
                  </a:moveTo>
                  <a:lnTo>
                    <a:pt x="73457" y="118264"/>
                  </a:lnTo>
                  <a:lnTo>
                    <a:pt x="64325" y="124586"/>
                  </a:lnTo>
                  <a:lnTo>
                    <a:pt x="58241" y="133861"/>
                  </a:lnTo>
                  <a:lnTo>
                    <a:pt x="56134" y="145160"/>
                  </a:lnTo>
                  <a:lnTo>
                    <a:pt x="58501" y="156414"/>
                  </a:lnTo>
                  <a:lnTo>
                    <a:pt x="64785" y="165560"/>
                  </a:lnTo>
                  <a:lnTo>
                    <a:pt x="74046" y="171682"/>
                  </a:lnTo>
                  <a:lnTo>
                    <a:pt x="85344" y="173862"/>
                  </a:lnTo>
                  <a:lnTo>
                    <a:pt x="96597" y="171422"/>
                  </a:lnTo>
                  <a:lnTo>
                    <a:pt x="105743" y="165099"/>
                  </a:lnTo>
                  <a:lnTo>
                    <a:pt x="111865" y="155825"/>
                  </a:lnTo>
                  <a:lnTo>
                    <a:pt x="114046" y="144525"/>
                  </a:lnTo>
                  <a:lnTo>
                    <a:pt x="111605" y="133272"/>
                  </a:lnTo>
                  <a:lnTo>
                    <a:pt x="105283" y="124126"/>
                  </a:lnTo>
                  <a:lnTo>
                    <a:pt x="96008" y="118004"/>
                  </a:lnTo>
                  <a:lnTo>
                    <a:pt x="84709" y="115823"/>
                  </a:lnTo>
                  <a:close/>
                </a:path>
                <a:path w="173990" h="490854">
                  <a:moveTo>
                    <a:pt x="85978" y="231774"/>
                  </a:moveTo>
                  <a:lnTo>
                    <a:pt x="57399" y="260349"/>
                  </a:lnTo>
                  <a:lnTo>
                    <a:pt x="57276" y="261111"/>
                  </a:lnTo>
                  <a:lnTo>
                    <a:pt x="59717" y="272363"/>
                  </a:lnTo>
                  <a:lnTo>
                    <a:pt x="66040" y="281495"/>
                  </a:lnTo>
                  <a:lnTo>
                    <a:pt x="75314" y="287579"/>
                  </a:lnTo>
                  <a:lnTo>
                    <a:pt x="86614" y="289686"/>
                  </a:lnTo>
                  <a:lnTo>
                    <a:pt x="97865" y="287319"/>
                  </a:lnTo>
                  <a:lnTo>
                    <a:pt x="106997" y="281035"/>
                  </a:lnTo>
                  <a:lnTo>
                    <a:pt x="113081" y="271774"/>
                  </a:lnTo>
                  <a:lnTo>
                    <a:pt x="115070" y="261111"/>
                  </a:lnTo>
                  <a:lnTo>
                    <a:pt x="115189" y="260349"/>
                  </a:lnTo>
                  <a:lnTo>
                    <a:pt x="112821" y="249098"/>
                  </a:lnTo>
                  <a:lnTo>
                    <a:pt x="106537" y="239966"/>
                  </a:lnTo>
                  <a:lnTo>
                    <a:pt x="97276" y="233882"/>
                  </a:lnTo>
                  <a:lnTo>
                    <a:pt x="85978" y="231774"/>
                  </a:lnTo>
                  <a:close/>
                </a:path>
                <a:path w="173990" h="490854">
                  <a:moveTo>
                    <a:pt x="173736" y="315975"/>
                  </a:moveTo>
                  <a:lnTo>
                    <a:pt x="0" y="317753"/>
                  </a:lnTo>
                  <a:lnTo>
                    <a:pt x="88773" y="490600"/>
                  </a:lnTo>
                  <a:lnTo>
                    <a:pt x="173736" y="315975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81000" y="1524000"/>
            <a:ext cx="6120130" cy="1714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955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 smtClean="0">
                <a:solidFill>
                  <a:srgbClr val="252525"/>
                </a:solidFill>
                <a:latin typeface="TeXGyreAdventor"/>
                <a:cs typeface="TeXGyreAdventor"/>
              </a:rPr>
              <a:t>Problem-solving </a:t>
            </a: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with computer</a:t>
            </a:r>
            <a:r>
              <a:rPr sz="2400" b="1" i="1" spc="-10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programs</a:t>
            </a:r>
            <a:endParaRPr sz="2400" dirty="0">
              <a:latin typeface="TeXGyreAdventor"/>
              <a:cs typeface="TeXGyreAdventor"/>
            </a:endParaRPr>
          </a:p>
          <a:p>
            <a:pPr marL="12700" marR="3887470">
              <a:lnSpc>
                <a:spcPct val="200000"/>
              </a:lnSpc>
              <a:spcBef>
                <a:spcPts val="1770"/>
              </a:spcBef>
              <a:tabLst>
                <a:tab pos="1967230" algn="l"/>
              </a:tabLst>
            </a:pPr>
            <a:r>
              <a:rPr sz="1800" b="1" spc="-5" dirty="0">
                <a:latin typeface="Gothic Uralic"/>
                <a:cs typeface="Gothic Uralic"/>
              </a:rPr>
              <a:t>States expanded : </a:t>
            </a:r>
            <a:r>
              <a:rPr sz="1800" b="1" dirty="0">
                <a:latin typeface="Gothic Uralic"/>
                <a:cs typeface="Gothic Uralic"/>
              </a:rPr>
              <a:t>6  </a:t>
            </a:r>
            <a:r>
              <a:rPr sz="1800" b="1" spc="-5" dirty="0">
                <a:latin typeface="Gothic Uralic"/>
                <a:cs typeface="Gothic Uralic"/>
              </a:rPr>
              <a:t>States</a:t>
            </a:r>
            <a:r>
              <a:rPr sz="1800" b="1" spc="-15" dirty="0">
                <a:latin typeface="Gothic Uralic"/>
                <a:cs typeface="Gothic Uralic"/>
              </a:rPr>
              <a:t> </a:t>
            </a:r>
            <a:r>
              <a:rPr sz="1800" b="1" dirty="0">
                <a:latin typeface="Gothic Uralic"/>
                <a:cs typeface="Gothic Uralic"/>
              </a:rPr>
              <a:t>waiting	</a:t>
            </a:r>
            <a:r>
              <a:rPr sz="1800" b="1" spc="-5" dirty="0">
                <a:latin typeface="Gothic Uralic"/>
                <a:cs typeface="Gothic Uralic"/>
              </a:rPr>
              <a:t>:</a:t>
            </a:r>
            <a:r>
              <a:rPr sz="1800" b="1" spc="-95" dirty="0">
                <a:latin typeface="Gothic Uralic"/>
                <a:cs typeface="Gothic Uralic"/>
              </a:rPr>
              <a:t> </a:t>
            </a:r>
            <a:r>
              <a:rPr sz="1800" b="1" dirty="0">
                <a:latin typeface="Gothic Uralic"/>
                <a:cs typeface="Gothic Uralic"/>
              </a:rPr>
              <a:t>5</a:t>
            </a:r>
            <a:endParaRPr sz="1800" dirty="0">
              <a:latin typeface="Gothic Uralic"/>
              <a:cs typeface="Gothic Urali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108454" y="3492246"/>
            <a:ext cx="384175" cy="276225"/>
          </a:xfrm>
          <a:prstGeom prst="rect">
            <a:avLst/>
          </a:prstGeom>
          <a:solidFill>
            <a:srgbClr val="232852">
              <a:alpha val="14901"/>
            </a:srgbClr>
          </a:solidFill>
          <a:ln w="28955">
            <a:solidFill>
              <a:srgbClr val="C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30"/>
              </a:spcBef>
            </a:pPr>
            <a:r>
              <a:rPr sz="1200" b="1" spc="-5" dirty="0">
                <a:solidFill>
                  <a:srgbClr val="C00000"/>
                </a:solidFill>
                <a:latin typeface="Gothic Uralic"/>
                <a:cs typeface="Gothic Uralic"/>
              </a:rPr>
              <a:t>A3</a:t>
            </a:r>
            <a:endParaRPr sz="1200">
              <a:latin typeface="Gothic Uralic"/>
              <a:cs typeface="Gothic Uralic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398269" y="3963161"/>
            <a:ext cx="384175" cy="276225"/>
          </a:xfrm>
          <a:prstGeom prst="rect">
            <a:avLst/>
          </a:prstGeom>
          <a:solidFill>
            <a:srgbClr val="232852">
              <a:alpha val="14901"/>
            </a:srgbClr>
          </a:solidFill>
          <a:ln w="28955">
            <a:solidFill>
              <a:srgbClr val="C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30"/>
              </a:spcBef>
            </a:pPr>
            <a:r>
              <a:rPr sz="1200" b="1" spc="-5" dirty="0">
                <a:solidFill>
                  <a:srgbClr val="C00000"/>
                </a:solidFill>
                <a:latin typeface="Gothic Uralic"/>
                <a:cs typeface="Gothic Uralic"/>
              </a:rPr>
              <a:t>A2</a:t>
            </a:r>
            <a:endParaRPr sz="1200">
              <a:latin typeface="Gothic Uralic"/>
              <a:cs typeface="Gothic Uralic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02814" y="3963161"/>
            <a:ext cx="356870" cy="276225"/>
          </a:xfrm>
          <a:prstGeom prst="rect">
            <a:avLst/>
          </a:prstGeom>
          <a:solidFill>
            <a:srgbClr val="232852">
              <a:alpha val="14901"/>
            </a:srgbClr>
          </a:solidFill>
          <a:ln w="28955">
            <a:solidFill>
              <a:srgbClr val="C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30"/>
              </a:spcBef>
            </a:pPr>
            <a:r>
              <a:rPr sz="1200" b="1" spc="-5" dirty="0">
                <a:solidFill>
                  <a:srgbClr val="C00000"/>
                </a:solidFill>
                <a:latin typeface="Gothic Uralic"/>
                <a:cs typeface="Gothic Uralic"/>
              </a:rPr>
              <a:t>B3</a:t>
            </a:r>
            <a:endParaRPr sz="1200">
              <a:latin typeface="Gothic Uralic"/>
              <a:cs typeface="Gothic Uralic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589532" y="3751833"/>
            <a:ext cx="1291590" cy="226695"/>
          </a:xfrm>
          <a:custGeom>
            <a:avLst/>
            <a:gdLst/>
            <a:ahLst/>
            <a:cxnLst/>
            <a:rect l="l" t="t" r="r" b="b"/>
            <a:pathLst>
              <a:path w="1291589" h="226695">
                <a:moveTo>
                  <a:pt x="1291336" y="210312"/>
                </a:moveTo>
                <a:lnTo>
                  <a:pt x="1284605" y="203581"/>
                </a:lnTo>
                <a:lnTo>
                  <a:pt x="1222629" y="141478"/>
                </a:lnTo>
                <a:lnTo>
                  <a:pt x="1213421" y="168998"/>
                </a:lnTo>
                <a:lnTo>
                  <a:pt x="707898" y="0"/>
                </a:lnTo>
                <a:lnTo>
                  <a:pt x="699770" y="4064"/>
                </a:lnTo>
                <a:lnTo>
                  <a:pt x="696887" y="12687"/>
                </a:lnTo>
                <a:lnTo>
                  <a:pt x="71856" y="183324"/>
                </a:lnTo>
                <a:lnTo>
                  <a:pt x="63500" y="152654"/>
                </a:lnTo>
                <a:lnTo>
                  <a:pt x="0" y="209550"/>
                </a:lnTo>
                <a:lnTo>
                  <a:pt x="83566" y="226187"/>
                </a:lnTo>
                <a:lnTo>
                  <a:pt x="76352" y="199771"/>
                </a:lnTo>
                <a:lnTo>
                  <a:pt x="75196" y="195554"/>
                </a:lnTo>
                <a:lnTo>
                  <a:pt x="697814" y="25577"/>
                </a:lnTo>
                <a:lnTo>
                  <a:pt x="698754" y="27432"/>
                </a:lnTo>
                <a:lnTo>
                  <a:pt x="1204252" y="196430"/>
                </a:lnTo>
                <a:lnTo>
                  <a:pt x="1195070" y="223901"/>
                </a:lnTo>
                <a:lnTo>
                  <a:pt x="1291336" y="210312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078230" y="4444746"/>
            <a:ext cx="384175" cy="277495"/>
          </a:xfrm>
          <a:prstGeom prst="rect">
            <a:avLst/>
          </a:prstGeom>
          <a:solidFill>
            <a:srgbClr val="232852">
              <a:alpha val="14901"/>
            </a:srgbClr>
          </a:solidFill>
          <a:ln w="28956">
            <a:solidFill>
              <a:srgbClr val="C00000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35"/>
              </a:spcBef>
            </a:pPr>
            <a:r>
              <a:rPr sz="1200" b="1" spc="-5" dirty="0">
                <a:solidFill>
                  <a:srgbClr val="C00000"/>
                </a:solidFill>
                <a:latin typeface="Gothic Uralic"/>
                <a:cs typeface="Gothic Uralic"/>
              </a:rPr>
              <a:t>A1</a:t>
            </a:r>
            <a:endParaRPr sz="1200">
              <a:latin typeface="Gothic Uralic"/>
              <a:cs typeface="Gothic Uralic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269491" y="4231004"/>
            <a:ext cx="327025" cy="212725"/>
          </a:xfrm>
          <a:custGeom>
            <a:avLst/>
            <a:gdLst/>
            <a:ahLst/>
            <a:cxnLst/>
            <a:rect l="l" t="t" r="r" b="b"/>
            <a:pathLst>
              <a:path w="327025" h="212725">
                <a:moveTo>
                  <a:pt x="43561" y="139065"/>
                </a:moveTo>
                <a:lnTo>
                  <a:pt x="0" y="212344"/>
                </a:lnTo>
                <a:lnTo>
                  <a:pt x="84709" y="203200"/>
                </a:lnTo>
                <a:lnTo>
                  <a:pt x="73220" y="185293"/>
                </a:lnTo>
                <a:lnTo>
                  <a:pt x="53975" y="185293"/>
                </a:lnTo>
                <a:lnTo>
                  <a:pt x="50038" y="184404"/>
                </a:lnTo>
                <a:lnTo>
                  <a:pt x="46228" y="178562"/>
                </a:lnTo>
                <a:lnTo>
                  <a:pt x="47117" y="174625"/>
                </a:lnTo>
                <a:lnTo>
                  <a:pt x="50038" y="172720"/>
                </a:lnTo>
                <a:lnTo>
                  <a:pt x="60743" y="165846"/>
                </a:lnTo>
                <a:lnTo>
                  <a:pt x="43561" y="139065"/>
                </a:lnTo>
                <a:close/>
              </a:path>
              <a:path w="327025" h="212725">
                <a:moveTo>
                  <a:pt x="60743" y="165846"/>
                </a:moveTo>
                <a:lnTo>
                  <a:pt x="50038" y="172720"/>
                </a:lnTo>
                <a:lnTo>
                  <a:pt x="47117" y="174625"/>
                </a:lnTo>
                <a:lnTo>
                  <a:pt x="46228" y="178562"/>
                </a:lnTo>
                <a:lnTo>
                  <a:pt x="50038" y="184404"/>
                </a:lnTo>
                <a:lnTo>
                  <a:pt x="53975" y="185293"/>
                </a:lnTo>
                <a:lnTo>
                  <a:pt x="56896" y="183388"/>
                </a:lnTo>
                <a:lnTo>
                  <a:pt x="67592" y="176521"/>
                </a:lnTo>
                <a:lnTo>
                  <a:pt x="60743" y="165846"/>
                </a:lnTo>
                <a:close/>
              </a:path>
              <a:path w="327025" h="212725">
                <a:moveTo>
                  <a:pt x="67592" y="176521"/>
                </a:moveTo>
                <a:lnTo>
                  <a:pt x="56896" y="183388"/>
                </a:lnTo>
                <a:lnTo>
                  <a:pt x="53975" y="185293"/>
                </a:lnTo>
                <a:lnTo>
                  <a:pt x="73220" y="185293"/>
                </a:lnTo>
                <a:lnTo>
                  <a:pt x="67592" y="176521"/>
                </a:lnTo>
                <a:close/>
              </a:path>
              <a:path w="327025" h="212725">
                <a:moveTo>
                  <a:pt x="319024" y="0"/>
                </a:moveTo>
                <a:lnTo>
                  <a:pt x="316103" y="1905"/>
                </a:lnTo>
                <a:lnTo>
                  <a:pt x="60743" y="165846"/>
                </a:lnTo>
                <a:lnTo>
                  <a:pt x="67592" y="176521"/>
                </a:lnTo>
                <a:lnTo>
                  <a:pt x="322961" y="12573"/>
                </a:lnTo>
                <a:lnTo>
                  <a:pt x="325882" y="10668"/>
                </a:lnTo>
                <a:lnTo>
                  <a:pt x="326771" y="6731"/>
                </a:lnTo>
                <a:lnTo>
                  <a:pt x="322961" y="889"/>
                </a:lnTo>
                <a:lnTo>
                  <a:pt x="319024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751838" y="4443221"/>
            <a:ext cx="356870" cy="276225"/>
          </a:xfrm>
          <a:prstGeom prst="rect">
            <a:avLst/>
          </a:prstGeom>
          <a:solidFill>
            <a:srgbClr val="232852">
              <a:alpha val="14901"/>
            </a:srgbClr>
          </a:solidFill>
          <a:ln w="28955">
            <a:solidFill>
              <a:srgbClr val="C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30"/>
              </a:spcBef>
            </a:pPr>
            <a:r>
              <a:rPr sz="1200" b="1" spc="-5" dirty="0">
                <a:solidFill>
                  <a:srgbClr val="C00000"/>
                </a:solidFill>
                <a:latin typeface="Gothic Uralic"/>
                <a:cs typeface="Gothic Uralic"/>
              </a:rPr>
              <a:t>B2</a:t>
            </a:r>
            <a:endParaRPr sz="1200">
              <a:latin typeface="Gothic Uralic"/>
              <a:cs typeface="Gothic Uralic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582292" y="4231004"/>
            <a:ext cx="347345" cy="210185"/>
          </a:xfrm>
          <a:custGeom>
            <a:avLst/>
            <a:gdLst/>
            <a:ahLst/>
            <a:cxnLst/>
            <a:rect l="l" t="t" r="r" b="b"/>
            <a:pathLst>
              <a:path w="347344" h="210185">
                <a:moveTo>
                  <a:pt x="278528" y="176624"/>
                </a:moveTo>
                <a:lnTo>
                  <a:pt x="262255" y="203835"/>
                </a:lnTo>
                <a:lnTo>
                  <a:pt x="347218" y="210185"/>
                </a:lnTo>
                <a:lnTo>
                  <a:pt x="331070" y="184912"/>
                </a:lnTo>
                <a:lnTo>
                  <a:pt x="292481" y="184912"/>
                </a:lnTo>
                <a:lnTo>
                  <a:pt x="289432" y="183134"/>
                </a:lnTo>
                <a:lnTo>
                  <a:pt x="278528" y="176624"/>
                </a:lnTo>
                <a:close/>
              </a:path>
              <a:path w="347344" h="210185">
                <a:moveTo>
                  <a:pt x="285079" y="165670"/>
                </a:moveTo>
                <a:lnTo>
                  <a:pt x="278528" y="176624"/>
                </a:lnTo>
                <a:lnTo>
                  <a:pt x="289432" y="183134"/>
                </a:lnTo>
                <a:lnTo>
                  <a:pt x="292481" y="184912"/>
                </a:lnTo>
                <a:lnTo>
                  <a:pt x="296418" y="183896"/>
                </a:lnTo>
                <a:lnTo>
                  <a:pt x="298195" y="180975"/>
                </a:lnTo>
                <a:lnTo>
                  <a:pt x="299974" y="177927"/>
                </a:lnTo>
                <a:lnTo>
                  <a:pt x="298957" y="173990"/>
                </a:lnTo>
                <a:lnTo>
                  <a:pt x="296037" y="172212"/>
                </a:lnTo>
                <a:lnTo>
                  <a:pt x="285079" y="165670"/>
                </a:lnTo>
                <a:close/>
              </a:path>
              <a:path w="347344" h="210185">
                <a:moveTo>
                  <a:pt x="301370" y="138430"/>
                </a:moveTo>
                <a:lnTo>
                  <a:pt x="285079" y="165670"/>
                </a:lnTo>
                <a:lnTo>
                  <a:pt x="296037" y="172212"/>
                </a:lnTo>
                <a:lnTo>
                  <a:pt x="298957" y="173990"/>
                </a:lnTo>
                <a:lnTo>
                  <a:pt x="299974" y="177927"/>
                </a:lnTo>
                <a:lnTo>
                  <a:pt x="298195" y="180975"/>
                </a:lnTo>
                <a:lnTo>
                  <a:pt x="296418" y="183896"/>
                </a:lnTo>
                <a:lnTo>
                  <a:pt x="292481" y="184912"/>
                </a:lnTo>
                <a:lnTo>
                  <a:pt x="331070" y="184912"/>
                </a:lnTo>
                <a:lnTo>
                  <a:pt x="301370" y="138430"/>
                </a:lnTo>
                <a:close/>
              </a:path>
              <a:path w="347344" h="210185">
                <a:moveTo>
                  <a:pt x="7493" y="0"/>
                </a:moveTo>
                <a:lnTo>
                  <a:pt x="3556" y="1016"/>
                </a:lnTo>
                <a:lnTo>
                  <a:pt x="1778" y="3937"/>
                </a:lnTo>
                <a:lnTo>
                  <a:pt x="0" y="6985"/>
                </a:lnTo>
                <a:lnTo>
                  <a:pt x="1015" y="10922"/>
                </a:lnTo>
                <a:lnTo>
                  <a:pt x="3937" y="12700"/>
                </a:lnTo>
                <a:lnTo>
                  <a:pt x="278528" y="176624"/>
                </a:lnTo>
                <a:lnTo>
                  <a:pt x="285079" y="165670"/>
                </a:lnTo>
                <a:lnTo>
                  <a:pt x="10540" y="1778"/>
                </a:lnTo>
                <a:lnTo>
                  <a:pt x="7493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2684526" y="4444746"/>
            <a:ext cx="394970" cy="277495"/>
          </a:xfrm>
          <a:prstGeom prst="rect">
            <a:avLst/>
          </a:prstGeom>
          <a:solidFill>
            <a:srgbClr val="DFEBF6"/>
          </a:solidFill>
          <a:ln w="28955">
            <a:solidFill>
              <a:srgbClr val="C00000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35"/>
              </a:spcBef>
            </a:pPr>
            <a:r>
              <a:rPr sz="1200" b="1" spc="-5" dirty="0">
                <a:solidFill>
                  <a:srgbClr val="C00000"/>
                </a:solidFill>
                <a:latin typeface="Gothic Uralic"/>
                <a:cs typeface="Gothic Uralic"/>
              </a:rPr>
              <a:t>C3</a:t>
            </a:r>
            <a:endParaRPr sz="1200">
              <a:latin typeface="Gothic Uralic"/>
              <a:cs typeface="Gothic Uralic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922398" y="4216908"/>
            <a:ext cx="1002665" cy="231775"/>
            <a:chOff x="1922398" y="4216908"/>
            <a:chExt cx="1002665" cy="231775"/>
          </a:xfrm>
        </p:grpSpPr>
        <p:sp>
          <p:nvSpPr>
            <p:cNvPr id="36" name="object 36"/>
            <p:cNvSpPr/>
            <p:nvPr/>
          </p:nvSpPr>
          <p:spPr>
            <a:xfrm>
              <a:off x="2838195" y="4224528"/>
              <a:ext cx="86868" cy="21958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922398" y="4216908"/>
              <a:ext cx="958215" cy="231775"/>
            </a:xfrm>
            <a:custGeom>
              <a:avLst/>
              <a:gdLst/>
              <a:ahLst/>
              <a:cxnLst/>
              <a:rect l="l" t="t" r="r" b="b"/>
              <a:pathLst>
                <a:path w="958214" h="231775">
                  <a:moveTo>
                    <a:pt x="882058" y="30968"/>
                  </a:moveTo>
                  <a:lnTo>
                    <a:pt x="2286" y="218821"/>
                  </a:lnTo>
                  <a:lnTo>
                    <a:pt x="0" y="222250"/>
                  </a:lnTo>
                  <a:lnTo>
                    <a:pt x="1524" y="229108"/>
                  </a:lnTo>
                  <a:lnTo>
                    <a:pt x="4825" y="231267"/>
                  </a:lnTo>
                  <a:lnTo>
                    <a:pt x="884729" y="43413"/>
                  </a:lnTo>
                  <a:lnTo>
                    <a:pt x="882058" y="30968"/>
                  </a:lnTo>
                  <a:close/>
                </a:path>
                <a:path w="958214" h="231775">
                  <a:moveTo>
                    <a:pt x="950019" y="27686"/>
                  </a:moveTo>
                  <a:lnTo>
                    <a:pt x="897889" y="27686"/>
                  </a:lnTo>
                  <a:lnTo>
                    <a:pt x="901319" y="29845"/>
                  </a:lnTo>
                  <a:lnTo>
                    <a:pt x="902081" y="33274"/>
                  </a:lnTo>
                  <a:lnTo>
                    <a:pt x="902715" y="36703"/>
                  </a:lnTo>
                  <a:lnTo>
                    <a:pt x="900557" y="40005"/>
                  </a:lnTo>
                  <a:lnTo>
                    <a:pt x="884729" y="43413"/>
                  </a:lnTo>
                  <a:lnTo>
                    <a:pt x="891413" y="74549"/>
                  </a:lnTo>
                  <a:lnTo>
                    <a:pt x="950019" y="27686"/>
                  </a:lnTo>
                  <a:close/>
                </a:path>
                <a:path w="958214" h="231775">
                  <a:moveTo>
                    <a:pt x="897889" y="27686"/>
                  </a:moveTo>
                  <a:lnTo>
                    <a:pt x="894461" y="28321"/>
                  </a:lnTo>
                  <a:lnTo>
                    <a:pt x="882058" y="30968"/>
                  </a:lnTo>
                  <a:lnTo>
                    <a:pt x="884729" y="43413"/>
                  </a:lnTo>
                  <a:lnTo>
                    <a:pt x="900557" y="40005"/>
                  </a:lnTo>
                  <a:lnTo>
                    <a:pt x="902715" y="36703"/>
                  </a:lnTo>
                  <a:lnTo>
                    <a:pt x="902081" y="33274"/>
                  </a:lnTo>
                  <a:lnTo>
                    <a:pt x="901319" y="29845"/>
                  </a:lnTo>
                  <a:lnTo>
                    <a:pt x="897889" y="27686"/>
                  </a:lnTo>
                  <a:close/>
                </a:path>
                <a:path w="958214" h="231775">
                  <a:moveTo>
                    <a:pt x="875411" y="0"/>
                  </a:moveTo>
                  <a:lnTo>
                    <a:pt x="882058" y="30968"/>
                  </a:lnTo>
                  <a:lnTo>
                    <a:pt x="894461" y="28321"/>
                  </a:lnTo>
                  <a:lnTo>
                    <a:pt x="897889" y="27686"/>
                  </a:lnTo>
                  <a:lnTo>
                    <a:pt x="950019" y="27686"/>
                  </a:lnTo>
                  <a:lnTo>
                    <a:pt x="957961" y="21336"/>
                  </a:lnTo>
                  <a:lnTo>
                    <a:pt x="8754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095755" y="5009388"/>
            <a:ext cx="358140" cy="277495"/>
          </a:xfrm>
          <a:prstGeom prst="rect">
            <a:avLst/>
          </a:prstGeom>
          <a:solidFill>
            <a:srgbClr val="232852">
              <a:alpha val="14901"/>
            </a:srgbClr>
          </a:solidFill>
          <a:ln w="9143">
            <a:solidFill>
              <a:srgbClr val="C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45"/>
              </a:spcBef>
            </a:pPr>
            <a:r>
              <a:rPr sz="1200" spc="-5" dirty="0">
                <a:latin typeface="Gothic Uralic"/>
                <a:cs typeface="Gothic Uralic"/>
              </a:rPr>
              <a:t>B1</a:t>
            </a:r>
            <a:endParaRPr sz="1200">
              <a:latin typeface="Gothic Uralic"/>
              <a:cs typeface="Gothic Uralic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234846" y="4715002"/>
            <a:ext cx="76200" cy="295275"/>
          </a:xfrm>
          <a:custGeom>
            <a:avLst/>
            <a:gdLst/>
            <a:ahLst/>
            <a:cxnLst/>
            <a:rect l="l" t="t" r="r" b="b"/>
            <a:pathLst>
              <a:path w="76200" h="295275">
                <a:moveTo>
                  <a:pt x="31754" y="218926"/>
                </a:moveTo>
                <a:lnTo>
                  <a:pt x="0" y="219456"/>
                </a:lnTo>
                <a:lnTo>
                  <a:pt x="39344" y="295021"/>
                </a:lnTo>
                <a:lnTo>
                  <a:pt x="66738" y="237871"/>
                </a:lnTo>
                <a:lnTo>
                  <a:pt x="34899" y="237871"/>
                </a:lnTo>
                <a:lnTo>
                  <a:pt x="32016" y="235077"/>
                </a:lnTo>
                <a:lnTo>
                  <a:pt x="31754" y="218926"/>
                </a:lnTo>
                <a:close/>
              </a:path>
              <a:path w="76200" h="295275">
                <a:moveTo>
                  <a:pt x="44471" y="218714"/>
                </a:moveTo>
                <a:lnTo>
                  <a:pt x="31754" y="218926"/>
                </a:lnTo>
                <a:lnTo>
                  <a:pt x="32016" y="235077"/>
                </a:lnTo>
                <a:lnTo>
                  <a:pt x="34899" y="237871"/>
                </a:lnTo>
                <a:lnTo>
                  <a:pt x="41884" y="237871"/>
                </a:lnTo>
                <a:lnTo>
                  <a:pt x="44557" y="235077"/>
                </a:lnTo>
                <a:lnTo>
                  <a:pt x="44678" y="231394"/>
                </a:lnTo>
                <a:lnTo>
                  <a:pt x="44471" y="218714"/>
                </a:lnTo>
                <a:close/>
              </a:path>
              <a:path w="76200" h="295275">
                <a:moveTo>
                  <a:pt x="76174" y="218186"/>
                </a:moveTo>
                <a:lnTo>
                  <a:pt x="44471" y="218714"/>
                </a:lnTo>
                <a:lnTo>
                  <a:pt x="44557" y="235077"/>
                </a:lnTo>
                <a:lnTo>
                  <a:pt x="41884" y="237871"/>
                </a:lnTo>
                <a:lnTo>
                  <a:pt x="66738" y="237871"/>
                </a:lnTo>
                <a:lnTo>
                  <a:pt x="76174" y="218186"/>
                </a:lnTo>
                <a:close/>
              </a:path>
              <a:path w="76200" h="295275">
                <a:moveTo>
                  <a:pt x="38074" y="0"/>
                </a:moveTo>
                <a:lnTo>
                  <a:pt x="31038" y="0"/>
                </a:lnTo>
                <a:lnTo>
                  <a:pt x="28366" y="2793"/>
                </a:lnTo>
                <a:lnTo>
                  <a:pt x="28298" y="6223"/>
                </a:lnTo>
                <a:lnTo>
                  <a:pt x="31754" y="218926"/>
                </a:lnTo>
                <a:lnTo>
                  <a:pt x="44471" y="218714"/>
                </a:lnTo>
                <a:lnTo>
                  <a:pt x="40995" y="6223"/>
                </a:lnTo>
                <a:lnTo>
                  <a:pt x="40995" y="2793"/>
                </a:lnTo>
                <a:lnTo>
                  <a:pt x="380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741932" y="5001767"/>
            <a:ext cx="394970" cy="277495"/>
          </a:xfrm>
          <a:prstGeom prst="rect">
            <a:avLst/>
          </a:prstGeom>
          <a:solidFill>
            <a:srgbClr val="FFC000"/>
          </a:solidFill>
          <a:ln w="9144">
            <a:solidFill>
              <a:srgbClr val="C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0"/>
              </a:spcBef>
            </a:pPr>
            <a:r>
              <a:rPr sz="1200" spc="-5" dirty="0">
                <a:latin typeface="Gothic Uralic"/>
                <a:cs typeface="Gothic Uralic"/>
              </a:rPr>
              <a:t>C2</a:t>
            </a:r>
            <a:endParaRPr sz="1200">
              <a:latin typeface="Gothic Uralic"/>
              <a:cs typeface="Gothic Uralic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274064" y="4711064"/>
            <a:ext cx="1614170" cy="306705"/>
          </a:xfrm>
          <a:custGeom>
            <a:avLst/>
            <a:gdLst/>
            <a:ahLst/>
            <a:cxnLst/>
            <a:rect l="l" t="t" r="r" b="b"/>
            <a:pathLst>
              <a:path w="1614170" h="306704">
                <a:moveTo>
                  <a:pt x="700405" y="213360"/>
                </a:moveTo>
                <a:lnTo>
                  <a:pt x="668616" y="214426"/>
                </a:lnTo>
                <a:lnTo>
                  <a:pt x="661708" y="8763"/>
                </a:lnTo>
                <a:lnTo>
                  <a:pt x="662051" y="7874"/>
                </a:lnTo>
                <a:lnTo>
                  <a:pt x="661657" y="6985"/>
                </a:lnTo>
                <a:lnTo>
                  <a:pt x="661543" y="3556"/>
                </a:lnTo>
                <a:lnTo>
                  <a:pt x="658622" y="762"/>
                </a:lnTo>
                <a:lnTo>
                  <a:pt x="657618" y="800"/>
                </a:lnTo>
                <a:lnTo>
                  <a:pt x="655447" y="0"/>
                </a:lnTo>
                <a:lnTo>
                  <a:pt x="653288" y="965"/>
                </a:lnTo>
                <a:lnTo>
                  <a:pt x="651637" y="1016"/>
                </a:lnTo>
                <a:lnTo>
                  <a:pt x="650506" y="2197"/>
                </a:lnTo>
                <a:lnTo>
                  <a:pt x="67094" y="261302"/>
                </a:lnTo>
                <a:lnTo>
                  <a:pt x="54229" y="232283"/>
                </a:lnTo>
                <a:lnTo>
                  <a:pt x="0" y="297942"/>
                </a:lnTo>
                <a:lnTo>
                  <a:pt x="85090" y="301879"/>
                </a:lnTo>
                <a:lnTo>
                  <a:pt x="75120" y="279400"/>
                </a:lnTo>
                <a:lnTo>
                  <a:pt x="72199" y="272834"/>
                </a:lnTo>
                <a:lnTo>
                  <a:pt x="649262" y="16725"/>
                </a:lnTo>
                <a:lnTo>
                  <a:pt x="655916" y="214845"/>
                </a:lnTo>
                <a:lnTo>
                  <a:pt x="624205" y="215900"/>
                </a:lnTo>
                <a:lnTo>
                  <a:pt x="664845" y="290830"/>
                </a:lnTo>
                <a:lnTo>
                  <a:pt x="691007" y="233807"/>
                </a:lnTo>
                <a:lnTo>
                  <a:pt x="700405" y="213360"/>
                </a:lnTo>
                <a:close/>
              </a:path>
              <a:path w="1614170" h="306704">
                <a:moveTo>
                  <a:pt x="1613789" y="11811"/>
                </a:moveTo>
                <a:lnTo>
                  <a:pt x="1612900" y="8509"/>
                </a:lnTo>
                <a:lnTo>
                  <a:pt x="1611884" y="5080"/>
                </a:lnTo>
                <a:lnTo>
                  <a:pt x="1608328" y="3175"/>
                </a:lnTo>
                <a:lnTo>
                  <a:pt x="735660" y="263829"/>
                </a:lnTo>
                <a:lnTo>
                  <a:pt x="726567" y="233426"/>
                </a:lnTo>
                <a:lnTo>
                  <a:pt x="664464" y="291719"/>
                </a:lnTo>
                <a:lnTo>
                  <a:pt x="748411" y="306451"/>
                </a:lnTo>
                <a:lnTo>
                  <a:pt x="740689" y="280670"/>
                </a:lnTo>
                <a:lnTo>
                  <a:pt x="739292" y="276009"/>
                </a:lnTo>
                <a:lnTo>
                  <a:pt x="1611884" y="15367"/>
                </a:lnTo>
                <a:lnTo>
                  <a:pt x="1613789" y="118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2" name="object 42"/>
          <p:cNvGrpSpPr/>
          <p:nvPr/>
        </p:nvGrpSpPr>
        <p:grpSpPr>
          <a:xfrm>
            <a:off x="8930640" y="3314700"/>
            <a:ext cx="2459990" cy="1757680"/>
            <a:chOff x="8930640" y="3314700"/>
            <a:chExt cx="2459990" cy="1757680"/>
          </a:xfrm>
        </p:grpSpPr>
        <p:sp>
          <p:nvSpPr>
            <p:cNvPr id="43" name="object 43"/>
            <p:cNvSpPr/>
            <p:nvPr/>
          </p:nvSpPr>
          <p:spPr>
            <a:xfrm>
              <a:off x="10739628" y="3326891"/>
              <a:ext cx="643255" cy="1720850"/>
            </a:xfrm>
            <a:custGeom>
              <a:avLst/>
              <a:gdLst/>
              <a:ahLst/>
              <a:cxnLst/>
              <a:rect l="l" t="t" r="r" b="b"/>
              <a:pathLst>
                <a:path w="643254" h="1720850">
                  <a:moveTo>
                    <a:pt x="643127" y="0"/>
                  </a:moveTo>
                  <a:lnTo>
                    <a:pt x="0" y="344170"/>
                  </a:lnTo>
                  <a:lnTo>
                    <a:pt x="0" y="1376426"/>
                  </a:lnTo>
                  <a:lnTo>
                    <a:pt x="643127" y="1720596"/>
                  </a:lnTo>
                  <a:lnTo>
                    <a:pt x="643127" y="0"/>
                  </a:lnTo>
                  <a:close/>
                </a:path>
              </a:pathLst>
            </a:custGeom>
            <a:solidFill>
              <a:srgbClr val="B5C1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0739628" y="3326891"/>
              <a:ext cx="643255" cy="1720850"/>
            </a:xfrm>
            <a:custGeom>
              <a:avLst/>
              <a:gdLst/>
              <a:ahLst/>
              <a:cxnLst/>
              <a:rect l="l" t="t" r="r" b="b"/>
              <a:pathLst>
                <a:path w="643254" h="1720850">
                  <a:moveTo>
                    <a:pt x="643127" y="0"/>
                  </a:moveTo>
                  <a:lnTo>
                    <a:pt x="643127" y="1720596"/>
                  </a:lnTo>
                  <a:lnTo>
                    <a:pt x="0" y="1376426"/>
                  </a:lnTo>
                  <a:lnTo>
                    <a:pt x="0" y="344170"/>
                  </a:lnTo>
                  <a:lnTo>
                    <a:pt x="643127" y="0"/>
                  </a:lnTo>
                  <a:close/>
                </a:path>
              </a:pathLst>
            </a:custGeom>
            <a:ln w="15239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0884408" y="4041648"/>
              <a:ext cx="224154" cy="702945"/>
            </a:xfrm>
            <a:custGeom>
              <a:avLst/>
              <a:gdLst/>
              <a:ahLst/>
              <a:cxnLst/>
              <a:rect l="l" t="t" r="r" b="b"/>
              <a:pathLst>
                <a:path w="224154" h="702945">
                  <a:moveTo>
                    <a:pt x="224027" y="0"/>
                  </a:moveTo>
                  <a:lnTo>
                    <a:pt x="0" y="105663"/>
                  </a:lnTo>
                  <a:lnTo>
                    <a:pt x="0" y="702563"/>
                  </a:lnTo>
                  <a:lnTo>
                    <a:pt x="224027" y="596900"/>
                  </a:lnTo>
                  <a:lnTo>
                    <a:pt x="224027" y="0"/>
                  </a:lnTo>
                  <a:close/>
                </a:path>
              </a:pathLst>
            </a:custGeom>
            <a:solidFill>
              <a:srgbClr val="4966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0884408" y="4041648"/>
              <a:ext cx="224154" cy="702945"/>
            </a:xfrm>
            <a:custGeom>
              <a:avLst/>
              <a:gdLst/>
              <a:ahLst/>
              <a:cxnLst/>
              <a:rect l="l" t="t" r="r" b="b"/>
              <a:pathLst>
                <a:path w="224154" h="702945">
                  <a:moveTo>
                    <a:pt x="224027" y="0"/>
                  </a:moveTo>
                  <a:lnTo>
                    <a:pt x="0" y="105663"/>
                  </a:lnTo>
                  <a:lnTo>
                    <a:pt x="0" y="702563"/>
                  </a:lnTo>
                  <a:lnTo>
                    <a:pt x="224027" y="596900"/>
                  </a:lnTo>
                  <a:lnTo>
                    <a:pt x="224027" y="0"/>
                  </a:lnTo>
                  <a:close/>
                </a:path>
              </a:pathLst>
            </a:custGeom>
            <a:ln w="15239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0884408" y="4148327"/>
              <a:ext cx="224154" cy="756285"/>
            </a:xfrm>
            <a:custGeom>
              <a:avLst/>
              <a:gdLst/>
              <a:ahLst/>
              <a:cxnLst/>
              <a:rect l="l" t="t" r="r" b="b"/>
              <a:pathLst>
                <a:path w="224154" h="756285">
                  <a:moveTo>
                    <a:pt x="0" y="0"/>
                  </a:moveTo>
                  <a:lnTo>
                    <a:pt x="0" y="635635"/>
                  </a:lnTo>
                  <a:lnTo>
                    <a:pt x="224027" y="755904"/>
                  </a:lnTo>
                  <a:lnTo>
                    <a:pt x="224027" y="1202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66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0884408" y="4148327"/>
              <a:ext cx="224154" cy="756285"/>
            </a:xfrm>
            <a:custGeom>
              <a:avLst/>
              <a:gdLst/>
              <a:ahLst/>
              <a:cxnLst/>
              <a:rect l="l" t="t" r="r" b="b"/>
              <a:pathLst>
                <a:path w="224154" h="756285">
                  <a:moveTo>
                    <a:pt x="0" y="0"/>
                  </a:moveTo>
                  <a:lnTo>
                    <a:pt x="224027" y="120269"/>
                  </a:lnTo>
                  <a:lnTo>
                    <a:pt x="224027" y="755904"/>
                  </a:lnTo>
                  <a:lnTo>
                    <a:pt x="0" y="635635"/>
                  </a:lnTo>
                  <a:lnTo>
                    <a:pt x="0" y="0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938260" y="3322320"/>
              <a:ext cx="650875" cy="1742439"/>
            </a:xfrm>
            <a:custGeom>
              <a:avLst/>
              <a:gdLst/>
              <a:ahLst/>
              <a:cxnLst/>
              <a:rect l="l" t="t" r="r" b="b"/>
              <a:pathLst>
                <a:path w="650875" h="1742439">
                  <a:moveTo>
                    <a:pt x="0" y="0"/>
                  </a:moveTo>
                  <a:lnTo>
                    <a:pt x="0" y="1741931"/>
                  </a:lnTo>
                  <a:lnTo>
                    <a:pt x="650748" y="1393570"/>
                  </a:lnTo>
                  <a:lnTo>
                    <a:pt x="650748" y="3483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C1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938260" y="3322320"/>
              <a:ext cx="650875" cy="1742439"/>
            </a:xfrm>
            <a:custGeom>
              <a:avLst/>
              <a:gdLst/>
              <a:ahLst/>
              <a:cxnLst/>
              <a:rect l="l" t="t" r="r" b="b"/>
              <a:pathLst>
                <a:path w="650875" h="1742439">
                  <a:moveTo>
                    <a:pt x="0" y="1741931"/>
                  </a:moveTo>
                  <a:lnTo>
                    <a:pt x="0" y="0"/>
                  </a:lnTo>
                  <a:lnTo>
                    <a:pt x="650748" y="348360"/>
                  </a:lnTo>
                  <a:lnTo>
                    <a:pt x="650748" y="1393570"/>
                  </a:lnTo>
                  <a:lnTo>
                    <a:pt x="0" y="1741931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85960" y="3669791"/>
              <a:ext cx="1152525" cy="1049020"/>
            </a:xfrm>
            <a:custGeom>
              <a:avLst/>
              <a:gdLst/>
              <a:ahLst/>
              <a:cxnLst/>
              <a:rect l="l" t="t" r="r" b="b"/>
              <a:pathLst>
                <a:path w="1152525" h="1049020">
                  <a:moveTo>
                    <a:pt x="1152144" y="0"/>
                  </a:moveTo>
                  <a:lnTo>
                    <a:pt x="0" y="0"/>
                  </a:lnTo>
                  <a:lnTo>
                    <a:pt x="0" y="1048511"/>
                  </a:lnTo>
                  <a:lnTo>
                    <a:pt x="1152144" y="1048511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B5C1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9585960" y="3669791"/>
              <a:ext cx="1152525" cy="1049020"/>
            </a:xfrm>
            <a:custGeom>
              <a:avLst/>
              <a:gdLst/>
              <a:ahLst/>
              <a:cxnLst/>
              <a:rect l="l" t="t" r="r" b="b"/>
              <a:pathLst>
                <a:path w="1152525" h="1049020">
                  <a:moveTo>
                    <a:pt x="0" y="1048511"/>
                  </a:moveTo>
                  <a:lnTo>
                    <a:pt x="1152144" y="1048511"/>
                  </a:lnTo>
                  <a:lnTo>
                    <a:pt x="1152144" y="0"/>
                  </a:lnTo>
                  <a:lnTo>
                    <a:pt x="0" y="0"/>
                  </a:lnTo>
                  <a:lnTo>
                    <a:pt x="0" y="1048511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0415016" y="4797552"/>
              <a:ext cx="124968" cy="19659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9951720" y="4700016"/>
              <a:ext cx="478790" cy="320040"/>
            </a:xfrm>
            <a:custGeom>
              <a:avLst/>
              <a:gdLst/>
              <a:ahLst/>
              <a:cxnLst/>
              <a:rect l="l" t="t" r="r" b="b"/>
              <a:pathLst>
                <a:path w="478790" h="320039">
                  <a:moveTo>
                    <a:pt x="478535" y="0"/>
                  </a:moveTo>
                  <a:lnTo>
                    <a:pt x="432389" y="27011"/>
                  </a:lnTo>
                  <a:lnTo>
                    <a:pt x="380603" y="36905"/>
                  </a:lnTo>
                  <a:lnTo>
                    <a:pt x="314919" y="43391"/>
                  </a:lnTo>
                  <a:lnTo>
                    <a:pt x="239268" y="45719"/>
                  </a:lnTo>
                  <a:lnTo>
                    <a:pt x="163616" y="43391"/>
                  </a:lnTo>
                  <a:lnTo>
                    <a:pt x="97932" y="36905"/>
                  </a:lnTo>
                  <a:lnTo>
                    <a:pt x="46146" y="27011"/>
                  </a:lnTo>
                  <a:lnTo>
                    <a:pt x="12192" y="14459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46146" y="301331"/>
                  </a:lnTo>
                  <a:lnTo>
                    <a:pt x="97932" y="311225"/>
                  </a:lnTo>
                  <a:lnTo>
                    <a:pt x="163616" y="317711"/>
                  </a:lnTo>
                  <a:lnTo>
                    <a:pt x="239268" y="320039"/>
                  </a:lnTo>
                  <a:lnTo>
                    <a:pt x="314919" y="317711"/>
                  </a:lnTo>
                  <a:lnTo>
                    <a:pt x="380603" y="311225"/>
                  </a:lnTo>
                  <a:lnTo>
                    <a:pt x="432389" y="301331"/>
                  </a:lnTo>
                  <a:lnTo>
                    <a:pt x="466343" y="288779"/>
                  </a:lnTo>
                  <a:lnTo>
                    <a:pt x="478535" y="274319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9951720" y="4654296"/>
              <a:ext cx="478790" cy="91440"/>
            </a:xfrm>
            <a:custGeom>
              <a:avLst/>
              <a:gdLst/>
              <a:ahLst/>
              <a:cxnLst/>
              <a:rect l="l" t="t" r="r" b="b"/>
              <a:pathLst>
                <a:path w="478790" h="91439">
                  <a:moveTo>
                    <a:pt x="239268" y="0"/>
                  </a:moveTo>
                  <a:lnTo>
                    <a:pt x="163616" y="2328"/>
                  </a:lnTo>
                  <a:lnTo>
                    <a:pt x="97932" y="8814"/>
                  </a:lnTo>
                  <a:lnTo>
                    <a:pt x="46146" y="18708"/>
                  </a:lnTo>
                  <a:lnTo>
                    <a:pt x="0" y="45719"/>
                  </a:lnTo>
                  <a:lnTo>
                    <a:pt x="12192" y="60179"/>
                  </a:lnTo>
                  <a:lnTo>
                    <a:pt x="46146" y="72731"/>
                  </a:lnTo>
                  <a:lnTo>
                    <a:pt x="97932" y="82625"/>
                  </a:lnTo>
                  <a:lnTo>
                    <a:pt x="163616" y="89111"/>
                  </a:lnTo>
                  <a:lnTo>
                    <a:pt x="239268" y="91439"/>
                  </a:lnTo>
                  <a:lnTo>
                    <a:pt x="314919" y="89111"/>
                  </a:lnTo>
                  <a:lnTo>
                    <a:pt x="380603" y="82625"/>
                  </a:lnTo>
                  <a:lnTo>
                    <a:pt x="432389" y="72731"/>
                  </a:lnTo>
                  <a:lnTo>
                    <a:pt x="466343" y="60179"/>
                  </a:lnTo>
                  <a:lnTo>
                    <a:pt x="478535" y="45719"/>
                  </a:lnTo>
                  <a:lnTo>
                    <a:pt x="466343" y="31260"/>
                  </a:lnTo>
                  <a:lnTo>
                    <a:pt x="432389" y="18708"/>
                  </a:lnTo>
                  <a:lnTo>
                    <a:pt x="380603" y="8814"/>
                  </a:lnTo>
                  <a:lnTo>
                    <a:pt x="314919" y="2328"/>
                  </a:lnTo>
                  <a:lnTo>
                    <a:pt x="239268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9951720" y="4654296"/>
              <a:ext cx="478790" cy="365760"/>
            </a:xfrm>
            <a:custGeom>
              <a:avLst/>
              <a:gdLst/>
              <a:ahLst/>
              <a:cxnLst/>
              <a:rect l="l" t="t" r="r" b="b"/>
              <a:pathLst>
                <a:path w="478790" h="365760">
                  <a:moveTo>
                    <a:pt x="478535" y="45719"/>
                  </a:moveTo>
                  <a:lnTo>
                    <a:pt x="432389" y="72731"/>
                  </a:lnTo>
                  <a:lnTo>
                    <a:pt x="380603" y="82625"/>
                  </a:lnTo>
                  <a:lnTo>
                    <a:pt x="314919" y="89111"/>
                  </a:lnTo>
                  <a:lnTo>
                    <a:pt x="239268" y="91439"/>
                  </a:lnTo>
                  <a:lnTo>
                    <a:pt x="163616" y="89111"/>
                  </a:lnTo>
                  <a:lnTo>
                    <a:pt x="97932" y="82625"/>
                  </a:lnTo>
                  <a:lnTo>
                    <a:pt x="46146" y="72731"/>
                  </a:lnTo>
                  <a:lnTo>
                    <a:pt x="12192" y="60179"/>
                  </a:lnTo>
                  <a:lnTo>
                    <a:pt x="0" y="45719"/>
                  </a:lnTo>
                  <a:lnTo>
                    <a:pt x="12192" y="31260"/>
                  </a:lnTo>
                  <a:lnTo>
                    <a:pt x="46146" y="18708"/>
                  </a:lnTo>
                  <a:lnTo>
                    <a:pt x="97932" y="8814"/>
                  </a:lnTo>
                  <a:lnTo>
                    <a:pt x="163616" y="2328"/>
                  </a:lnTo>
                  <a:lnTo>
                    <a:pt x="239268" y="0"/>
                  </a:lnTo>
                  <a:lnTo>
                    <a:pt x="314919" y="2328"/>
                  </a:lnTo>
                  <a:lnTo>
                    <a:pt x="380603" y="8814"/>
                  </a:lnTo>
                  <a:lnTo>
                    <a:pt x="432389" y="18708"/>
                  </a:lnTo>
                  <a:lnTo>
                    <a:pt x="466343" y="31260"/>
                  </a:lnTo>
                  <a:lnTo>
                    <a:pt x="478535" y="45719"/>
                  </a:lnTo>
                  <a:close/>
                </a:path>
                <a:path w="478790" h="365760">
                  <a:moveTo>
                    <a:pt x="478535" y="45719"/>
                  </a:moveTo>
                  <a:lnTo>
                    <a:pt x="478535" y="320039"/>
                  </a:lnTo>
                  <a:lnTo>
                    <a:pt x="466343" y="334499"/>
                  </a:lnTo>
                  <a:lnTo>
                    <a:pt x="432389" y="347051"/>
                  </a:lnTo>
                  <a:lnTo>
                    <a:pt x="380603" y="356945"/>
                  </a:lnTo>
                  <a:lnTo>
                    <a:pt x="314919" y="363431"/>
                  </a:lnTo>
                  <a:lnTo>
                    <a:pt x="239268" y="365759"/>
                  </a:lnTo>
                  <a:lnTo>
                    <a:pt x="163616" y="363431"/>
                  </a:lnTo>
                  <a:lnTo>
                    <a:pt x="97932" y="356945"/>
                  </a:lnTo>
                  <a:lnTo>
                    <a:pt x="46146" y="347051"/>
                  </a:lnTo>
                  <a:lnTo>
                    <a:pt x="12192" y="334499"/>
                  </a:lnTo>
                  <a:lnTo>
                    <a:pt x="0" y="320039"/>
                  </a:lnTo>
                  <a:lnTo>
                    <a:pt x="0" y="45719"/>
                  </a:lnTo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0901172" y="4058412"/>
              <a:ext cx="198120" cy="398145"/>
            </a:xfrm>
            <a:custGeom>
              <a:avLst/>
              <a:gdLst/>
              <a:ahLst/>
              <a:cxnLst/>
              <a:rect l="l" t="t" r="r" b="b"/>
              <a:pathLst>
                <a:path w="198120" h="398145">
                  <a:moveTo>
                    <a:pt x="198120" y="0"/>
                  </a:moveTo>
                  <a:lnTo>
                    <a:pt x="0" y="93344"/>
                  </a:lnTo>
                  <a:lnTo>
                    <a:pt x="0" y="397763"/>
                  </a:lnTo>
                  <a:lnTo>
                    <a:pt x="198120" y="304419"/>
                  </a:lnTo>
                  <a:lnTo>
                    <a:pt x="198120" y="0"/>
                  </a:lnTo>
                  <a:close/>
                </a:path>
              </a:pathLst>
            </a:custGeom>
            <a:solidFill>
              <a:srgbClr val="4966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9841992" y="4797552"/>
              <a:ext cx="124968" cy="19659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10826622" y="3615944"/>
            <a:ext cx="434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Gothic Uralic"/>
                <a:cs typeface="Gothic Uralic"/>
              </a:rPr>
              <a:t>C2</a:t>
            </a:r>
            <a:endParaRPr sz="2400">
              <a:latin typeface="Gothic Uralic"/>
              <a:cs typeface="Gothic Uralic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9366504" y="5035296"/>
            <a:ext cx="1364742" cy="144094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9767696" y="5219191"/>
            <a:ext cx="95123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50" dirty="0">
                <a:solidFill>
                  <a:srgbClr val="232852"/>
                </a:solidFill>
                <a:latin typeface="Gothic Uralic"/>
                <a:cs typeface="Gothic Uralic"/>
              </a:rPr>
              <a:t>C</a:t>
            </a:r>
            <a:r>
              <a:rPr sz="5400" b="1" dirty="0">
                <a:solidFill>
                  <a:srgbClr val="232852"/>
                </a:solidFill>
                <a:latin typeface="Gothic Uralic"/>
                <a:cs typeface="Gothic Uralic"/>
              </a:rPr>
              <a:t>3</a:t>
            </a:r>
            <a:endParaRPr sz="5400">
              <a:latin typeface="Gothic Uralic"/>
              <a:cs typeface="Gothic Uralic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5914390" y="4213859"/>
            <a:ext cx="173990" cy="466725"/>
          </a:xfrm>
          <a:custGeom>
            <a:avLst/>
            <a:gdLst/>
            <a:ahLst/>
            <a:cxnLst/>
            <a:rect l="l" t="t" r="r" b="b"/>
            <a:pathLst>
              <a:path w="173989" h="466725">
                <a:moveTo>
                  <a:pt x="83058" y="408304"/>
                </a:moveTo>
                <a:lnTo>
                  <a:pt x="71739" y="410412"/>
                </a:lnTo>
                <a:lnTo>
                  <a:pt x="62420" y="416496"/>
                </a:lnTo>
                <a:lnTo>
                  <a:pt x="56054" y="425628"/>
                </a:lnTo>
                <a:lnTo>
                  <a:pt x="53594" y="436879"/>
                </a:lnTo>
                <a:lnTo>
                  <a:pt x="55681" y="448198"/>
                </a:lnTo>
                <a:lnTo>
                  <a:pt x="61722" y="457517"/>
                </a:lnTo>
                <a:lnTo>
                  <a:pt x="70810" y="463883"/>
                </a:lnTo>
                <a:lnTo>
                  <a:pt x="82042" y="466344"/>
                </a:lnTo>
                <a:lnTo>
                  <a:pt x="93360" y="464256"/>
                </a:lnTo>
                <a:lnTo>
                  <a:pt x="102679" y="458215"/>
                </a:lnTo>
                <a:lnTo>
                  <a:pt x="109045" y="449127"/>
                </a:lnTo>
                <a:lnTo>
                  <a:pt x="111506" y="437895"/>
                </a:lnTo>
                <a:lnTo>
                  <a:pt x="109418" y="426467"/>
                </a:lnTo>
                <a:lnTo>
                  <a:pt x="103378" y="417179"/>
                </a:lnTo>
                <a:lnTo>
                  <a:pt x="94289" y="410819"/>
                </a:lnTo>
                <a:lnTo>
                  <a:pt x="83058" y="408304"/>
                </a:lnTo>
                <a:close/>
              </a:path>
              <a:path w="173989" h="466725">
                <a:moveTo>
                  <a:pt x="84836" y="292481"/>
                </a:moveTo>
                <a:lnTo>
                  <a:pt x="73590" y="294586"/>
                </a:lnTo>
                <a:lnTo>
                  <a:pt x="64309" y="300656"/>
                </a:lnTo>
                <a:lnTo>
                  <a:pt x="57957" y="309751"/>
                </a:lnTo>
                <a:lnTo>
                  <a:pt x="55499" y="320928"/>
                </a:lnTo>
                <a:lnTo>
                  <a:pt x="55499" y="321056"/>
                </a:lnTo>
                <a:lnTo>
                  <a:pt x="57586" y="332374"/>
                </a:lnTo>
                <a:lnTo>
                  <a:pt x="63626" y="341693"/>
                </a:lnTo>
                <a:lnTo>
                  <a:pt x="72715" y="348059"/>
                </a:lnTo>
                <a:lnTo>
                  <a:pt x="83947" y="350519"/>
                </a:lnTo>
                <a:lnTo>
                  <a:pt x="95265" y="348412"/>
                </a:lnTo>
                <a:lnTo>
                  <a:pt x="104584" y="342328"/>
                </a:lnTo>
                <a:lnTo>
                  <a:pt x="110950" y="333196"/>
                </a:lnTo>
                <a:lnTo>
                  <a:pt x="113411" y="321944"/>
                </a:lnTo>
                <a:lnTo>
                  <a:pt x="111303" y="310626"/>
                </a:lnTo>
                <a:lnTo>
                  <a:pt x="105219" y="301307"/>
                </a:lnTo>
                <a:lnTo>
                  <a:pt x="96087" y="294941"/>
                </a:lnTo>
                <a:lnTo>
                  <a:pt x="84836" y="292481"/>
                </a:lnTo>
                <a:close/>
              </a:path>
              <a:path w="173989" h="466725">
                <a:moveTo>
                  <a:pt x="86740" y="176656"/>
                </a:moveTo>
                <a:lnTo>
                  <a:pt x="75441" y="178744"/>
                </a:lnTo>
                <a:lnTo>
                  <a:pt x="66167" y="184785"/>
                </a:lnTo>
                <a:lnTo>
                  <a:pt x="59844" y="193873"/>
                </a:lnTo>
                <a:lnTo>
                  <a:pt x="57404" y="205104"/>
                </a:lnTo>
                <a:lnTo>
                  <a:pt x="57404" y="205231"/>
                </a:lnTo>
                <a:lnTo>
                  <a:pt x="59491" y="216477"/>
                </a:lnTo>
                <a:lnTo>
                  <a:pt x="65531" y="225758"/>
                </a:lnTo>
                <a:lnTo>
                  <a:pt x="74620" y="232110"/>
                </a:lnTo>
                <a:lnTo>
                  <a:pt x="85851" y="234569"/>
                </a:lnTo>
                <a:lnTo>
                  <a:pt x="97153" y="232481"/>
                </a:lnTo>
                <a:lnTo>
                  <a:pt x="106441" y="226440"/>
                </a:lnTo>
                <a:lnTo>
                  <a:pt x="112801" y="217352"/>
                </a:lnTo>
                <a:lnTo>
                  <a:pt x="115315" y="206120"/>
                </a:lnTo>
                <a:lnTo>
                  <a:pt x="113208" y="194748"/>
                </a:lnTo>
                <a:lnTo>
                  <a:pt x="107124" y="185467"/>
                </a:lnTo>
                <a:lnTo>
                  <a:pt x="97992" y="179115"/>
                </a:lnTo>
                <a:lnTo>
                  <a:pt x="86740" y="176656"/>
                </a:lnTo>
                <a:close/>
              </a:path>
              <a:path w="173989" h="466725">
                <a:moveTo>
                  <a:pt x="89662" y="0"/>
                </a:moveTo>
                <a:lnTo>
                  <a:pt x="0" y="172338"/>
                </a:lnTo>
                <a:lnTo>
                  <a:pt x="173736" y="175132"/>
                </a:lnTo>
                <a:lnTo>
                  <a:pt x="89662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3" name="object 63"/>
          <p:cNvGrpSpPr/>
          <p:nvPr/>
        </p:nvGrpSpPr>
        <p:grpSpPr>
          <a:xfrm>
            <a:off x="9907523" y="5035296"/>
            <a:ext cx="1214120" cy="1548765"/>
            <a:chOff x="9907523" y="5035296"/>
            <a:chExt cx="1214120" cy="1548765"/>
          </a:xfrm>
        </p:grpSpPr>
        <p:sp>
          <p:nvSpPr>
            <p:cNvPr id="64" name="object 64"/>
            <p:cNvSpPr/>
            <p:nvPr/>
          </p:nvSpPr>
          <p:spPr>
            <a:xfrm>
              <a:off x="9907523" y="5035296"/>
              <a:ext cx="1213866" cy="144094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0006583" y="6007608"/>
              <a:ext cx="381000" cy="568960"/>
            </a:xfrm>
            <a:custGeom>
              <a:avLst/>
              <a:gdLst/>
              <a:ahLst/>
              <a:cxnLst/>
              <a:rect l="l" t="t" r="r" b="b"/>
              <a:pathLst>
                <a:path w="381000" h="568959">
                  <a:moveTo>
                    <a:pt x="190500" y="0"/>
                  </a:moveTo>
                  <a:lnTo>
                    <a:pt x="0" y="190499"/>
                  </a:lnTo>
                  <a:lnTo>
                    <a:pt x="95250" y="190499"/>
                  </a:lnTo>
                  <a:lnTo>
                    <a:pt x="95250" y="568451"/>
                  </a:lnTo>
                  <a:lnTo>
                    <a:pt x="285750" y="568451"/>
                  </a:lnTo>
                  <a:lnTo>
                    <a:pt x="285750" y="190499"/>
                  </a:lnTo>
                  <a:lnTo>
                    <a:pt x="381000" y="190499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0006583" y="6007608"/>
              <a:ext cx="381000" cy="568960"/>
            </a:xfrm>
            <a:custGeom>
              <a:avLst/>
              <a:gdLst/>
              <a:ahLst/>
              <a:cxnLst/>
              <a:rect l="l" t="t" r="r" b="b"/>
              <a:pathLst>
                <a:path w="381000" h="568959">
                  <a:moveTo>
                    <a:pt x="95250" y="568451"/>
                  </a:moveTo>
                  <a:lnTo>
                    <a:pt x="95250" y="190499"/>
                  </a:lnTo>
                  <a:lnTo>
                    <a:pt x="0" y="190499"/>
                  </a:lnTo>
                  <a:lnTo>
                    <a:pt x="190500" y="0"/>
                  </a:lnTo>
                  <a:lnTo>
                    <a:pt x="381000" y="190499"/>
                  </a:lnTo>
                  <a:lnTo>
                    <a:pt x="285750" y="190499"/>
                  </a:lnTo>
                  <a:lnTo>
                    <a:pt x="285750" y="568451"/>
                  </a:lnTo>
                  <a:lnTo>
                    <a:pt x="95250" y="568451"/>
                  </a:lnTo>
                  <a:close/>
                </a:path>
              </a:pathLst>
            </a:custGeom>
            <a:ln w="1524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0"/>
            <a:ext cx="4671059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39846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Problem-solving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4962144" y="3796284"/>
            <a:ext cx="2118360" cy="1998345"/>
            <a:chOff x="4962144" y="3796284"/>
            <a:chExt cx="2118360" cy="1998345"/>
          </a:xfrm>
        </p:grpSpPr>
        <p:sp>
          <p:nvSpPr>
            <p:cNvPr id="6" name="object 6"/>
            <p:cNvSpPr/>
            <p:nvPr/>
          </p:nvSpPr>
          <p:spPr>
            <a:xfrm>
              <a:off x="4969764" y="3803904"/>
              <a:ext cx="2103120" cy="1983105"/>
            </a:xfrm>
            <a:custGeom>
              <a:avLst/>
              <a:gdLst/>
              <a:ahLst/>
              <a:cxnLst/>
              <a:rect l="l" t="t" r="r" b="b"/>
              <a:pathLst>
                <a:path w="2103120" h="1983104">
                  <a:moveTo>
                    <a:pt x="0" y="1982724"/>
                  </a:moveTo>
                  <a:lnTo>
                    <a:pt x="2103119" y="1982724"/>
                  </a:lnTo>
                  <a:lnTo>
                    <a:pt x="2103119" y="4572"/>
                  </a:lnTo>
                  <a:lnTo>
                    <a:pt x="0" y="4572"/>
                  </a:lnTo>
                  <a:lnTo>
                    <a:pt x="0" y="1982724"/>
                  </a:lnTo>
                  <a:close/>
                </a:path>
                <a:path w="2103120" h="1983104">
                  <a:moveTo>
                    <a:pt x="667512" y="1982724"/>
                  </a:moveTo>
                  <a:lnTo>
                    <a:pt x="1409700" y="1982724"/>
                  </a:lnTo>
                  <a:lnTo>
                    <a:pt x="1409700" y="0"/>
                  </a:lnTo>
                  <a:lnTo>
                    <a:pt x="667512" y="0"/>
                  </a:lnTo>
                  <a:lnTo>
                    <a:pt x="667512" y="1982724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969764" y="4407408"/>
              <a:ext cx="2103120" cy="728980"/>
            </a:xfrm>
            <a:custGeom>
              <a:avLst/>
              <a:gdLst/>
              <a:ahLst/>
              <a:cxnLst/>
              <a:rect l="l" t="t" r="r" b="b"/>
              <a:pathLst>
                <a:path w="2103120" h="728979">
                  <a:moveTo>
                    <a:pt x="0" y="728471"/>
                  </a:moveTo>
                  <a:lnTo>
                    <a:pt x="2103119" y="728471"/>
                  </a:lnTo>
                  <a:lnTo>
                    <a:pt x="2103119" y="0"/>
                  </a:lnTo>
                  <a:lnTo>
                    <a:pt x="0" y="0"/>
                  </a:lnTo>
                  <a:lnTo>
                    <a:pt x="0" y="728471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496811" y="4477512"/>
              <a:ext cx="542543" cy="5425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969764" y="3808476"/>
            <a:ext cx="668020" cy="599440"/>
          </a:xfrm>
          <a:prstGeom prst="rect">
            <a:avLst/>
          </a:prstGeom>
          <a:ln w="15240">
            <a:solidFill>
              <a:srgbClr val="34487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8595">
              <a:lnSpc>
                <a:spcPts val="4235"/>
              </a:lnSpc>
            </a:pPr>
            <a:r>
              <a:rPr sz="3600" b="1" dirty="0">
                <a:latin typeface="Gothic Uralic"/>
                <a:cs typeface="Gothic Uralic"/>
              </a:rPr>
              <a:t>o</a:t>
            </a:r>
            <a:endParaRPr sz="3600">
              <a:latin typeface="Gothic Uralic"/>
              <a:cs typeface="Gothic Ural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00650" y="3360877"/>
            <a:ext cx="171068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6445" algn="l"/>
                <a:tab pos="1459230" algn="l"/>
              </a:tabLst>
            </a:pPr>
            <a:r>
              <a:rPr sz="2400" b="1" dirty="0">
                <a:latin typeface="Gothic Uralic"/>
                <a:cs typeface="Gothic Uralic"/>
              </a:rPr>
              <a:t>A	B	C</a:t>
            </a:r>
            <a:endParaRPr sz="2400">
              <a:latin typeface="Gothic Uralic"/>
              <a:cs typeface="Gothic Ural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77588" y="3925061"/>
            <a:ext cx="223520" cy="1003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Gothic Uralic"/>
                <a:cs typeface="Gothic Uralic"/>
              </a:rPr>
              <a:t>3</a:t>
            </a:r>
            <a:endParaRPr sz="24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940"/>
              </a:spcBef>
            </a:pPr>
            <a:r>
              <a:rPr sz="2400" b="1" dirty="0">
                <a:latin typeface="Gothic Uralic"/>
                <a:cs typeface="Gothic Uralic"/>
              </a:rPr>
              <a:t>2</a:t>
            </a:r>
            <a:endParaRPr sz="2400">
              <a:latin typeface="Gothic Uralic"/>
              <a:cs typeface="Gothic Ural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77588" y="5273446"/>
            <a:ext cx="1968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Gothic Uralic"/>
                <a:cs typeface="Gothic Uralic"/>
              </a:rPr>
              <a:t>1</a:t>
            </a:r>
            <a:endParaRPr sz="2400">
              <a:latin typeface="Gothic Uralic"/>
              <a:cs typeface="Gothic Ural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44896" y="3784854"/>
            <a:ext cx="7270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835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Gothic Uralic"/>
                <a:cs typeface="Gothic Uralic"/>
              </a:rPr>
              <a:t>o</a:t>
            </a:r>
            <a:endParaRPr sz="3600">
              <a:latin typeface="Gothic Uralic"/>
              <a:cs typeface="Gothic Ural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69764" y="4407408"/>
            <a:ext cx="668020" cy="728980"/>
          </a:xfrm>
          <a:prstGeom prst="rect">
            <a:avLst/>
          </a:prstGeom>
          <a:ln w="15240">
            <a:solidFill>
              <a:srgbClr val="34487C"/>
            </a:solidFill>
          </a:ln>
        </p:spPr>
        <p:txBody>
          <a:bodyPr vert="horz" wrap="square" lIns="0" tIns="48894" rIns="0" bIns="0" rtlCol="0">
            <a:spAutoFit/>
          </a:bodyPr>
          <a:lstStyle/>
          <a:p>
            <a:pPr marL="205740">
              <a:lnSpc>
                <a:spcPct val="100000"/>
              </a:lnSpc>
              <a:spcBef>
                <a:spcPts val="385"/>
              </a:spcBef>
            </a:pPr>
            <a:r>
              <a:rPr sz="3600" b="1" dirty="0">
                <a:latin typeface="Gothic Uralic"/>
                <a:cs typeface="Gothic Uralic"/>
              </a:rPr>
              <a:t>o</a:t>
            </a:r>
            <a:endParaRPr sz="3600">
              <a:latin typeface="Gothic Uralic"/>
              <a:cs typeface="Gothic Ural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69764" y="5135879"/>
            <a:ext cx="668020" cy="650875"/>
          </a:xfrm>
          <a:prstGeom prst="rect">
            <a:avLst/>
          </a:prstGeom>
          <a:ln w="15240">
            <a:solidFill>
              <a:srgbClr val="34487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05740">
              <a:lnSpc>
                <a:spcPts val="4260"/>
              </a:lnSpc>
            </a:pPr>
            <a:r>
              <a:rPr sz="3600" b="1" dirty="0">
                <a:latin typeface="Gothic Uralic"/>
                <a:cs typeface="Gothic Uralic"/>
              </a:rPr>
              <a:t>o</a:t>
            </a:r>
            <a:endParaRPr sz="3600">
              <a:latin typeface="Gothic Uralic"/>
              <a:cs typeface="Gothic Ural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37276" y="4407408"/>
            <a:ext cx="742315" cy="728980"/>
          </a:xfrm>
          <a:prstGeom prst="rect">
            <a:avLst/>
          </a:prstGeom>
          <a:ln w="15240">
            <a:solidFill>
              <a:srgbClr val="34487C"/>
            </a:solidFill>
          </a:ln>
        </p:spPr>
        <p:txBody>
          <a:bodyPr vert="horz" wrap="square" lIns="0" tIns="64135" rIns="0" bIns="0" rtlCol="0">
            <a:spAutoFit/>
          </a:bodyPr>
          <a:lstStyle/>
          <a:p>
            <a:pPr marL="211455">
              <a:lnSpc>
                <a:spcPct val="100000"/>
              </a:lnSpc>
              <a:spcBef>
                <a:spcPts val="505"/>
              </a:spcBef>
            </a:pPr>
            <a:r>
              <a:rPr sz="3600" b="1" dirty="0">
                <a:latin typeface="Gothic Uralic"/>
                <a:cs typeface="Gothic Uralic"/>
              </a:rPr>
              <a:t>o</a:t>
            </a:r>
            <a:endParaRPr sz="3600">
              <a:latin typeface="Gothic Uralic"/>
              <a:cs typeface="Gothic Ural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79464" y="3808476"/>
            <a:ext cx="693420" cy="599440"/>
          </a:xfrm>
          <a:prstGeom prst="rect">
            <a:avLst/>
          </a:prstGeom>
          <a:ln w="15240">
            <a:solidFill>
              <a:srgbClr val="34487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05105">
              <a:lnSpc>
                <a:spcPts val="4310"/>
              </a:lnSpc>
            </a:pPr>
            <a:r>
              <a:rPr sz="3600" b="1" dirty="0">
                <a:latin typeface="Gothic Uralic"/>
                <a:cs typeface="Gothic Uralic"/>
              </a:rPr>
              <a:t>o</a:t>
            </a:r>
            <a:endParaRPr sz="3600">
              <a:latin typeface="Gothic Uralic"/>
              <a:cs typeface="Gothic Ural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637276" y="5135879"/>
            <a:ext cx="742315" cy="650875"/>
          </a:xfrm>
          <a:prstGeom prst="rect">
            <a:avLst/>
          </a:prstGeom>
          <a:ln w="15240">
            <a:solidFill>
              <a:srgbClr val="34487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11455">
              <a:lnSpc>
                <a:spcPts val="4230"/>
              </a:lnSpc>
            </a:pPr>
            <a:r>
              <a:rPr sz="3600" b="1" dirty="0">
                <a:solidFill>
                  <a:srgbClr val="C00000"/>
                </a:solidFill>
                <a:latin typeface="Gothic Uralic"/>
                <a:cs typeface="Gothic Uralic"/>
              </a:rPr>
              <a:t>o</a:t>
            </a:r>
            <a:endParaRPr sz="3600">
              <a:latin typeface="Gothic Uralic"/>
              <a:cs typeface="Gothic Uralic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913374" y="4714239"/>
            <a:ext cx="678180" cy="652145"/>
          </a:xfrm>
          <a:custGeom>
            <a:avLst/>
            <a:gdLst/>
            <a:ahLst/>
            <a:cxnLst/>
            <a:rect l="l" t="t" r="r" b="b"/>
            <a:pathLst>
              <a:path w="678179" h="652145">
                <a:moveTo>
                  <a:pt x="173609" y="480707"/>
                </a:moveTo>
                <a:lnTo>
                  <a:pt x="0" y="475996"/>
                </a:lnTo>
                <a:lnTo>
                  <a:pt x="82042" y="652018"/>
                </a:lnTo>
                <a:lnTo>
                  <a:pt x="173609" y="480707"/>
                </a:lnTo>
                <a:close/>
              </a:path>
              <a:path w="678179" h="652145">
                <a:moveTo>
                  <a:pt x="222250" y="90043"/>
                </a:moveTo>
                <a:lnTo>
                  <a:pt x="219875" y="78867"/>
                </a:lnTo>
                <a:lnTo>
                  <a:pt x="213588" y="69761"/>
                </a:lnTo>
                <a:lnTo>
                  <a:pt x="204330" y="63652"/>
                </a:lnTo>
                <a:lnTo>
                  <a:pt x="193040" y="61468"/>
                </a:lnTo>
                <a:lnTo>
                  <a:pt x="192913" y="61468"/>
                </a:lnTo>
                <a:lnTo>
                  <a:pt x="181673" y="63919"/>
                </a:lnTo>
                <a:lnTo>
                  <a:pt x="172567" y="70243"/>
                </a:lnTo>
                <a:lnTo>
                  <a:pt x="166497" y="79514"/>
                </a:lnTo>
                <a:lnTo>
                  <a:pt x="164338" y="90805"/>
                </a:lnTo>
                <a:lnTo>
                  <a:pt x="166712" y="102057"/>
                </a:lnTo>
                <a:lnTo>
                  <a:pt x="173050" y="111188"/>
                </a:lnTo>
                <a:lnTo>
                  <a:pt x="182346" y="117284"/>
                </a:lnTo>
                <a:lnTo>
                  <a:pt x="193675" y="119380"/>
                </a:lnTo>
                <a:lnTo>
                  <a:pt x="204914" y="117005"/>
                </a:lnTo>
                <a:lnTo>
                  <a:pt x="214058" y="110667"/>
                </a:lnTo>
                <a:lnTo>
                  <a:pt x="220141" y="101371"/>
                </a:lnTo>
                <a:lnTo>
                  <a:pt x="222250" y="90043"/>
                </a:lnTo>
                <a:close/>
              </a:path>
              <a:path w="678179" h="652145">
                <a:moveTo>
                  <a:pt x="338201" y="88773"/>
                </a:moveTo>
                <a:lnTo>
                  <a:pt x="335749" y="77533"/>
                </a:lnTo>
                <a:lnTo>
                  <a:pt x="329438" y="68389"/>
                </a:lnTo>
                <a:lnTo>
                  <a:pt x="320154" y="62306"/>
                </a:lnTo>
                <a:lnTo>
                  <a:pt x="308864" y="60198"/>
                </a:lnTo>
                <a:lnTo>
                  <a:pt x="297599" y="62572"/>
                </a:lnTo>
                <a:lnTo>
                  <a:pt x="288455" y="68859"/>
                </a:lnTo>
                <a:lnTo>
                  <a:pt x="282333" y="78117"/>
                </a:lnTo>
                <a:lnTo>
                  <a:pt x="280162" y="89408"/>
                </a:lnTo>
                <a:lnTo>
                  <a:pt x="282600" y="100672"/>
                </a:lnTo>
                <a:lnTo>
                  <a:pt x="288925" y="109816"/>
                </a:lnTo>
                <a:lnTo>
                  <a:pt x="298196" y="115938"/>
                </a:lnTo>
                <a:lnTo>
                  <a:pt x="309499" y="118110"/>
                </a:lnTo>
                <a:lnTo>
                  <a:pt x="320751" y="115671"/>
                </a:lnTo>
                <a:lnTo>
                  <a:pt x="329895" y="109347"/>
                </a:lnTo>
                <a:lnTo>
                  <a:pt x="336016" y="100076"/>
                </a:lnTo>
                <a:lnTo>
                  <a:pt x="338201" y="88773"/>
                </a:lnTo>
                <a:close/>
              </a:path>
              <a:path w="678179" h="652145">
                <a:moveTo>
                  <a:pt x="454025" y="87376"/>
                </a:moveTo>
                <a:lnTo>
                  <a:pt x="451637" y="76149"/>
                </a:lnTo>
                <a:lnTo>
                  <a:pt x="445325" y="67043"/>
                </a:lnTo>
                <a:lnTo>
                  <a:pt x="436054" y="60972"/>
                </a:lnTo>
                <a:lnTo>
                  <a:pt x="424815" y="58801"/>
                </a:lnTo>
                <a:lnTo>
                  <a:pt x="424688" y="58801"/>
                </a:lnTo>
                <a:lnTo>
                  <a:pt x="413435" y="61188"/>
                </a:lnTo>
                <a:lnTo>
                  <a:pt x="404304" y="67525"/>
                </a:lnTo>
                <a:lnTo>
                  <a:pt x="398208" y="76822"/>
                </a:lnTo>
                <a:lnTo>
                  <a:pt x="396113" y="88138"/>
                </a:lnTo>
                <a:lnTo>
                  <a:pt x="398475" y="99377"/>
                </a:lnTo>
                <a:lnTo>
                  <a:pt x="404761" y="108483"/>
                </a:lnTo>
                <a:lnTo>
                  <a:pt x="414020" y="114554"/>
                </a:lnTo>
                <a:lnTo>
                  <a:pt x="425323" y="116713"/>
                </a:lnTo>
                <a:lnTo>
                  <a:pt x="425450" y="116713"/>
                </a:lnTo>
                <a:lnTo>
                  <a:pt x="436689" y="114338"/>
                </a:lnTo>
                <a:lnTo>
                  <a:pt x="445833" y="108000"/>
                </a:lnTo>
                <a:lnTo>
                  <a:pt x="451916" y="98704"/>
                </a:lnTo>
                <a:lnTo>
                  <a:pt x="454025" y="87376"/>
                </a:lnTo>
                <a:close/>
              </a:path>
              <a:path w="678179" h="652145">
                <a:moveTo>
                  <a:pt x="677672" y="84836"/>
                </a:moveTo>
                <a:lnTo>
                  <a:pt x="503047" y="0"/>
                </a:lnTo>
                <a:lnTo>
                  <a:pt x="504952" y="173736"/>
                </a:lnTo>
                <a:lnTo>
                  <a:pt x="677672" y="8483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379464" y="4407408"/>
            <a:ext cx="693420" cy="728980"/>
          </a:xfrm>
          <a:prstGeom prst="rect">
            <a:avLst/>
          </a:prstGeom>
          <a:ln w="15240">
            <a:solidFill>
              <a:srgbClr val="34487C"/>
            </a:solidFill>
          </a:ln>
        </p:spPr>
        <p:txBody>
          <a:bodyPr vert="horz" wrap="square" lIns="0" tIns="58419" rIns="0" bIns="0" rtlCol="0">
            <a:spAutoFit/>
          </a:bodyPr>
          <a:lstStyle/>
          <a:p>
            <a:pPr marL="211455">
              <a:lnSpc>
                <a:spcPct val="100000"/>
              </a:lnSpc>
              <a:spcBef>
                <a:spcPts val="460"/>
              </a:spcBef>
            </a:pPr>
            <a:r>
              <a:rPr sz="3600" b="1" dirty="0">
                <a:solidFill>
                  <a:srgbClr val="7E7E7E"/>
                </a:solidFill>
                <a:latin typeface="Gothic Uralic"/>
                <a:cs typeface="Gothic Uralic"/>
              </a:rPr>
              <a:t>o</a:t>
            </a:r>
            <a:endParaRPr sz="3600">
              <a:latin typeface="Gothic Uralic"/>
              <a:cs typeface="Gothic Uralic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267833" y="4091813"/>
            <a:ext cx="1561465" cy="1456690"/>
            <a:chOff x="5267833" y="4091813"/>
            <a:chExt cx="1561465" cy="1456690"/>
          </a:xfrm>
        </p:grpSpPr>
        <p:sp>
          <p:nvSpPr>
            <p:cNvPr id="22" name="object 22"/>
            <p:cNvSpPr/>
            <p:nvPr/>
          </p:nvSpPr>
          <p:spPr>
            <a:xfrm>
              <a:off x="5267833" y="4091812"/>
              <a:ext cx="1304925" cy="1276350"/>
            </a:xfrm>
            <a:custGeom>
              <a:avLst/>
              <a:gdLst/>
              <a:ahLst/>
              <a:cxnLst/>
              <a:rect l="l" t="t" r="r" b="b"/>
              <a:pathLst>
                <a:path w="1304925" h="1276350">
                  <a:moveTo>
                    <a:pt x="86868" y="500253"/>
                  </a:moveTo>
                  <a:lnTo>
                    <a:pt x="57886" y="500557"/>
                  </a:lnTo>
                  <a:lnTo>
                    <a:pt x="53975" y="125984"/>
                  </a:lnTo>
                  <a:lnTo>
                    <a:pt x="53848" y="117729"/>
                  </a:lnTo>
                  <a:lnTo>
                    <a:pt x="47371" y="111252"/>
                  </a:lnTo>
                  <a:lnTo>
                    <a:pt x="31369" y="111506"/>
                  </a:lnTo>
                  <a:lnTo>
                    <a:pt x="29210" y="113665"/>
                  </a:lnTo>
                  <a:lnTo>
                    <a:pt x="29210" y="523240"/>
                  </a:lnTo>
                  <a:lnTo>
                    <a:pt x="29070" y="514985"/>
                  </a:lnTo>
                  <a:lnTo>
                    <a:pt x="29083" y="515239"/>
                  </a:lnTo>
                  <a:lnTo>
                    <a:pt x="29210" y="523240"/>
                  </a:lnTo>
                  <a:lnTo>
                    <a:pt x="29210" y="113665"/>
                  </a:lnTo>
                  <a:lnTo>
                    <a:pt x="25146" y="117729"/>
                  </a:lnTo>
                  <a:lnTo>
                    <a:pt x="25019" y="125984"/>
                  </a:lnTo>
                  <a:lnTo>
                    <a:pt x="28930" y="500849"/>
                  </a:lnTo>
                  <a:lnTo>
                    <a:pt x="0" y="501142"/>
                  </a:lnTo>
                  <a:lnTo>
                    <a:pt x="44450" y="587502"/>
                  </a:lnTo>
                  <a:lnTo>
                    <a:pt x="72542" y="529717"/>
                  </a:lnTo>
                  <a:lnTo>
                    <a:pt x="86868" y="500253"/>
                  </a:lnTo>
                  <a:close/>
                </a:path>
                <a:path w="1304925" h="1276350">
                  <a:moveTo>
                    <a:pt x="91440" y="1189101"/>
                  </a:moveTo>
                  <a:lnTo>
                    <a:pt x="62458" y="1189405"/>
                  </a:lnTo>
                  <a:lnTo>
                    <a:pt x="58547" y="814832"/>
                  </a:lnTo>
                  <a:lnTo>
                    <a:pt x="58420" y="806577"/>
                  </a:lnTo>
                  <a:lnTo>
                    <a:pt x="51943" y="800100"/>
                  </a:lnTo>
                  <a:lnTo>
                    <a:pt x="35941" y="800354"/>
                  </a:lnTo>
                  <a:lnTo>
                    <a:pt x="33782" y="802513"/>
                  </a:lnTo>
                  <a:lnTo>
                    <a:pt x="33782" y="1212088"/>
                  </a:lnTo>
                  <a:lnTo>
                    <a:pt x="33642" y="1203833"/>
                  </a:lnTo>
                  <a:lnTo>
                    <a:pt x="33655" y="1204087"/>
                  </a:lnTo>
                  <a:lnTo>
                    <a:pt x="33782" y="1212088"/>
                  </a:lnTo>
                  <a:lnTo>
                    <a:pt x="33782" y="802513"/>
                  </a:lnTo>
                  <a:lnTo>
                    <a:pt x="29718" y="806577"/>
                  </a:lnTo>
                  <a:lnTo>
                    <a:pt x="29591" y="814832"/>
                  </a:lnTo>
                  <a:lnTo>
                    <a:pt x="33502" y="1189697"/>
                  </a:lnTo>
                  <a:lnTo>
                    <a:pt x="4572" y="1189990"/>
                  </a:lnTo>
                  <a:lnTo>
                    <a:pt x="49022" y="1276350"/>
                  </a:lnTo>
                  <a:lnTo>
                    <a:pt x="77114" y="1218565"/>
                  </a:lnTo>
                  <a:lnTo>
                    <a:pt x="91440" y="1189101"/>
                  </a:lnTo>
                  <a:close/>
                </a:path>
                <a:path w="1304925" h="1276350">
                  <a:moveTo>
                    <a:pt x="599186" y="50927"/>
                  </a:moveTo>
                  <a:lnTo>
                    <a:pt x="513080" y="6096"/>
                  </a:lnTo>
                  <a:lnTo>
                    <a:pt x="512610" y="35064"/>
                  </a:lnTo>
                  <a:lnTo>
                    <a:pt x="144526" y="28956"/>
                  </a:lnTo>
                  <a:lnTo>
                    <a:pt x="137922" y="35306"/>
                  </a:lnTo>
                  <a:lnTo>
                    <a:pt x="137668" y="51308"/>
                  </a:lnTo>
                  <a:lnTo>
                    <a:pt x="144018" y="57912"/>
                  </a:lnTo>
                  <a:lnTo>
                    <a:pt x="512140" y="63906"/>
                  </a:lnTo>
                  <a:lnTo>
                    <a:pt x="511683" y="92964"/>
                  </a:lnTo>
                  <a:lnTo>
                    <a:pt x="571157" y="64389"/>
                  </a:lnTo>
                  <a:lnTo>
                    <a:pt x="599186" y="50927"/>
                  </a:lnTo>
                  <a:close/>
                </a:path>
                <a:path w="1304925" h="1276350">
                  <a:moveTo>
                    <a:pt x="614426" y="706247"/>
                  </a:moveTo>
                  <a:lnTo>
                    <a:pt x="528320" y="661416"/>
                  </a:lnTo>
                  <a:lnTo>
                    <a:pt x="527850" y="690384"/>
                  </a:lnTo>
                  <a:lnTo>
                    <a:pt x="159766" y="684276"/>
                  </a:lnTo>
                  <a:lnTo>
                    <a:pt x="153162" y="690626"/>
                  </a:lnTo>
                  <a:lnTo>
                    <a:pt x="152908" y="706628"/>
                  </a:lnTo>
                  <a:lnTo>
                    <a:pt x="159258" y="713232"/>
                  </a:lnTo>
                  <a:lnTo>
                    <a:pt x="527380" y="719226"/>
                  </a:lnTo>
                  <a:lnTo>
                    <a:pt x="526923" y="748284"/>
                  </a:lnTo>
                  <a:lnTo>
                    <a:pt x="586397" y="719709"/>
                  </a:lnTo>
                  <a:lnTo>
                    <a:pt x="614426" y="706247"/>
                  </a:lnTo>
                  <a:close/>
                </a:path>
                <a:path w="1304925" h="1276350">
                  <a:moveTo>
                    <a:pt x="1304798" y="44831"/>
                  </a:moveTo>
                  <a:lnTo>
                    <a:pt x="1218692" y="0"/>
                  </a:lnTo>
                  <a:lnTo>
                    <a:pt x="1218222" y="28968"/>
                  </a:lnTo>
                  <a:lnTo>
                    <a:pt x="850138" y="22860"/>
                  </a:lnTo>
                  <a:lnTo>
                    <a:pt x="843534" y="29210"/>
                  </a:lnTo>
                  <a:lnTo>
                    <a:pt x="843280" y="45212"/>
                  </a:lnTo>
                  <a:lnTo>
                    <a:pt x="849630" y="51816"/>
                  </a:lnTo>
                  <a:lnTo>
                    <a:pt x="1217752" y="57810"/>
                  </a:lnTo>
                  <a:lnTo>
                    <a:pt x="1217295" y="86868"/>
                  </a:lnTo>
                  <a:lnTo>
                    <a:pt x="1276769" y="58293"/>
                  </a:lnTo>
                  <a:lnTo>
                    <a:pt x="1304798" y="448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410200" y="5374259"/>
              <a:ext cx="491490" cy="173990"/>
            </a:xfrm>
            <a:custGeom>
              <a:avLst/>
              <a:gdLst/>
              <a:ahLst/>
              <a:cxnLst/>
              <a:rect l="l" t="t" r="r" b="b"/>
              <a:pathLst>
                <a:path w="491489" h="173989">
                  <a:moveTo>
                    <a:pt x="317880" y="0"/>
                  </a:moveTo>
                  <a:lnTo>
                    <a:pt x="317754" y="57854"/>
                  </a:lnTo>
                  <a:lnTo>
                    <a:pt x="346710" y="57911"/>
                  </a:lnTo>
                  <a:lnTo>
                    <a:pt x="357965" y="60259"/>
                  </a:lnTo>
                  <a:lnTo>
                    <a:pt x="367125" y="66500"/>
                  </a:lnTo>
                  <a:lnTo>
                    <a:pt x="373284" y="75717"/>
                  </a:lnTo>
                  <a:lnTo>
                    <a:pt x="375361" y="86105"/>
                  </a:lnTo>
                  <a:lnTo>
                    <a:pt x="375487" y="87248"/>
                  </a:lnTo>
                  <a:lnTo>
                    <a:pt x="373264" y="98268"/>
                  </a:lnTo>
                  <a:lnTo>
                    <a:pt x="367061" y="107457"/>
                  </a:lnTo>
                  <a:lnTo>
                    <a:pt x="357858" y="113623"/>
                  </a:lnTo>
                  <a:lnTo>
                    <a:pt x="346583" y="115823"/>
                  </a:lnTo>
                  <a:lnTo>
                    <a:pt x="317626" y="115823"/>
                  </a:lnTo>
                  <a:lnTo>
                    <a:pt x="317500" y="173735"/>
                  </a:lnTo>
                  <a:lnTo>
                    <a:pt x="433919" y="115823"/>
                  </a:lnTo>
                  <a:lnTo>
                    <a:pt x="346583" y="115823"/>
                  </a:lnTo>
                  <a:lnTo>
                    <a:pt x="434035" y="115766"/>
                  </a:lnTo>
                  <a:lnTo>
                    <a:pt x="491363" y="87248"/>
                  </a:lnTo>
                  <a:lnTo>
                    <a:pt x="317880" y="0"/>
                  </a:lnTo>
                  <a:close/>
                </a:path>
                <a:path w="491489" h="173989">
                  <a:moveTo>
                    <a:pt x="317754" y="57854"/>
                  </a:moveTo>
                  <a:lnTo>
                    <a:pt x="317627" y="115766"/>
                  </a:lnTo>
                  <a:lnTo>
                    <a:pt x="346583" y="115823"/>
                  </a:lnTo>
                  <a:lnTo>
                    <a:pt x="357858" y="113623"/>
                  </a:lnTo>
                  <a:lnTo>
                    <a:pt x="367061" y="107457"/>
                  </a:lnTo>
                  <a:lnTo>
                    <a:pt x="373264" y="98268"/>
                  </a:lnTo>
                  <a:lnTo>
                    <a:pt x="375538" y="86994"/>
                  </a:lnTo>
                  <a:lnTo>
                    <a:pt x="373284" y="75717"/>
                  </a:lnTo>
                  <a:lnTo>
                    <a:pt x="367125" y="66500"/>
                  </a:lnTo>
                  <a:lnTo>
                    <a:pt x="357965" y="60259"/>
                  </a:lnTo>
                  <a:lnTo>
                    <a:pt x="346710" y="57911"/>
                  </a:lnTo>
                  <a:lnTo>
                    <a:pt x="317754" y="57854"/>
                  </a:lnTo>
                  <a:close/>
                </a:path>
                <a:path w="491489" h="173989">
                  <a:moveTo>
                    <a:pt x="28955" y="57276"/>
                  </a:moveTo>
                  <a:lnTo>
                    <a:pt x="17734" y="59549"/>
                  </a:lnTo>
                  <a:lnTo>
                    <a:pt x="8524" y="65738"/>
                  </a:lnTo>
                  <a:lnTo>
                    <a:pt x="2291" y="74904"/>
                  </a:lnTo>
                  <a:lnTo>
                    <a:pt x="0" y="86105"/>
                  </a:lnTo>
                  <a:lnTo>
                    <a:pt x="2272" y="97401"/>
                  </a:lnTo>
                  <a:lnTo>
                    <a:pt x="8461" y="106648"/>
                  </a:lnTo>
                  <a:lnTo>
                    <a:pt x="17627" y="112895"/>
                  </a:lnTo>
                  <a:lnTo>
                    <a:pt x="28828" y="115188"/>
                  </a:lnTo>
                  <a:lnTo>
                    <a:pt x="317627" y="115766"/>
                  </a:lnTo>
                  <a:lnTo>
                    <a:pt x="317754" y="57854"/>
                  </a:lnTo>
                  <a:lnTo>
                    <a:pt x="28955" y="57276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655308" y="4198620"/>
              <a:ext cx="173990" cy="490855"/>
            </a:xfrm>
            <a:custGeom>
              <a:avLst/>
              <a:gdLst/>
              <a:ahLst/>
              <a:cxnLst/>
              <a:rect l="l" t="t" r="r" b="b"/>
              <a:pathLst>
                <a:path w="173990" h="490854">
                  <a:moveTo>
                    <a:pt x="83566" y="0"/>
                  </a:moveTo>
                  <a:lnTo>
                    <a:pt x="54962" y="28701"/>
                  </a:lnTo>
                  <a:lnTo>
                    <a:pt x="54864" y="29336"/>
                  </a:lnTo>
                  <a:lnTo>
                    <a:pt x="57231" y="40588"/>
                  </a:lnTo>
                  <a:lnTo>
                    <a:pt x="63515" y="49720"/>
                  </a:lnTo>
                  <a:lnTo>
                    <a:pt x="72776" y="55804"/>
                  </a:lnTo>
                  <a:lnTo>
                    <a:pt x="84074" y="57911"/>
                  </a:lnTo>
                  <a:lnTo>
                    <a:pt x="95327" y="55544"/>
                  </a:lnTo>
                  <a:lnTo>
                    <a:pt x="104473" y="49260"/>
                  </a:lnTo>
                  <a:lnTo>
                    <a:pt x="110595" y="39999"/>
                  </a:lnTo>
                  <a:lnTo>
                    <a:pt x="112775" y="28701"/>
                  </a:lnTo>
                  <a:lnTo>
                    <a:pt x="110390" y="17448"/>
                  </a:lnTo>
                  <a:lnTo>
                    <a:pt x="104076" y="8302"/>
                  </a:lnTo>
                  <a:lnTo>
                    <a:pt x="94809" y="2180"/>
                  </a:lnTo>
                  <a:lnTo>
                    <a:pt x="83566" y="0"/>
                  </a:lnTo>
                  <a:close/>
                </a:path>
                <a:path w="173990" h="490854">
                  <a:moveTo>
                    <a:pt x="84709" y="115823"/>
                  </a:moveTo>
                  <a:lnTo>
                    <a:pt x="73457" y="118264"/>
                  </a:lnTo>
                  <a:lnTo>
                    <a:pt x="64325" y="124586"/>
                  </a:lnTo>
                  <a:lnTo>
                    <a:pt x="58241" y="133861"/>
                  </a:lnTo>
                  <a:lnTo>
                    <a:pt x="56134" y="145160"/>
                  </a:lnTo>
                  <a:lnTo>
                    <a:pt x="58501" y="156414"/>
                  </a:lnTo>
                  <a:lnTo>
                    <a:pt x="64785" y="165560"/>
                  </a:lnTo>
                  <a:lnTo>
                    <a:pt x="74046" y="171682"/>
                  </a:lnTo>
                  <a:lnTo>
                    <a:pt x="85344" y="173862"/>
                  </a:lnTo>
                  <a:lnTo>
                    <a:pt x="96597" y="171422"/>
                  </a:lnTo>
                  <a:lnTo>
                    <a:pt x="105743" y="165099"/>
                  </a:lnTo>
                  <a:lnTo>
                    <a:pt x="111865" y="155825"/>
                  </a:lnTo>
                  <a:lnTo>
                    <a:pt x="114046" y="144525"/>
                  </a:lnTo>
                  <a:lnTo>
                    <a:pt x="111605" y="133272"/>
                  </a:lnTo>
                  <a:lnTo>
                    <a:pt x="105283" y="124126"/>
                  </a:lnTo>
                  <a:lnTo>
                    <a:pt x="96008" y="118004"/>
                  </a:lnTo>
                  <a:lnTo>
                    <a:pt x="84709" y="115823"/>
                  </a:lnTo>
                  <a:close/>
                </a:path>
                <a:path w="173990" h="490854">
                  <a:moveTo>
                    <a:pt x="85978" y="231774"/>
                  </a:moveTo>
                  <a:lnTo>
                    <a:pt x="57399" y="260349"/>
                  </a:lnTo>
                  <a:lnTo>
                    <a:pt x="57276" y="261111"/>
                  </a:lnTo>
                  <a:lnTo>
                    <a:pt x="59717" y="272363"/>
                  </a:lnTo>
                  <a:lnTo>
                    <a:pt x="66040" y="281495"/>
                  </a:lnTo>
                  <a:lnTo>
                    <a:pt x="75314" y="287579"/>
                  </a:lnTo>
                  <a:lnTo>
                    <a:pt x="86614" y="289686"/>
                  </a:lnTo>
                  <a:lnTo>
                    <a:pt x="97865" y="287319"/>
                  </a:lnTo>
                  <a:lnTo>
                    <a:pt x="106997" y="281035"/>
                  </a:lnTo>
                  <a:lnTo>
                    <a:pt x="113081" y="271774"/>
                  </a:lnTo>
                  <a:lnTo>
                    <a:pt x="115070" y="261111"/>
                  </a:lnTo>
                  <a:lnTo>
                    <a:pt x="115189" y="260349"/>
                  </a:lnTo>
                  <a:lnTo>
                    <a:pt x="112821" y="249098"/>
                  </a:lnTo>
                  <a:lnTo>
                    <a:pt x="106537" y="239966"/>
                  </a:lnTo>
                  <a:lnTo>
                    <a:pt x="97276" y="233882"/>
                  </a:lnTo>
                  <a:lnTo>
                    <a:pt x="85978" y="231774"/>
                  </a:lnTo>
                  <a:close/>
                </a:path>
                <a:path w="173990" h="490854">
                  <a:moveTo>
                    <a:pt x="173736" y="315975"/>
                  </a:moveTo>
                  <a:lnTo>
                    <a:pt x="0" y="317753"/>
                  </a:lnTo>
                  <a:lnTo>
                    <a:pt x="88773" y="490600"/>
                  </a:lnTo>
                  <a:lnTo>
                    <a:pt x="173736" y="315975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077712" y="5364988"/>
              <a:ext cx="513715" cy="173990"/>
            </a:xfrm>
            <a:custGeom>
              <a:avLst/>
              <a:gdLst/>
              <a:ahLst/>
              <a:cxnLst/>
              <a:rect l="l" t="t" r="r" b="b"/>
              <a:pathLst>
                <a:path w="513715" h="173989">
                  <a:moveTo>
                    <a:pt x="28701" y="61468"/>
                  </a:moveTo>
                  <a:lnTo>
                    <a:pt x="17341" y="63908"/>
                  </a:lnTo>
                  <a:lnTo>
                    <a:pt x="8239" y="70231"/>
                  </a:lnTo>
                  <a:lnTo>
                    <a:pt x="2160" y="79505"/>
                  </a:lnTo>
                  <a:lnTo>
                    <a:pt x="0" y="90805"/>
                  </a:lnTo>
                  <a:lnTo>
                    <a:pt x="2387" y="102056"/>
                  </a:lnTo>
                  <a:lnTo>
                    <a:pt x="8715" y="111188"/>
                  </a:lnTo>
                  <a:lnTo>
                    <a:pt x="18020" y="117272"/>
                  </a:lnTo>
                  <a:lnTo>
                    <a:pt x="29337" y="119380"/>
                  </a:lnTo>
                  <a:lnTo>
                    <a:pt x="40588" y="116992"/>
                  </a:lnTo>
                  <a:lnTo>
                    <a:pt x="49720" y="110664"/>
                  </a:lnTo>
                  <a:lnTo>
                    <a:pt x="55804" y="101359"/>
                  </a:lnTo>
                  <a:lnTo>
                    <a:pt x="57912" y="90043"/>
                  </a:lnTo>
                  <a:lnTo>
                    <a:pt x="55544" y="78863"/>
                  </a:lnTo>
                  <a:lnTo>
                    <a:pt x="49260" y="69754"/>
                  </a:lnTo>
                  <a:lnTo>
                    <a:pt x="39999" y="63646"/>
                  </a:lnTo>
                  <a:lnTo>
                    <a:pt x="28701" y="61468"/>
                  </a:lnTo>
                  <a:close/>
                </a:path>
                <a:path w="513715" h="173989">
                  <a:moveTo>
                    <a:pt x="144525" y="60198"/>
                  </a:moveTo>
                  <a:lnTo>
                    <a:pt x="133272" y="62565"/>
                  </a:lnTo>
                  <a:lnTo>
                    <a:pt x="124126" y="68849"/>
                  </a:lnTo>
                  <a:lnTo>
                    <a:pt x="118004" y="78110"/>
                  </a:lnTo>
                  <a:lnTo>
                    <a:pt x="115824" y="89408"/>
                  </a:lnTo>
                  <a:lnTo>
                    <a:pt x="118264" y="100661"/>
                  </a:lnTo>
                  <a:lnTo>
                    <a:pt x="124587" y="109807"/>
                  </a:lnTo>
                  <a:lnTo>
                    <a:pt x="133861" y="115929"/>
                  </a:lnTo>
                  <a:lnTo>
                    <a:pt x="145161" y="118109"/>
                  </a:lnTo>
                  <a:lnTo>
                    <a:pt x="156414" y="115669"/>
                  </a:lnTo>
                  <a:lnTo>
                    <a:pt x="165560" y="109347"/>
                  </a:lnTo>
                  <a:lnTo>
                    <a:pt x="171682" y="100072"/>
                  </a:lnTo>
                  <a:lnTo>
                    <a:pt x="173862" y="88773"/>
                  </a:lnTo>
                  <a:lnTo>
                    <a:pt x="171422" y="77521"/>
                  </a:lnTo>
                  <a:lnTo>
                    <a:pt x="165100" y="68389"/>
                  </a:lnTo>
                  <a:lnTo>
                    <a:pt x="155825" y="62305"/>
                  </a:lnTo>
                  <a:lnTo>
                    <a:pt x="144525" y="60198"/>
                  </a:lnTo>
                  <a:close/>
                </a:path>
                <a:path w="513715" h="173989">
                  <a:moveTo>
                    <a:pt x="260476" y="58800"/>
                  </a:moveTo>
                  <a:lnTo>
                    <a:pt x="249098" y="61188"/>
                  </a:lnTo>
                  <a:lnTo>
                    <a:pt x="239966" y="67516"/>
                  </a:lnTo>
                  <a:lnTo>
                    <a:pt x="233882" y="76821"/>
                  </a:lnTo>
                  <a:lnTo>
                    <a:pt x="231775" y="88137"/>
                  </a:lnTo>
                  <a:lnTo>
                    <a:pt x="234142" y="99371"/>
                  </a:lnTo>
                  <a:lnTo>
                    <a:pt x="240426" y="108473"/>
                  </a:lnTo>
                  <a:lnTo>
                    <a:pt x="249687" y="114552"/>
                  </a:lnTo>
                  <a:lnTo>
                    <a:pt x="260985" y="116712"/>
                  </a:lnTo>
                  <a:lnTo>
                    <a:pt x="272363" y="114325"/>
                  </a:lnTo>
                  <a:lnTo>
                    <a:pt x="281495" y="107997"/>
                  </a:lnTo>
                  <a:lnTo>
                    <a:pt x="287579" y="98692"/>
                  </a:lnTo>
                  <a:lnTo>
                    <a:pt x="289687" y="87375"/>
                  </a:lnTo>
                  <a:lnTo>
                    <a:pt x="287301" y="76142"/>
                  </a:lnTo>
                  <a:lnTo>
                    <a:pt x="280987" y="67040"/>
                  </a:lnTo>
                  <a:lnTo>
                    <a:pt x="271720" y="60961"/>
                  </a:lnTo>
                  <a:lnTo>
                    <a:pt x="260476" y="58800"/>
                  </a:lnTo>
                  <a:close/>
                </a:path>
                <a:path w="513715" h="173989">
                  <a:moveTo>
                    <a:pt x="338709" y="0"/>
                  </a:moveTo>
                  <a:lnTo>
                    <a:pt x="340613" y="173736"/>
                  </a:lnTo>
                  <a:lnTo>
                    <a:pt x="513334" y="84836"/>
                  </a:lnTo>
                  <a:lnTo>
                    <a:pt x="33870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379464" y="5135879"/>
            <a:ext cx="693420" cy="650875"/>
          </a:xfrm>
          <a:prstGeom prst="rect">
            <a:avLst/>
          </a:prstGeom>
          <a:ln w="15240">
            <a:solidFill>
              <a:srgbClr val="34487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9390">
              <a:lnSpc>
                <a:spcPts val="4070"/>
              </a:lnSpc>
            </a:pPr>
            <a:r>
              <a:rPr sz="3600" b="1" dirty="0">
                <a:solidFill>
                  <a:srgbClr val="7E7E7E"/>
                </a:solidFill>
                <a:latin typeface="Gothic Uralic"/>
                <a:cs typeface="Gothic Uralic"/>
              </a:rPr>
              <a:t>o</a:t>
            </a:r>
            <a:endParaRPr sz="3600">
              <a:latin typeface="Gothic Uralic"/>
              <a:cs typeface="Gothic Uralic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907278" y="4878323"/>
            <a:ext cx="173990" cy="277495"/>
          </a:xfrm>
          <a:custGeom>
            <a:avLst/>
            <a:gdLst/>
            <a:ahLst/>
            <a:cxnLst/>
            <a:rect l="l" t="t" r="r" b="b"/>
            <a:pathLst>
              <a:path w="173989" h="277495">
                <a:moveTo>
                  <a:pt x="87757" y="219456"/>
                </a:moveTo>
                <a:lnTo>
                  <a:pt x="76525" y="221916"/>
                </a:lnTo>
                <a:lnTo>
                  <a:pt x="67437" y="228282"/>
                </a:lnTo>
                <a:lnTo>
                  <a:pt x="61396" y="237601"/>
                </a:lnTo>
                <a:lnTo>
                  <a:pt x="59309" y="248919"/>
                </a:lnTo>
                <a:lnTo>
                  <a:pt x="61769" y="260276"/>
                </a:lnTo>
                <a:lnTo>
                  <a:pt x="68135" y="269351"/>
                </a:lnTo>
                <a:lnTo>
                  <a:pt x="77454" y="275353"/>
                </a:lnTo>
                <a:lnTo>
                  <a:pt x="88773" y="277368"/>
                </a:lnTo>
                <a:lnTo>
                  <a:pt x="100004" y="274907"/>
                </a:lnTo>
                <a:lnTo>
                  <a:pt x="109093" y="268541"/>
                </a:lnTo>
                <a:lnTo>
                  <a:pt x="115133" y="259222"/>
                </a:lnTo>
                <a:lnTo>
                  <a:pt x="117221" y="247903"/>
                </a:lnTo>
                <a:lnTo>
                  <a:pt x="114760" y="236672"/>
                </a:lnTo>
                <a:lnTo>
                  <a:pt x="108394" y="227584"/>
                </a:lnTo>
                <a:lnTo>
                  <a:pt x="99075" y="221543"/>
                </a:lnTo>
                <a:lnTo>
                  <a:pt x="87757" y="219456"/>
                </a:lnTo>
                <a:close/>
              </a:path>
              <a:path w="173989" h="277495">
                <a:moveTo>
                  <a:pt x="83566" y="0"/>
                </a:moveTo>
                <a:lnTo>
                  <a:pt x="0" y="175387"/>
                </a:lnTo>
                <a:lnTo>
                  <a:pt x="173736" y="172084"/>
                </a:lnTo>
                <a:lnTo>
                  <a:pt x="83566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57200" y="1676400"/>
            <a:ext cx="6120130" cy="1714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955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Problem-solving with computer</a:t>
            </a:r>
            <a:r>
              <a:rPr sz="2400" b="1" i="1" spc="-10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programs</a:t>
            </a:r>
            <a:endParaRPr sz="2400" dirty="0">
              <a:latin typeface="TeXGyreAdventor"/>
              <a:cs typeface="TeXGyreAdventor"/>
            </a:endParaRPr>
          </a:p>
          <a:p>
            <a:pPr marL="12700" marR="3887470">
              <a:lnSpc>
                <a:spcPct val="200000"/>
              </a:lnSpc>
              <a:spcBef>
                <a:spcPts val="1770"/>
              </a:spcBef>
              <a:tabLst>
                <a:tab pos="1967230" algn="l"/>
              </a:tabLst>
            </a:pPr>
            <a:r>
              <a:rPr sz="1800" b="1" spc="-5" dirty="0">
                <a:latin typeface="Gothic Uralic"/>
                <a:cs typeface="Gothic Uralic"/>
              </a:rPr>
              <a:t>States expanded : </a:t>
            </a:r>
            <a:r>
              <a:rPr sz="1800" b="1" dirty="0">
                <a:latin typeface="Gothic Uralic"/>
                <a:cs typeface="Gothic Uralic"/>
              </a:rPr>
              <a:t>7  </a:t>
            </a:r>
            <a:r>
              <a:rPr sz="1800" b="1" spc="-5" dirty="0">
                <a:latin typeface="Gothic Uralic"/>
                <a:cs typeface="Gothic Uralic"/>
              </a:rPr>
              <a:t>States</a:t>
            </a:r>
            <a:r>
              <a:rPr sz="1800" b="1" spc="-15" dirty="0">
                <a:latin typeface="Gothic Uralic"/>
                <a:cs typeface="Gothic Uralic"/>
              </a:rPr>
              <a:t> </a:t>
            </a:r>
            <a:r>
              <a:rPr sz="1800" b="1" dirty="0">
                <a:latin typeface="Gothic Uralic"/>
                <a:cs typeface="Gothic Uralic"/>
              </a:rPr>
              <a:t>waiting	</a:t>
            </a:r>
            <a:r>
              <a:rPr sz="1800" b="1" spc="-5" dirty="0">
                <a:latin typeface="Gothic Uralic"/>
                <a:cs typeface="Gothic Uralic"/>
              </a:rPr>
              <a:t>:</a:t>
            </a:r>
            <a:r>
              <a:rPr sz="1800" b="1" spc="-95" dirty="0">
                <a:latin typeface="Gothic Uralic"/>
                <a:cs typeface="Gothic Uralic"/>
              </a:rPr>
              <a:t> </a:t>
            </a:r>
            <a:r>
              <a:rPr sz="1800" b="1" dirty="0">
                <a:latin typeface="Gothic Uralic"/>
                <a:cs typeface="Gothic Uralic"/>
              </a:rPr>
              <a:t>6</a:t>
            </a:r>
            <a:endParaRPr sz="1800" dirty="0">
              <a:latin typeface="Gothic Uralic"/>
              <a:cs typeface="Gothic Uralic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108454" y="3492246"/>
            <a:ext cx="384175" cy="276225"/>
          </a:xfrm>
          <a:prstGeom prst="rect">
            <a:avLst/>
          </a:prstGeom>
          <a:solidFill>
            <a:srgbClr val="232852">
              <a:alpha val="14901"/>
            </a:srgbClr>
          </a:solidFill>
          <a:ln w="28955">
            <a:solidFill>
              <a:srgbClr val="C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30"/>
              </a:spcBef>
            </a:pPr>
            <a:r>
              <a:rPr sz="1200" b="1" spc="-5" dirty="0">
                <a:solidFill>
                  <a:srgbClr val="C00000"/>
                </a:solidFill>
                <a:latin typeface="Gothic Uralic"/>
                <a:cs typeface="Gothic Uralic"/>
              </a:rPr>
              <a:t>A3</a:t>
            </a:r>
            <a:endParaRPr sz="1200">
              <a:latin typeface="Gothic Uralic"/>
              <a:cs typeface="Gothic Uralic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98269" y="3963161"/>
            <a:ext cx="384175" cy="276225"/>
          </a:xfrm>
          <a:prstGeom prst="rect">
            <a:avLst/>
          </a:prstGeom>
          <a:solidFill>
            <a:srgbClr val="232852">
              <a:alpha val="14901"/>
            </a:srgbClr>
          </a:solidFill>
          <a:ln w="28955">
            <a:solidFill>
              <a:srgbClr val="C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30"/>
              </a:spcBef>
            </a:pPr>
            <a:r>
              <a:rPr sz="1200" b="1" spc="-5" dirty="0">
                <a:solidFill>
                  <a:srgbClr val="C00000"/>
                </a:solidFill>
                <a:latin typeface="Gothic Uralic"/>
                <a:cs typeface="Gothic Uralic"/>
              </a:rPr>
              <a:t>A2</a:t>
            </a:r>
            <a:endParaRPr sz="1200">
              <a:latin typeface="Gothic Uralic"/>
              <a:cs typeface="Gothic Uralic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702814" y="3963161"/>
            <a:ext cx="356870" cy="276225"/>
          </a:xfrm>
          <a:prstGeom prst="rect">
            <a:avLst/>
          </a:prstGeom>
          <a:solidFill>
            <a:srgbClr val="232852">
              <a:alpha val="14901"/>
            </a:srgbClr>
          </a:solidFill>
          <a:ln w="28955">
            <a:solidFill>
              <a:srgbClr val="C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30"/>
              </a:spcBef>
            </a:pPr>
            <a:r>
              <a:rPr sz="1200" b="1" spc="-5" dirty="0">
                <a:solidFill>
                  <a:srgbClr val="C00000"/>
                </a:solidFill>
                <a:latin typeface="Gothic Uralic"/>
                <a:cs typeface="Gothic Uralic"/>
              </a:rPr>
              <a:t>B3</a:t>
            </a:r>
            <a:endParaRPr sz="1200">
              <a:latin typeface="Gothic Uralic"/>
              <a:cs typeface="Gothic Uralic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590294" y="3751960"/>
            <a:ext cx="1290320" cy="229235"/>
          </a:xfrm>
          <a:custGeom>
            <a:avLst/>
            <a:gdLst/>
            <a:ahLst/>
            <a:cxnLst/>
            <a:rect l="l" t="t" r="r" b="b"/>
            <a:pathLst>
              <a:path w="1290320" h="229235">
                <a:moveTo>
                  <a:pt x="1289812" y="209423"/>
                </a:moveTo>
                <a:lnTo>
                  <a:pt x="1276756" y="196342"/>
                </a:lnTo>
                <a:lnTo>
                  <a:pt x="1229614" y="149098"/>
                </a:lnTo>
                <a:lnTo>
                  <a:pt x="1219492" y="179247"/>
                </a:lnTo>
                <a:lnTo>
                  <a:pt x="725081" y="13970"/>
                </a:lnTo>
                <a:lnTo>
                  <a:pt x="724662" y="12319"/>
                </a:lnTo>
                <a:lnTo>
                  <a:pt x="722503" y="4572"/>
                </a:lnTo>
                <a:lnTo>
                  <a:pt x="714502" y="0"/>
                </a:lnTo>
                <a:lnTo>
                  <a:pt x="706882" y="2159"/>
                </a:lnTo>
                <a:lnTo>
                  <a:pt x="79984" y="173240"/>
                </a:lnTo>
                <a:lnTo>
                  <a:pt x="72377" y="145415"/>
                </a:lnTo>
                <a:lnTo>
                  <a:pt x="0" y="210185"/>
                </a:lnTo>
                <a:lnTo>
                  <a:pt x="95250" y="229108"/>
                </a:lnTo>
                <a:lnTo>
                  <a:pt x="89242" y="207137"/>
                </a:lnTo>
                <a:lnTo>
                  <a:pt x="87617" y="201180"/>
                </a:lnTo>
                <a:lnTo>
                  <a:pt x="714502" y="30099"/>
                </a:lnTo>
                <a:lnTo>
                  <a:pt x="722122" y="27940"/>
                </a:lnTo>
                <a:lnTo>
                  <a:pt x="722934" y="26543"/>
                </a:lnTo>
                <a:lnTo>
                  <a:pt x="1215478" y="191198"/>
                </a:lnTo>
                <a:lnTo>
                  <a:pt x="1205357" y="221361"/>
                </a:lnTo>
                <a:lnTo>
                  <a:pt x="1289812" y="209423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078230" y="4444746"/>
            <a:ext cx="384175" cy="277495"/>
          </a:xfrm>
          <a:prstGeom prst="rect">
            <a:avLst/>
          </a:prstGeom>
          <a:solidFill>
            <a:srgbClr val="232852">
              <a:alpha val="14901"/>
            </a:srgbClr>
          </a:solidFill>
          <a:ln w="28956">
            <a:solidFill>
              <a:srgbClr val="C00000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35"/>
              </a:spcBef>
            </a:pPr>
            <a:r>
              <a:rPr sz="1200" b="1" spc="-5" dirty="0">
                <a:solidFill>
                  <a:srgbClr val="C00000"/>
                </a:solidFill>
                <a:latin typeface="Gothic Uralic"/>
                <a:cs typeface="Gothic Uralic"/>
              </a:rPr>
              <a:t>A1</a:t>
            </a:r>
            <a:endParaRPr sz="1200">
              <a:latin typeface="Gothic Uralic"/>
              <a:cs typeface="Gothic Uralic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270253" y="4222496"/>
            <a:ext cx="336550" cy="221615"/>
          </a:xfrm>
          <a:custGeom>
            <a:avLst/>
            <a:gdLst/>
            <a:ahLst/>
            <a:cxnLst/>
            <a:rect l="l" t="t" r="r" b="b"/>
            <a:pathLst>
              <a:path w="336550" h="221614">
                <a:moveTo>
                  <a:pt x="49657" y="138175"/>
                </a:moveTo>
                <a:lnTo>
                  <a:pt x="0" y="221614"/>
                </a:lnTo>
                <a:lnTo>
                  <a:pt x="96520" y="211200"/>
                </a:lnTo>
                <a:lnTo>
                  <a:pt x="88695" y="199008"/>
                </a:lnTo>
                <a:lnTo>
                  <a:pt x="61976" y="199008"/>
                </a:lnTo>
                <a:lnTo>
                  <a:pt x="53086" y="197103"/>
                </a:lnTo>
                <a:lnTo>
                  <a:pt x="44450" y="183641"/>
                </a:lnTo>
                <a:lnTo>
                  <a:pt x="46355" y="174624"/>
                </a:lnTo>
                <a:lnTo>
                  <a:pt x="65262" y="162493"/>
                </a:lnTo>
                <a:lnTo>
                  <a:pt x="49657" y="138175"/>
                </a:lnTo>
                <a:close/>
              </a:path>
              <a:path w="336550" h="221614">
                <a:moveTo>
                  <a:pt x="65262" y="162493"/>
                </a:moveTo>
                <a:lnTo>
                  <a:pt x="46355" y="174624"/>
                </a:lnTo>
                <a:lnTo>
                  <a:pt x="44450" y="183641"/>
                </a:lnTo>
                <a:lnTo>
                  <a:pt x="53086" y="197103"/>
                </a:lnTo>
                <a:lnTo>
                  <a:pt x="61976" y="199008"/>
                </a:lnTo>
                <a:lnTo>
                  <a:pt x="80902" y="186865"/>
                </a:lnTo>
                <a:lnTo>
                  <a:pt x="65262" y="162493"/>
                </a:lnTo>
                <a:close/>
              </a:path>
              <a:path w="336550" h="221614">
                <a:moveTo>
                  <a:pt x="80902" y="186865"/>
                </a:moveTo>
                <a:lnTo>
                  <a:pt x="61976" y="199008"/>
                </a:lnTo>
                <a:lnTo>
                  <a:pt x="88695" y="199008"/>
                </a:lnTo>
                <a:lnTo>
                  <a:pt x="80902" y="186865"/>
                </a:lnTo>
                <a:close/>
              </a:path>
              <a:path w="336550" h="221614">
                <a:moveTo>
                  <a:pt x="318516" y="0"/>
                </a:moveTo>
                <a:lnTo>
                  <a:pt x="65262" y="162493"/>
                </a:lnTo>
                <a:lnTo>
                  <a:pt x="80902" y="186865"/>
                </a:lnTo>
                <a:lnTo>
                  <a:pt x="334137" y="24383"/>
                </a:lnTo>
                <a:lnTo>
                  <a:pt x="336042" y="15366"/>
                </a:lnTo>
                <a:lnTo>
                  <a:pt x="327406" y="1904"/>
                </a:lnTo>
                <a:lnTo>
                  <a:pt x="318516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751838" y="4443221"/>
            <a:ext cx="356870" cy="276225"/>
          </a:xfrm>
          <a:prstGeom prst="rect">
            <a:avLst/>
          </a:prstGeom>
          <a:solidFill>
            <a:srgbClr val="FFC000"/>
          </a:solidFill>
          <a:ln w="28955">
            <a:solidFill>
              <a:srgbClr val="C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30"/>
              </a:spcBef>
            </a:pPr>
            <a:r>
              <a:rPr sz="1200" b="1" spc="-5" dirty="0">
                <a:solidFill>
                  <a:srgbClr val="C00000"/>
                </a:solidFill>
                <a:latin typeface="Gothic Uralic"/>
                <a:cs typeface="Gothic Uralic"/>
              </a:rPr>
              <a:t>B2</a:t>
            </a:r>
            <a:endParaRPr sz="1200">
              <a:latin typeface="Gothic Uralic"/>
              <a:cs typeface="Gothic Uralic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582292" y="4231004"/>
            <a:ext cx="347345" cy="210185"/>
          </a:xfrm>
          <a:custGeom>
            <a:avLst/>
            <a:gdLst/>
            <a:ahLst/>
            <a:cxnLst/>
            <a:rect l="l" t="t" r="r" b="b"/>
            <a:pathLst>
              <a:path w="347344" h="210185">
                <a:moveTo>
                  <a:pt x="278528" y="176624"/>
                </a:moveTo>
                <a:lnTo>
                  <a:pt x="262255" y="203835"/>
                </a:lnTo>
                <a:lnTo>
                  <a:pt x="347218" y="210185"/>
                </a:lnTo>
                <a:lnTo>
                  <a:pt x="331070" y="184912"/>
                </a:lnTo>
                <a:lnTo>
                  <a:pt x="292481" y="184912"/>
                </a:lnTo>
                <a:lnTo>
                  <a:pt x="289432" y="183134"/>
                </a:lnTo>
                <a:lnTo>
                  <a:pt x="278528" y="176624"/>
                </a:lnTo>
                <a:close/>
              </a:path>
              <a:path w="347344" h="210185">
                <a:moveTo>
                  <a:pt x="285079" y="165670"/>
                </a:moveTo>
                <a:lnTo>
                  <a:pt x="278528" y="176624"/>
                </a:lnTo>
                <a:lnTo>
                  <a:pt x="289432" y="183134"/>
                </a:lnTo>
                <a:lnTo>
                  <a:pt x="292481" y="184912"/>
                </a:lnTo>
                <a:lnTo>
                  <a:pt x="296418" y="183896"/>
                </a:lnTo>
                <a:lnTo>
                  <a:pt x="298195" y="180975"/>
                </a:lnTo>
                <a:lnTo>
                  <a:pt x="299974" y="177927"/>
                </a:lnTo>
                <a:lnTo>
                  <a:pt x="298957" y="173990"/>
                </a:lnTo>
                <a:lnTo>
                  <a:pt x="296037" y="172212"/>
                </a:lnTo>
                <a:lnTo>
                  <a:pt x="285079" y="165670"/>
                </a:lnTo>
                <a:close/>
              </a:path>
              <a:path w="347344" h="210185">
                <a:moveTo>
                  <a:pt x="301370" y="138430"/>
                </a:moveTo>
                <a:lnTo>
                  <a:pt x="285079" y="165670"/>
                </a:lnTo>
                <a:lnTo>
                  <a:pt x="296037" y="172212"/>
                </a:lnTo>
                <a:lnTo>
                  <a:pt x="298957" y="173990"/>
                </a:lnTo>
                <a:lnTo>
                  <a:pt x="299974" y="177927"/>
                </a:lnTo>
                <a:lnTo>
                  <a:pt x="298195" y="180975"/>
                </a:lnTo>
                <a:lnTo>
                  <a:pt x="296418" y="183896"/>
                </a:lnTo>
                <a:lnTo>
                  <a:pt x="292481" y="184912"/>
                </a:lnTo>
                <a:lnTo>
                  <a:pt x="331070" y="184912"/>
                </a:lnTo>
                <a:lnTo>
                  <a:pt x="301370" y="138430"/>
                </a:lnTo>
                <a:close/>
              </a:path>
              <a:path w="347344" h="210185">
                <a:moveTo>
                  <a:pt x="7493" y="0"/>
                </a:moveTo>
                <a:lnTo>
                  <a:pt x="3556" y="1016"/>
                </a:lnTo>
                <a:lnTo>
                  <a:pt x="1778" y="3937"/>
                </a:lnTo>
                <a:lnTo>
                  <a:pt x="0" y="6985"/>
                </a:lnTo>
                <a:lnTo>
                  <a:pt x="1015" y="10922"/>
                </a:lnTo>
                <a:lnTo>
                  <a:pt x="3937" y="12700"/>
                </a:lnTo>
                <a:lnTo>
                  <a:pt x="278528" y="176624"/>
                </a:lnTo>
                <a:lnTo>
                  <a:pt x="285079" y="165670"/>
                </a:lnTo>
                <a:lnTo>
                  <a:pt x="10540" y="1778"/>
                </a:lnTo>
                <a:lnTo>
                  <a:pt x="7493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684526" y="4444746"/>
            <a:ext cx="394970" cy="277495"/>
          </a:xfrm>
          <a:prstGeom prst="rect">
            <a:avLst/>
          </a:prstGeom>
          <a:solidFill>
            <a:srgbClr val="232852">
              <a:alpha val="14901"/>
            </a:srgbClr>
          </a:solidFill>
          <a:ln w="28955">
            <a:solidFill>
              <a:srgbClr val="C00000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35"/>
              </a:spcBef>
            </a:pPr>
            <a:r>
              <a:rPr sz="1200" b="1" spc="-5" dirty="0">
                <a:solidFill>
                  <a:srgbClr val="C00000"/>
                </a:solidFill>
                <a:latin typeface="Gothic Uralic"/>
                <a:cs typeface="Gothic Uralic"/>
              </a:rPr>
              <a:t>C3</a:t>
            </a:r>
            <a:endParaRPr sz="1200">
              <a:latin typeface="Gothic Uralic"/>
              <a:cs typeface="Gothic Uralic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1922398" y="4216908"/>
            <a:ext cx="996950" cy="231775"/>
            <a:chOff x="1922398" y="4216908"/>
            <a:chExt cx="996950" cy="231775"/>
          </a:xfrm>
        </p:grpSpPr>
        <p:sp>
          <p:nvSpPr>
            <p:cNvPr id="39" name="object 39"/>
            <p:cNvSpPr/>
            <p:nvPr/>
          </p:nvSpPr>
          <p:spPr>
            <a:xfrm>
              <a:off x="2842767" y="4231894"/>
              <a:ext cx="76200" cy="21145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922398" y="4216908"/>
              <a:ext cx="958215" cy="231775"/>
            </a:xfrm>
            <a:custGeom>
              <a:avLst/>
              <a:gdLst/>
              <a:ahLst/>
              <a:cxnLst/>
              <a:rect l="l" t="t" r="r" b="b"/>
              <a:pathLst>
                <a:path w="958214" h="231775">
                  <a:moveTo>
                    <a:pt x="882058" y="30968"/>
                  </a:moveTo>
                  <a:lnTo>
                    <a:pt x="2286" y="218821"/>
                  </a:lnTo>
                  <a:lnTo>
                    <a:pt x="0" y="222250"/>
                  </a:lnTo>
                  <a:lnTo>
                    <a:pt x="1524" y="229108"/>
                  </a:lnTo>
                  <a:lnTo>
                    <a:pt x="4825" y="231267"/>
                  </a:lnTo>
                  <a:lnTo>
                    <a:pt x="884729" y="43413"/>
                  </a:lnTo>
                  <a:lnTo>
                    <a:pt x="882058" y="30968"/>
                  </a:lnTo>
                  <a:close/>
                </a:path>
                <a:path w="958214" h="231775">
                  <a:moveTo>
                    <a:pt x="950019" y="27686"/>
                  </a:moveTo>
                  <a:lnTo>
                    <a:pt x="897889" y="27686"/>
                  </a:lnTo>
                  <a:lnTo>
                    <a:pt x="901319" y="29845"/>
                  </a:lnTo>
                  <a:lnTo>
                    <a:pt x="902081" y="33274"/>
                  </a:lnTo>
                  <a:lnTo>
                    <a:pt x="902715" y="36703"/>
                  </a:lnTo>
                  <a:lnTo>
                    <a:pt x="900557" y="40005"/>
                  </a:lnTo>
                  <a:lnTo>
                    <a:pt x="884729" y="43413"/>
                  </a:lnTo>
                  <a:lnTo>
                    <a:pt x="891413" y="74549"/>
                  </a:lnTo>
                  <a:lnTo>
                    <a:pt x="950019" y="27686"/>
                  </a:lnTo>
                  <a:close/>
                </a:path>
                <a:path w="958214" h="231775">
                  <a:moveTo>
                    <a:pt x="897889" y="27686"/>
                  </a:moveTo>
                  <a:lnTo>
                    <a:pt x="894461" y="28321"/>
                  </a:lnTo>
                  <a:lnTo>
                    <a:pt x="882058" y="30968"/>
                  </a:lnTo>
                  <a:lnTo>
                    <a:pt x="884729" y="43413"/>
                  </a:lnTo>
                  <a:lnTo>
                    <a:pt x="900557" y="40005"/>
                  </a:lnTo>
                  <a:lnTo>
                    <a:pt x="902715" y="36703"/>
                  </a:lnTo>
                  <a:lnTo>
                    <a:pt x="902081" y="33274"/>
                  </a:lnTo>
                  <a:lnTo>
                    <a:pt x="901319" y="29845"/>
                  </a:lnTo>
                  <a:lnTo>
                    <a:pt x="897889" y="27686"/>
                  </a:lnTo>
                  <a:close/>
                </a:path>
                <a:path w="958214" h="231775">
                  <a:moveTo>
                    <a:pt x="875411" y="0"/>
                  </a:moveTo>
                  <a:lnTo>
                    <a:pt x="882058" y="30968"/>
                  </a:lnTo>
                  <a:lnTo>
                    <a:pt x="894461" y="28321"/>
                  </a:lnTo>
                  <a:lnTo>
                    <a:pt x="897889" y="27686"/>
                  </a:lnTo>
                  <a:lnTo>
                    <a:pt x="950019" y="27686"/>
                  </a:lnTo>
                  <a:lnTo>
                    <a:pt x="957961" y="21336"/>
                  </a:lnTo>
                  <a:lnTo>
                    <a:pt x="8754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1096517" y="5010150"/>
            <a:ext cx="358140" cy="277495"/>
          </a:xfrm>
          <a:prstGeom prst="rect">
            <a:avLst/>
          </a:prstGeom>
          <a:solidFill>
            <a:srgbClr val="DFEBF6"/>
          </a:solidFill>
          <a:ln w="28956">
            <a:solidFill>
              <a:srgbClr val="C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40"/>
              </a:spcBef>
            </a:pPr>
            <a:r>
              <a:rPr sz="1200" b="1" dirty="0">
                <a:solidFill>
                  <a:srgbClr val="C00000"/>
                </a:solidFill>
                <a:latin typeface="Gothic Uralic"/>
                <a:cs typeface="Gothic Uralic"/>
              </a:rPr>
              <a:t>B1</a:t>
            </a:r>
            <a:endParaRPr sz="1200">
              <a:latin typeface="Gothic Uralic"/>
              <a:cs typeface="Gothic Uralic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230109" y="4707509"/>
            <a:ext cx="86995" cy="303530"/>
          </a:xfrm>
          <a:custGeom>
            <a:avLst/>
            <a:gdLst/>
            <a:ahLst/>
            <a:cxnLst/>
            <a:rect l="l" t="t" r="r" b="b"/>
            <a:pathLst>
              <a:path w="86994" h="303529">
                <a:moveTo>
                  <a:pt x="28946" y="216662"/>
                </a:moveTo>
                <a:lnTo>
                  <a:pt x="0" y="217170"/>
                </a:lnTo>
                <a:lnTo>
                  <a:pt x="44843" y="303276"/>
                </a:lnTo>
                <a:lnTo>
                  <a:pt x="72563" y="245491"/>
                </a:lnTo>
                <a:lnTo>
                  <a:pt x="35902" y="245491"/>
                </a:lnTo>
                <a:lnTo>
                  <a:pt x="29311" y="239141"/>
                </a:lnTo>
                <a:lnTo>
                  <a:pt x="28946" y="216662"/>
                </a:lnTo>
                <a:close/>
              </a:path>
              <a:path w="86994" h="303529">
                <a:moveTo>
                  <a:pt x="57936" y="216153"/>
                </a:moveTo>
                <a:lnTo>
                  <a:pt x="28946" y="216662"/>
                </a:lnTo>
                <a:lnTo>
                  <a:pt x="29311" y="239141"/>
                </a:lnTo>
                <a:lnTo>
                  <a:pt x="35902" y="245491"/>
                </a:lnTo>
                <a:lnTo>
                  <a:pt x="51828" y="245237"/>
                </a:lnTo>
                <a:lnTo>
                  <a:pt x="58305" y="238633"/>
                </a:lnTo>
                <a:lnTo>
                  <a:pt x="57936" y="216153"/>
                </a:lnTo>
                <a:close/>
              </a:path>
              <a:path w="86994" h="303529">
                <a:moveTo>
                  <a:pt x="86880" y="215646"/>
                </a:moveTo>
                <a:lnTo>
                  <a:pt x="57936" y="216153"/>
                </a:lnTo>
                <a:lnTo>
                  <a:pt x="58305" y="238633"/>
                </a:lnTo>
                <a:lnTo>
                  <a:pt x="51828" y="245237"/>
                </a:lnTo>
                <a:lnTo>
                  <a:pt x="35902" y="245491"/>
                </a:lnTo>
                <a:lnTo>
                  <a:pt x="72563" y="245491"/>
                </a:lnTo>
                <a:lnTo>
                  <a:pt x="86880" y="215646"/>
                </a:lnTo>
                <a:close/>
              </a:path>
              <a:path w="86994" h="303529">
                <a:moveTo>
                  <a:pt x="47891" y="0"/>
                </a:moveTo>
                <a:lnTo>
                  <a:pt x="31915" y="254"/>
                </a:lnTo>
                <a:lnTo>
                  <a:pt x="25539" y="6858"/>
                </a:lnTo>
                <a:lnTo>
                  <a:pt x="28946" y="216662"/>
                </a:lnTo>
                <a:lnTo>
                  <a:pt x="57936" y="216153"/>
                </a:lnTo>
                <a:lnTo>
                  <a:pt x="54495" y="6350"/>
                </a:lnTo>
                <a:lnTo>
                  <a:pt x="47891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741932" y="5001767"/>
            <a:ext cx="394970" cy="277495"/>
          </a:xfrm>
          <a:prstGeom prst="rect">
            <a:avLst/>
          </a:prstGeom>
          <a:solidFill>
            <a:srgbClr val="232852">
              <a:alpha val="14901"/>
            </a:srgbClr>
          </a:solidFill>
          <a:ln w="9144">
            <a:solidFill>
              <a:srgbClr val="C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0"/>
              </a:spcBef>
            </a:pPr>
            <a:r>
              <a:rPr sz="1200" spc="-5" dirty="0">
                <a:latin typeface="Gothic Uralic"/>
                <a:cs typeface="Gothic Uralic"/>
              </a:rPr>
              <a:t>C2</a:t>
            </a:r>
            <a:endParaRPr sz="1200">
              <a:latin typeface="Gothic Uralic"/>
              <a:cs typeface="Gothic Uralic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274064" y="4711826"/>
            <a:ext cx="1614170" cy="306070"/>
          </a:xfrm>
          <a:custGeom>
            <a:avLst/>
            <a:gdLst/>
            <a:ahLst/>
            <a:cxnLst/>
            <a:rect l="l" t="t" r="r" b="b"/>
            <a:pathLst>
              <a:path w="1614170" h="306070">
                <a:moveTo>
                  <a:pt x="700405" y="212598"/>
                </a:moveTo>
                <a:lnTo>
                  <a:pt x="668616" y="213664"/>
                </a:lnTo>
                <a:lnTo>
                  <a:pt x="661543" y="2794"/>
                </a:lnTo>
                <a:lnTo>
                  <a:pt x="658622" y="0"/>
                </a:lnTo>
                <a:lnTo>
                  <a:pt x="651637" y="254"/>
                </a:lnTo>
                <a:lnTo>
                  <a:pt x="648843" y="3175"/>
                </a:lnTo>
                <a:lnTo>
                  <a:pt x="648931" y="6210"/>
                </a:lnTo>
                <a:lnTo>
                  <a:pt x="569722" y="2540"/>
                </a:lnTo>
                <a:lnTo>
                  <a:pt x="582612" y="31572"/>
                </a:lnTo>
                <a:lnTo>
                  <a:pt x="67094" y="260540"/>
                </a:lnTo>
                <a:lnTo>
                  <a:pt x="54229" y="231521"/>
                </a:lnTo>
                <a:lnTo>
                  <a:pt x="0" y="297180"/>
                </a:lnTo>
                <a:lnTo>
                  <a:pt x="85090" y="301117"/>
                </a:lnTo>
                <a:lnTo>
                  <a:pt x="75120" y="278638"/>
                </a:lnTo>
                <a:lnTo>
                  <a:pt x="72199" y="272072"/>
                </a:lnTo>
                <a:lnTo>
                  <a:pt x="587806" y="43268"/>
                </a:lnTo>
                <a:lnTo>
                  <a:pt x="600710" y="72263"/>
                </a:lnTo>
                <a:lnTo>
                  <a:pt x="639648" y="25019"/>
                </a:lnTo>
                <a:lnTo>
                  <a:pt x="649185" y="13462"/>
                </a:lnTo>
                <a:lnTo>
                  <a:pt x="655916" y="214083"/>
                </a:lnTo>
                <a:lnTo>
                  <a:pt x="624205" y="215138"/>
                </a:lnTo>
                <a:lnTo>
                  <a:pt x="664845" y="290068"/>
                </a:lnTo>
                <a:lnTo>
                  <a:pt x="691007" y="233045"/>
                </a:lnTo>
                <a:lnTo>
                  <a:pt x="700405" y="212598"/>
                </a:lnTo>
                <a:close/>
              </a:path>
              <a:path w="1614170" h="306070">
                <a:moveTo>
                  <a:pt x="1613789" y="11049"/>
                </a:moveTo>
                <a:lnTo>
                  <a:pt x="1612900" y="7747"/>
                </a:lnTo>
                <a:lnTo>
                  <a:pt x="1611884" y="4318"/>
                </a:lnTo>
                <a:lnTo>
                  <a:pt x="1608328" y="2413"/>
                </a:lnTo>
                <a:lnTo>
                  <a:pt x="735660" y="263067"/>
                </a:lnTo>
                <a:lnTo>
                  <a:pt x="726567" y="232664"/>
                </a:lnTo>
                <a:lnTo>
                  <a:pt x="664464" y="290957"/>
                </a:lnTo>
                <a:lnTo>
                  <a:pt x="748411" y="305689"/>
                </a:lnTo>
                <a:lnTo>
                  <a:pt x="740689" y="279908"/>
                </a:lnTo>
                <a:lnTo>
                  <a:pt x="739292" y="275247"/>
                </a:lnTo>
                <a:lnTo>
                  <a:pt x="1611884" y="14605"/>
                </a:lnTo>
                <a:lnTo>
                  <a:pt x="1613789" y="11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1077467" y="5574791"/>
            <a:ext cx="394970" cy="277495"/>
          </a:xfrm>
          <a:prstGeom prst="rect">
            <a:avLst/>
          </a:prstGeom>
          <a:solidFill>
            <a:srgbClr val="FFC000"/>
          </a:solidFill>
          <a:ln w="9143">
            <a:solidFill>
              <a:srgbClr val="C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0"/>
              </a:spcBef>
            </a:pPr>
            <a:r>
              <a:rPr sz="1200" spc="-5" dirty="0">
                <a:latin typeface="Gothic Uralic"/>
                <a:cs typeface="Gothic Uralic"/>
              </a:rPr>
              <a:t>C1</a:t>
            </a:r>
            <a:endParaRPr sz="1200">
              <a:latin typeface="Gothic Uralic"/>
              <a:cs typeface="Gothic Uralic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236637" y="5280405"/>
            <a:ext cx="76200" cy="295275"/>
          </a:xfrm>
          <a:custGeom>
            <a:avLst/>
            <a:gdLst/>
            <a:ahLst/>
            <a:cxnLst/>
            <a:rect l="l" t="t" r="r" b="b"/>
            <a:pathLst>
              <a:path w="76200" h="295275">
                <a:moveTo>
                  <a:pt x="31749" y="218842"/>
                </a:moveTo>
                <a:lnTo>
                  <a:pt x="0" y="218948"/>
                </a:lnTo>
                <a:lnTo>
                  <a:pt x="38315" y="295021"/>
                </a:lnTo>
                <a:lnTo>
                  <a:pt x="66653" y="237871"/>
                </a:lnTo>
                <a:lnTo>
                  <a:pt x="34632" y="237871"/>
                </a:lnTo>
                <a:lnTo>
                  <a:pt x="31800" y="235077"/>
                </a:lnTo>
                <a:lnTo>
                  <a:pt x="31749" y="218842"/>
                </a:lnTo>
                <a:close/>
              </a:path>
              <a:path w="76200" h="295275">
                <a:moveTo>
                  <a:pt x="44495" y="218799"/>
                </a:moveTo>
                <a:lnTo>
                  <a:pt x="31749" y="218842"/>
                </a:lnTo>
                <a:lnTo>
                  <a:pt x="31800" y="235077"/>
                </a:lnTo>
                <a:lnTo>
                  <a:pt x="34632" y="237871"/>
                </a:lnTo>
                <a:lnTo>
                  <a:pt x="41617" y="237871"/>
                </a:lnTo>
                <a:lnTo>
                  <a:pt x="44538" y="234950"/>
                </a:lnTo>
                <a:lnTo>
                  <a:pt x="44495" y="218799"/>
                </a:lnTo>
                <a:close/>
              </a:path>
              <a:path w="76200" h="295275">
                <a:moveTo>
                  <a:pt x="76161" y="218694"/>
                </a:moveTo>
                <a:lnTo>
                  <a:pt x="44495" y="218799"/>
                </a:lnTo>
                <a:lnTo>
                  <a:pt x="44538" y="234950"/>
                </a:lnTo>
                <a:lnTo>
                  <a:pt x="41617" y="237871"/>
                </a:lnTo>
                <a:lnTo>
                  <a:pt x="66653" y="237871"/>
                </a:lnTo>
                <a:lnTo>
                  <a:pt x="76161" y="218694"/>
                </a:lnTo>
                <a:close/>
              </a:path>
              <a:path w="76200" h="295275">
                <a:moveTo>
                  <a:pt x="40855" y="0"/>
                </a:moveTo>
                <a:lnTo>
                  <a:pt x="33870" y="0"/>
                </a:lnTo>
                <a:lnTo>
                  <a:pt x="31186" y="2794"/>
                </a:lnTo>
                <a:lnTo>
                  <a:pt x="31075" y="6350"/>
                </a:lnTo>
                <a:lnTo>
                  <a:pt x="31749" y="218842"/>
                </a:lnTo>
                <a:lnTo>
                  <a:pt x="44495" y="218799"/>
                </a:lnTo>
                <a:lnTo>
                  <a:pt x="43776" y="6350"/>
                </a:lnTo>
                <a:lnTo>
                  <a:pt x="43776" y="2794"/>
                </a:lnTo>
                <a:lnTo>
                  <a:pt x="408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7" name="object 47"/>
          <p:cNvGrpSpPr/>
          <p:nvPr/>
        </p:nvGrpSpPr>
        <p:grpSpPr>
          <a:xfrm>
            <a:off x="8930640" y="3314700"/>
            <a:ext cx="2459990" cy="1757680"/>
            <a:chOff x="8930640" y="3314700"/>
            <a:chExt cx="2459990" cy="1757680"/>
          </a:xfrm>
        </p:grpSpPr>
        <p:sp>
          <p:nvSpPr>
            <p:cNvPr id="48" name="object 48"/>
            <p:cNvSpPr/>
            <p:nvPr/>
          </p:nvSpPr>
          <p:spPr>
            <a:xfrm>
              <a:off x="10739628" y="3326891"/>
              <a:ext cx="643255" cy="1720850"/>
            </a:xfrm>
            <a:custGeom>
              <a:avLst/>
              <a:gdLst/>
              <a:ahLst/>
              <a:cxnLst/>
              <a:rect l="l" t="t" r="r" b="b"/>
              <a:pathLst>
                <a:path w="643254" h="1720850">
                  <a:moveTo>
                    <a:pt x="643127" y="0"/>
                  </a:moveTo>
                  <a:lnTo>
                    <a:pt x="0" y="344170"/>
                  </a:lnTo>
                  <a:lnTo>
                    <a:pt x="0" y="1376426"/>
                  </a:lnTo>
                  <a:lnTo>
                    <a:pt x="643127" y="1720596"/>
                  </a:lnTo>
                  <a:lnTo>
                    <a:pt x="643127" y="0"/>
                  </a:lnTo>
                  <a:close/>
                </a:path>
              </a:pathLst>
            </a:custGeom>
            <a:solidFill>
              <a:srgbClr val="B5C1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0739628" y="3326891"/>
              <a:ext cx="643255" cy="1720850"/>
            </a:xfrm>
            <a:custGeom>
              <a:avLst/>
              <a:gdLst/>
              <a:ahLst/>
              <a:cxnLst/>
              <a:rect l="l" t="t" r="r" b="b"/>
              <a:pathLst>
                <a:path w="643254" h="1720850">
                  <a:moveTo>
                    <a:pt x="643127" y="0"/>
                  </a:moveTo>
                  <a:lnTo>
                    <a:pt x="643127" y="1720596"/>
                  </a:lnTo>
                  <a:lnTo>
                    <a:pt x="0" y="1376426"/>
                  </a:lnTo>
                  <a:lnTo>
                    <a:pt x="0" y="344170"/>
                  </a:lnTo>
                  <a:lnTo>
                    <a:pt x="643127" y="0"/>
                  </a:lnTo>
                  <a:close/>
                </a:path>
              </a:pathLst>
            </a:custGeom>
            <a:ln w="15239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938260" y="3322320"/>
              <a:ext cx="650875" cy="1742439"/>
            </a:xfrm>
            <a:custGeom>
              <a:avLst/>
              <a:gdLst/>
              <a:ahLst/>
              <a:cxnLst/>
              <a:rect l="l" t="t" r="r" b="b"/>
              <a:pathLst>
                <a:path w="650875" h="1742439">
                  <a:moveTo>
                    <a:pt x="0" y="0"/>
                  </a:moveTo>
                  <a:lnTo>
                    <a:pt x="0" y="1741931"/>
                  </a:lnTo>
                  <a:lnTo>
                    <a:pt x="650748" y="1393570"/>
                  </a:lnTo>
                  <a:lnTo>
                    <a:pt x="650748" y="3483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C1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938260" y="3322320"/>
              <a:ext cx="650875" cy="1742439"/>
            </a:xfrm>
            <a:custGeom>
              <a:avLst/>
              <a:gdLst/>
              <a:ahLst/>
              <a:cxnLst/>
              <a:rect l="l" t="t" r="r" b="b"/>
              <a:pathLst>
                <a:path w="650875" h="1742439">
                  <a:moveTo>
                    <a:pt x="0" y="1741931"/>
                  </a:moveTo>
                  <a:lnTo>
                    <a:pt x="0" y="0"/>
                  </a:lnTo>
                  <a:lnTo>
                    <a:pt x="650748" y="348360"/>
                  </a:lnTo>
                  <a:lnTo>
                    <a:pt x="650748" y="1393570"/>
                  </a:lnTo>
                  <a:lnTo>
                    <a:pt x="0" y="1741931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9585960" y="3669791"/>
              <a:ext cx="1152525" cy="1049020"/>
            </a:xfrm>
            <a:custGeom>
              <a:avLst/>
              <a:gdLst/>
              <a:ahLst/>
              <a:cxnLst/>
              <a:rect l="l" t="t" r="r" b="b"/>
              <a:pathLst>
                <a:path w="1152525" h="1049020">
                  <a:moveTo>
                    <a:pt x="1152144" y="0"/>
                  </a:moveTo>
                  <a:lnTo>
                    <a:pt x="0" y="0"/>
                  </a:lnTo>
                  <a:lnTo>
                    <a:pt x="0" y="1048511"/>
                  </a:lnTo>
                  <a:lnTo>
                    <a:pt x="1152144" y="1048511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B5C1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9585960" y="3669791"/>
              <a:ext cx="1152525" cy="1049020"/>
            </a:xfrm>
            <a:custGeom>
              <a:avLst/>
              <a:gdLst/>
              <a:ahLst/>
              <a:cxnLst/>
              <a:rect l="l" t="t" r="r" b="b"/>
              <a:pathLst>
                <a:path w="1152525" h="1049020">
                  <a:moveTo>
                    <a:pt x="0" y="1048511"/>
                  </a:moveTo>
                  <a:lnTo>
                    <a:pt x="1152144" y="1048511"/>
                  </a:lnTo>
                  <a:lnTo>
                    <a:pt x="1152144" y="0"/>
                  </a:lnTo>
                  <a:lnTo>
                    <a:pt x="0" y="0"/>
                  </a:lnTo>
                  <a:lnTo>
                    <a:pt x="0" y="1048511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0415016" y="4797552"/>
              <a:ext cx="124968" cy="19659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0006584" y="4148327"/>
              <a:ext cx="341630" cy="542925"/>
            </a:xfrm>
            <a:custGeom>
              <a:avLst/>
              <a:gdLst/>
              <a:ahLst/>
              <a:cxnLst/>
              <a:rect l="l" t="t" r="r" b="b"/>
              <a:pathLst>
                <a:path w="341629" h="542925">
                  <a:moveTo>
                    <a:pt x="341375" y="0"/>
                  </a:moveTo>
                  <a:lnTo>
                    <a:pt x="0" y="0"/>
                  </a:lnTo>
                  <a:lnTo>
                    <a:pt x="0" y="542544"/>
                  </a:lnTo>
                  <a:lnTo>
                    <a:pt x="341375" y="542544"/>
                  </a:lnTo>
                  <a:lnTo>
                    <a:pt x="341375" y="0"/>
                  </a:lnTo>
                  <a:close/>
                </a:path>
              </a:pathLst>
            </a:custGeom>
            <a:solidFill>
              <a:srgbClr val="4966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0006584" y="4148327"/>
              <a:ext cx="341630" cy="542925"/>
            </a:xfrm>
            <a:custGeom>
              <a:avLst/>
              <a:gdLst/>
              <a:ahLst/>
              <a:cxnLst/>
              <a:rect l="l" t="t" r="r" b="b"/>
              <a:pathLst>
                <a:path w="341629" h="542925">
                  <a:moveTo>
                    <a:pt x="0" y="542544"/>
                  </a:moveTo>
                  <a:lnTo>
                    <a:pt x="341375" y="542544"/>
                  </a:lnTo>
                  <a:lnTo>
                    <a:pt x="341375" y="0"/>
                  </a:lnTo>
                  <a:lnTo>
                    <a:pt x="0" y="0"/>
                  </a:lnTo>
                  <a:lnTo>
                    <a:pt x="0" y="542544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9951720" y="4700016"/>
              <a:ext cx="478790" cy="320040"/>
            </a:xfrm>
            <a:custGeom>
              <a:avLst/>
              <a:gdLst/>
              <a:ahLst/>
              <a:cxnLst/>
              <a:rect l="l" t="t" r="r" b="b"/>
              <a:pathLst>
                <a:path w="478790" h="320039">
                  <a:moveTo>
                    <a:pt x="478535" y="0"/>
                  </a:moveTo>
                  <a:lnTo>
                    <a:pt x="432389" y="27011"/>
                  </a:lnTo>
                  <a:lnTo>
                    <a:pt x="380603" y="36905"/>
                  </a:lnTo>
                  <a:lnTo>
                    <a:pt x="314919" y="43391"/>
                  </a:lnTo>
                  <a:lnTo>
                    <a:pt x="239268" y="45719"/>
                  </a:lnTo>
                  <a:lnTo>
                    <a:pt x="163616" y="43391"/>
                  </a:lnTo>
                  <a:lnTo>
                    <a:pt x="97932" y="36905"/>
                  </a:lnTo>
                  <a:lnTo>
                    <a:pt x="46146" y="27011"/>
                  </a:lnTo>
                  <a:lnTo>
                    <a:pt x="12192" y="14459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46146" y="301331"/>
                  </a:lnTo>
                  <a:lnTo>
                    <a:pt x="97932" y="311225"/>
                  </a:lnTo>
                  <a:lnTo>
                    <a:pt x="163616" y="317711"/>
                  </a:lnTo>
                  <a:lnTo>
                    <a:pt x="239268" y="320039"/>
                  </a:lnTo>
                  <a:lnTo>
                    <a:pt x="314919" y="317711"/>
                  </a:lnTo>
                  <a:lnTo>
                    <a:pt x="380603" y="311225"/>
                  </a:lnTo>
                  <a:lnTo>
                    <a:pt x="432389" y="301331"/>
                  </a:lnTo>
                  <a:lnTo>
                    <a:pt x="466343" y="288779"/>
                  </a:lnTo>
                  <a:lnTo>
                    <a:pt x="478535" y="274319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9951720" y="4654296"/>
              <a:ext cx="478790" cy="91440"/>
            </a:xfrm>
            <a:custGeom>
              <a:avLst/>
              <a:gdLst/>
              <a:ahLst/>
              <a:cxnLst/>
              <a:rect l="l" t="t" r="r" b="b"/>
              <a:pathLst>
                <a:path w="478790" h="91439">
                  <a:moveTo>
                    <a:pt x="239268" y="0"/>
                  </a:moveTo>
                  <a:lnTo>
                    <a:pt x="163616" y="2328"/>
                  </a:lnTo>
                  <a:lnTo>
                    <a:pt x="97932" y="8814"/>
                  </a:lnTo>
                  <a:lnTo>
                    <a:pt x="46146" y="18708"/>
                  </a:lnTo>
                  <a:lnTo>
                    <a:pt x="0" y="45719"/>
                  </a:lnTo>
                  <a:lnTo>
                    <a:pt x="12192" y="60179"/>
                  </a:lnTo>
                  <a:lnTo>
                    <a:pt x="46146" y="72731"/>
                  </a:lnTo>
                  <a:lnTo>
                    <a:pt x="97932" y="82625"/>
                  </a:lnTo>
                  <a:lnTo>
                    <a:pt x="163616" y="89111"/>
                  </a:lnTo>
                  <a:lnTo>
                    <a:pt x="239268" y="91439"/>
                  </a:lnTo>
                  <a:lnTo>
                    <a:pt x="314919" y="89111"/>
                  </a:lnTo>
                  <a:lnTo>
                    <a:pt x="380603" y="82625"/>
                  </a:lnTo>
                  <a:lnTo>
                    <a:pt x="432389" y="72731"/>
                  </a:lnTo>
                  <a:lnTo>
                    <a:pt x="466343" y="60179"/>
                  </a:lnTo>
                  <a:lnTo>
                    <a:pt x="478535" y="45719"/>
                  </a:lnTo>
                  <a:lnTo>
                    <a:pt x="466343" y="31260"/>
                  </a:lnTo>
                  <a:lnTo>
                    <a:pt x="432389" y="18708"/>
                  </a:lnTo>
                  <a:lnTo>
                    <a:pt x="380603" y="8814"/>
                  </a:lnTo>
                  <a:lnTo>
                    <a:pt x="314919" y="2328"/>
                  </a:lnTo>
                  <a:lnTo>
                    <a:pt x="239268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9951720" y="4654296"/>
              <a:ext cx="478790" cy="365760"/>
            </a:xfrm>
            <a:custGeom>
              <a:avLst/>
              <a:gdLst/>
              <a:ahLst/>
              <a:cxnLst/>
              <a:rect l="l" t="t" r="r" b="b"/>
              <a:pathLst>
                <a:path w="478790" h="365760">
                  <a:moveTo>
                    <a:pt x="478535" y="45719"/>
                  </a:moveTo>
                  <a:lnTo>
                    <a:pt x="432389" y="72731"/>
                  </a:lnTo>
                  <a:lnTo>
                    <a:pt x="380603" y="82625"/>
                  </a:lnTo>
                  <a:lnTo>
                    <a:pt x="314919" y="89111"/>
                  </a:lnTo>
                  <a:lnTo>
                    <a:pt x="239268" y="91439"/>
                  </a:lnTo>
                  <a:lnTo>
                    <a:pt x="163616" y="89111"/>
                  </a:lnTo>
                  <a:lnTo>
                    <a:pt x="97932" y="82625"/>
                  </a:lnTo>
                  <a:lnTo>
                    <a:pt x="46146" y="72731"/>
                  </a:lnTo>
                  <a:lnTo>
                    <a:pt x="12192" y="60179"/>
                  </a:lnTo>
                  <a:lnTo>
                    <a:pt x="0" y="45719"/>
                  </a:lnTo>
                  <a:lnTo>
                    <a:pt x="12192" y="31260"/>
                  </a:lnTo>
                  <a:lnTo>
                    <a:pt x="46146" y="18708"/>
                  </a:lnTo>
                  <a:lnTo>
                    <a:pt x="97932" y="8814"/>
                  </a:lnTo>
                  <a:lnTo>
                    <a:pt x="163616" y="2328"/>
                  </a:lnTo>
                  <a:lnTo>
                    <a:pt x="239268" y="0"/>
                  </a:lnTo>
                  <a:lnTo>
                    <a:pt x="314919" y="2328"/>
                  </a:lnTo>
                  <a:lnTo>
                    <a:pt x="380603" y="8814"/>
                  </a:lnTo>
                  <a:lnTo>
                    <a:pt x="432389" y="18708"/>
                  </a:lnTo>
                  <a:lnTo>
                    <a:pt x="466343" y="31260"/>
                  </a:lnTo>
                  <a:lnTo>
                    <a:pt x="478535" y="45719"/>
                  </a:lnTo>
                  <a:close/>
                </a:path>
                <a:path w="478790" h="365760">
                  <a:moveTo>
                    <a:pt x="478535" y="45719"/>
                  </a:moveTo>
                  <a:lnTo>
                    <a:pt x="478535" y="320039"/>
                  </a:lnTo>
                  <a:lnTo>
                    <a:pt x="466343" y="334499"/>
                  </a:lnTo>
                  <a:lnTo>
                    <a:pt x="432389" y="347051"/>
                  </a:lnTo>
                  <a:lnTo>
                    <a:pt x="380603" y="356945"/>
                  </a:lnTo>
                  <a:lnTo>
                    <a:pt x="314919" y="363431"/>
                  </a:lnTo>
                  <a:lnTo>
                    <a:pt x="239268" y="365759"/>
                  </a:lnTo>
                  <a:lnTo>
                    <a:pt x="163616" y="363431"/>
                  </a:lnTo>
                  <a:lnTo>
                    <a:pt x="97932" y="356945"/>
                  </a:lnTo>
                  <a:lnTo>
                    <a:pt x="46146" y="347051"/>
                  </a:lnTo>
                  <a:lnTo>
                    <a:pt x="12192" y="334499"/>
                  </a:lnTo>
                  <a:lnTo>
                    <a:pt x="0" y="320039"/>
                  </a:lnTo>
                  <a:lnTo>
                    <a:pt x="0" y="45719"/>
                  </a:lnTo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9189720" y="4041648"/>
              <a:ext cx="204470" cy="719455"/>
            </a:xfrm>
            <a:custGeom>
              <a:avLst/>
              <a:gdLst/>
              <a:ahLst/>
              <a:cxnLst/>
              <a:rect l="l" t="t" r="r" b="b"/>
              <a:pathLst>
                <a:path w="204470" h="719454">
                  <a:moveTo>
                    <a:pt x="0" y="0"/>
                  </a:moveTo>
                  <a:lnTo>
                    <a:pt x="0" y="623062"/>
                  </a:lnTo>
                  <a:lnTo>
                    <a:pt x="204215" y="719327"/>
                  </a:lnTo>
                  <a:lnTo>
                    <a:pt x="204215" y="96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66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9189720" y="4041648"/>
              <a:ext cx="204470" cy="719455"/>
            </a:xfrm>
            <a:custGeom>
              <a:avLst/>
              <a:gdLst/>
              <a:ahLst/>
              <a:cxnLst/>
              <a:rect l="l" t="t" r="r" b="b"/>
              <a:pathLst>
                <a:path w="204470" h="719454">
                  <a:moveTo>
                    <a:pt x="204215" y="719327"/>
                  </a:moveTo>
                  <a:lnTo>
                    <a:pt x="0" y="623062"/>
                  </a:lnTo>
                  <a:lnTo>
                    <a:pt x="0" y="0"/>
                  </a:lnTo>
                  <a:lnTo>
                    <a:pt x="204215" y="96265"/>
                  </a:lnTo>
                  <a:lnTo>
                    <a:pt x="204215" y="719327"/>
                  </a:lnTo>
                  <a:close/>
                </a:path>
              </a:pathLst>
            </a:custGeom>
            <a:ln w="15239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9191244" y="4165091"/>
              <a:ext cx="203200" cy="756285"/>
            </a:xfrm>
            <a:custGeom>
              <a:avLst/>
              <a:gdLst/>
              <a:ahLst/>
              <a:cxnLst/>
              <a:rect l="l" t="t" r="r" b="b"/>
              <a:pathLst>
                <a:path w="203200" h="756285">
                  <a:moveTo>
                    <a:pt x="202691" y="0"/>
                  </a:moveTo>
                  <a:lnTo>
                    <a:pt x="0" y="108838"/>
                  </a:lnTo>
                  <a:lnTo>
                    <a:pt x="0" y="755903"/>
                  </a:lnTo>
                  <a:lnTo>
                    <a:pt x="202691" y="647064"/>
                  </a:lnTo>
                  <a:lnTo>
                    <a:pt x="202691" y="0"/>
                  </a:lnTo>
                  <a:close/>
                </a:path>
              </a:pathLst>
            </a:custGeom>
            <a:solidFill>
              <a:srgbClr val="4966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9191244" y="4165091"/>
              <a:ext cx="203200" cy="756285"/>
            </a:xfrm>
            <a:custGeom>
              <a:avLst/>
              <a:gdLst/>
              <a:ahLst/>
              <a:cxnLst/>
              <a:rect l="l" t="t" r="r" b="b"/>
              <a:pathLst>
                <a:path w="203200" h="756285">
                  <a:moveTo>
                    <a:pt x="0" y="755903"/>
                  </a:moveTo>
                  <a:lnTo>
                    <a:pt x="202691" y="647064"/>
                  </a:lnTo>
                  <a:lnTo>
                    <a:pt x="202691" y="0"/>
                  </a:lnTo>
                  <a:lnTo>
                    <a:pt x="0" y="108838"/>
                  </a:lnTo>
                  <a:lnTo>
                    <a:pt x="0" y="755903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9200388" y="4073651"/>
              <a:ext cx="180340" cy="399415"/>
            </a:xfrm>
            <a:custGeom>
              <a:avLst/>
              <a:gdLst/>
              <a:ahLst/>
              <a:cxnLst/>
              <a:rect l="l" t="t" r="r" b="b"/>
              <a:pathLst>
                <a:path w="180340" h="399414">
                  <a:moveTo>
                    <a:pt x="0" y="0"/>
                  </a:moveTo>
                  <a:lnTo>
                    <a:pt x="0" y="314452"/>
                  </a:lnTo>
                  <a:lnTo>
                    <a:pt x="179831" y="399288"/>
                  </a:lnTo>
                  <a:lnTo>
                    <a:pt x="179831" y="848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66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9841992" y="4797552"/>
              <a:ext cx="124968" cy="19659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9585959" y="3669791"/>
            <a:ext cx="1152525" cy="478790"/>
          </a:xfrm>
          <a:prstGeom prst="rect">
            <a:avLst/>
          </a:prstGeom>
          <a:solidFill>
            <a:srgbClr val="B5C1DF"/>
          </a:solidFill>
          <a:ln w="15240">
            <a:solidFill>
              <a:srgbClr val="34487C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420370">
              <a:lnSpc>
                <a:spcPct val="100000"/>
              </a:lnSpc>
              <a:spcBef>
                <a:spcPts val="315"/>
              </a:spcBef>
            </a:pPr>
            <a:r>
              <a:rPr sz="2400" b="1" spc="-5" dirty="0">
                <a:latin typeface="Gothic Uralic"/>
                <a:cs typeface="Gothic Uralic"/>
              </a:rPr>
              <a:t>C1</a:t>
            </a:r>
            <a:endParaRPr sz="2400">
              <a:latin typeface="Gothic Uralic"/>
              <a:cs typeface="Gothic Uralic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9023350" y="3599179"/>
            <a:ext cx="373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Gothic Uralic"/>
                <a:cs typeface="Gothic Uralic"/>
              </a:rPr>
              <a:t>B2</a:t>
            </a:r>
            <a:endParaRPr sz="2400">
              <a:latin typeface="Gothic Uralic"/>
              <a:cs typeface="Gothic Uralic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9836657" y="5219191"/>
            <a:ext cx="81978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45" dirty="0">
                <a:solidFill>
                  <a:srgbClr val="232852"/>
                </a:solidFill>
                <a:latin typeface="Gothic Uralic"/>
                <a:cs typeface="Gothic Uralic"/>
              </a:rPr>
              <a:t>B1</a:t>
            </a:r>
            <a:endParaRPr sz="5400">
              <a:latin typeface="Gothic Uralic"/>
              <a:cs typeface="Gothic Uralic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5914390" y="4213859"/>
            <a:ext cx="173990" cy="466725"/>
          </a:xfrm>
          <a:custGeom>
            <a:avLst/>
            <a:gdLst/>
            <a:ahLst/>
            <a:cxnLst/>
            <a:rect l="l" t="t" r="r" b="b"/>
            <a:pathLst>
              <a:path w="173989" h="466725">
                <a:moveTo>
                  <a:pt x="83058" y="408304"/>
                </a:moveTo>
                <a:lnTo>
                  <a:pt x="71739" y="410412"/>
                </a:lnTo>
                <a:lnTo>
                  <a:pt x="62420" y="416496"/>
                </a:lnTo>
                <a:lnTo>
                  <a:pt x="56054" y="425628"/>
                </a:lnTo>
                <a:lnTo>
                  <a:pt x="53594" y="436879"/>
                </a:lnTo>
                <a:lnTo>
                  <a:pt x="55681" y="448198"/>
                </a:lnTo>
                <a:lnTo>
                  <a:pt x="61722" y="457517"/>
                </a:lnTo>
                <a:lnTo>
                  <a:pt x="70810" y="463883"/>
                </a:lnTo>
                <a:lnTo>
                  <a:pt x="82042" y="466344"/>
                </a:lnTo>
                <a:lnTo>
                  <a:pt x="93360" y="464256"/>
                </a:lnTo>
                <a:lnTo>
                  <a:pt x="102679" y="458215"/>
                </a:lnTo>
                <a:lnTo>
                  <a:pt x="109045" y="449127"/>
                </a:lnTo>
                <a:lnTo>
                  <a:pt x="111506" y="437895"/>
                </a:lnTo>
                <a:lnTo>
                  <a:pt x="109418" y="426467"/>
                </a:lnTo>
                <a:lnTo>
                  <a:pt x="103378" y="417179"/>
                </a:lnTo>
                <a:lnTo>
                  <a:pt x="94289" y="410819"/>
                </a:lnTo>
                <a:lnTo>
                  <a:pt x="83058" y="408304"/>
                </a:lnTo>
                <a:close/>
              </a:path>
              <a:path w="173989" h="466725">
                <a:moveTo>
                  <a:pt x="84836" y="292481"/>
                </a:moveTo>
                <a:lnTo>
                  <a:pt x="73590" y="294586"/>
                </a:lnTo>
                <a:lnTo>
                  <a:pt x="64309" y="300656"/>
                </a:lnTo>
                <a:lnTo>
                  <a:pt x="57957" y="309751"/>
                </a:lnTo>
                <a:lnTo>
                  <a:pt x="55499" y="320928"/>
                </a:lnTo>
                <a:lnTo>
                  <a:pt x="55499" y="321056"/>
                </a:lnTo>
                <a:lnTo>
                  <a:pt x="57586" y="332374"/>
                </a:lnTo>
                <a:lnTo>
                  <a:pt x="63626" y="341693"/>
                </a:lnTo>
                <a:lnTo>
                  <a:pt x="72715" y="348059"/>
                </a:lnTo>
                <a:lnTo>
                  <a:pt x="83947" y="350519"/>
                </a:lnTo>
                <a:lnTo>
                  <a:pt x="95265" y="348412"/>
                </a:lnTo>
                <a:lnTo>
                  <a:pt x="104584" y="342328"/>
                </a:lnTo>
                <a:lnTo>
                  <a:pt x="110950" y="333196"/>
                </a:lnTo>
                <a:lnTo>
                  <a:pt x="113411" y="321944"/>
                </a:lnTo>
                <a:lnTo>
                  <a:pt x="111303" y="310626"/>
                </a:lnTo>
                <a:lnTo>
                  <a:pt x="105219" y="301307"/>
                </a:lnTo>
                <a:lnTo>
                  <a:pt x="96087" y="294941"/>
                </a:lnTo>
                <a:lnTo>
                  <a:pt x="84836" y="292481"/>
                </a:lnTo>
                <a:close/>
              </a:path>
              <a:path w="173989" h="466725">
                <a:moveTo>
                  <a:pt x="86740" y="176656"/>
                </a:moveTo>
                <a:lnTo>
                  <a:pt x="75441" y="178744"/>
                </a:lnTo>
                <a:lnTo>
                  <a:pt x="66167" y="184785"/>
                </a:lnTo>
                <a:lnTo>
                  <a:pt x="59844" y="193873"/>
                </a:lnTo>
                <a:lnTo>
                  <a:pt x="57404" y="205104"/>
                </a:lnTo>
                <a:lnTo>
                  <a:pt x="57404" y="205231"/>
                </a:lnTo>
                <a:lnTo>
                  <a:pt x="59491" y="216477"/>
                </a:lnTo>
                <a:lnTo>
                  <a:pt x="65531" y="225758"/>
                </a:lnTo>
                <a:lnTo>
                  <a:pt x="74620" y="232110"/>
                </a:lnTo>
                <a:lnTo>
                  <a:pt x="85851" y="234569"/>
                </a:lnTo>
                <a:lnTo>
                  <a:pt x="97153" y="232481"/>
                </a:lnTo>
                <a:lnTo>
                  <a:pt x="106441" y="226440"/>
                </a:lnTo>
                <a:lnTo>
                  <a:pt x="112801" y="217352"/>
                </a:lnTo>
                <a:lnTo>
                  <a:pt x="115315" y="206120"/>
                </a:lnTo>
                <a:lnTo>
                  <a:pt x="113208" y="194748"/>
                </a:lnTo>
                <a:lnTo>
                  <a:pt x="107124" y="185467"/>
                </a:lnTo>
                <a:lnTo>
                  <a:pt x="97992" y="179115"/>
                </a:lnTo>
                <a:lnTo>
                  <a:pt x="86740" y="176656"/>
                </a:lnTo>
                <a:close/>
              </a:path>
              <a:path w="173989" h="466725">
                <a:moveTo>
                  <a:pt x="89662" y="0"/>
                </a:moveTo>
                <a:lnTo>
                  <a:pt x="0" y="172338"/>
                </a:lnTo>
                <a:lnTo>
                  <a:pt x="173736" y="175132"/>
                </a:lnTo>
                <a:lnTo>
                  <a:pt x="89662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0" name="object 70"/>
          <p:cNvGrpSpPr/>
          <p:nvPr/>
        </p:nvGrpSpPr>
        <p:grpSpPr>
          <a:xfrm>
            <a:off x="9435083" y="5035296"/>
            <a:ext cx="1617980" cy="1548765"/>
            <a:chOff x="9435083" y="5035296"/>
            <a:chExt cx="1617980" cy="1548765"/>
          </a:xfrm>
        </p:grpSpPr>
        <p:sp>
          <p:nvSpPr>
            <p:cNvPr id="71" name="object 71"/>
            <p:cNvSpPr/>
            <p:nvPr/>
          </p:nvSpPr>
          <p:spPr>
            <a:xfrm>
              <a:off x="9435083" y="5035296"/>
              <a:ext cx="1617726" cy="144094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0006583" y="6007608"/>
              <a:ext cx="381000" cy="568960"/>
            </a:xfrm>
            <a:custGeom>
              <a:avLst/>
              <a:gdLst/>
              <a:ahLst/>
              <a:cxnLst/>
              <a:rect l="l" t="t" r="r" b="b"/>
              <a:pathLst>
                <a:path w="381000" h="568959">
                  <a:moveTo>
                    <a:pt x="190500" y="0"/>
                  </a:moveTo>
                  <a:lnTo>
                    <a:pt x="0" y="190499"/>
                  </a:lnTo>
                  <a:lnTo>
                    <a:pt x="95250" y="190499"/>
                  </a:lnTo>
                  <a:lnTo>
                    <a:pt x="95250" y="568451"/>
                  </a:lnTo>
                  <a:lnTo>
                    <a:pt x="285750" y="568451"/>
                  </a:lnTo>
                  <a:lnTo>
                    <a:pt x="285750" y="190499"/>
                  </a:lnTo>
                  <a:lnTo>
                    <a:pt x="381000" y="190499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0006583" y="6007608"/>
              <a:ext cx="381000" cy="568960"/>
            </a:xfrm>
            <a:custGeom>
              <a:avLst/>
              <a:gdLst/>
              <a:ahLst/>
              <a:cxnLst/>
              <a:rect l="l" t="t" r="r" b="b"/>
              <a:pathLst>
                <a:path w="381000" h="568959">
                  <a:moveTo>
                    <a:pt x="95250" y="568451"/>
                  </a:moveTo>
                  <a:lnTo>
                    <a:pt x="95250" y="190499"/>
                  </a:lnTo>
                  <a:lnTo>
                    <a:pt x="0" y="190499"/>
                  </a:lnTo>
                  <a:lnTo>
                    <a:pt x="190500" y="0"/>
                  </a:lnTo>
                  <a:lnTo>
                    <a:pt x="381000" y="190499"/>
                  </a:lnTo>
                  <a:lnTo>
                    <a:pt x="285750" y="190499"/>
                  </a:lnTo>
                  <a:lnTo>
                    <a:pt x="285750" y="568451"/>
                  </a:lnTo>
                  <a:lnTo>
                    <a:pt x="95250" y="568451"/>
                  </a:lnTo>
                  <a:close/>
                </a:path>
              </a:pathLst>
            </a:custGeom>
            <a:ln w="1524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7278" y="4878323"/>
            <a:ext cx="173990" cy="277495"/>
          </a:xfrm>
          <a:custGeom>
            <a:avLst/>
            <a:gdLst/>
            <a:ahLst/>
            <a:cxnLst/>
            <a:rect l="l" t="t" r="r" b="b"/>
            <a:pathLst>
              <a:path w="173989" h="277495">
                <a:moveTo>
                  <a:pt x="87757" y="219456"/>
                </a:moveTo>
                <a:lnTo>
                  <a:pt x="76525" y="221916"/>
                </a:lnTo>
                <a:lnTo>
                  <a:pt x="67437" y="228282"/>
                </a:lnTo>
                <a:lnTo>
                  <a:pt x="61396" y="237601"/>
                </a:lnTo>
                <a:lnTo>
                  <a:pt x="59309" y="248919"/>
                </a:lnTo>
                <a:lnTo>
                  <a:pt x="61769" y="260276"/>
                </a:lnTo>
                <a:lnTo>
                  <a:pt x="68135" y="269351"/>
                </a:lnTo>
                <a:lnTo>
                  <a:pt x="77454" y="275353"/>
                </a:lnTo>
                <a:lnTo>
                  <a:pt x="88773" y="277368"/>
                </a:lnTo>
                <a:lnTo>
                  <a:pt x="100004" y="274907"/>
                </a:lnTo>
                <a:lnTo>
                  <a:pt x="109093" y="268541"/>
                </a:lnTo>
                <a:lnTo>
                  <a:pt x="115133" y="259222"/>
                </a:lnTo>
                <a:lnTo>
                  <a:pt x="117221" y="247903"/>
                </a:lnTo>
                <a:lnTo>
                  <a:pt x="114760" y="236672"/>
                </a:lnTo>
                <a:lnTo>
                  <a:pt x="108394" y="227584"/>
                </a:lnTo>
                <a:lnTo>
                  <a:pt x="99075" y="221543"/>
                </a:lnTo>
                <a:lnTo>
                  <a:pt x="87757" y="219456"/>
                </a:lnTo>
                <a:close/>
              </a:path>
              <a:path w="173989" h="277495">
                <a:moveTo>
                  <a:pt x="83566" y="0"/>
                </a:moveTo>
                <a:lnTo>
                  <a:pt x="0" y="175387"/>
                </a:lnTo>
                <a:lnTo>
                  <a:pt x="173736" y="172084"/>
                </a:lnTo>
                <a:lnTo>
                  <a:pt x="83566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2544" y="0"/>
            <a:ext cx="4671059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39846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Problem-solving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97737" y="1474723"/>
            <a:ext cx="6111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Problem-solving with computer</a:t>
            </a:r>
            <a:r>
              <a:rPr sz="2400" b="1" i="1" spc="-10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programs</a:t>
            </a:r>
            <a:endParaRPr sz="2400" dirty="0">
              <a:latin typeface="TeXGyreAdventor"/>
              <a:cs typeface="TeXGyreAdventor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962144" y="3796284"/>
            <a:ext cx="2118360" cy="1998345"/>
            <a:chOff x="4962144" y="3796284"/>
            <a:chExt cx="2118360" cy="1998345"/>
          </a:xfrm>
        </p:grpSpPr>
        <p:sp>
          <p:nvSpPr>
            <p:cNvPr id="8" name="object 8"/>
            <p:cNvSpPr/>
            <p:nvPr/>
          </p:nvSpPr>
          <p:spPr>
            <a:xfrm>
              <a:off x="4969764" y="3803904"/>
              <a:ext cx="2103120" cy="1983105"/>
            </a:xfrm>
            <a:custGeom>
              <a:avLst/>
              <a:gdLst/>
              <a:ahLst/>
              <a:cxnLst/>
              <a:rect l="l" t="t" r="r" b="b"/>
              <a:pathLst>
                <a:path w="2103120" h="1983104">
                  <a:moveTo>
                    <a:pt x="0" y="1982724"/>
                  </a:moveTo>
                  <a:lnTo>
                    <a:pt x="2103119" y="1982724"/>
                  </a:lnTo>
                  <a:lnTo>
                    <a:pt x="2103119" y="4572"/>
                  </a:lnTo>
                  <a:lnTo>
                    <a:pt x="0" y="4572"/>
                  </a:lnTo>
                  <a:lnTo>
                    <a:pt x="0" y="1982724"/>
                  </a:lnTo>
                  <a:close/>
                </a:path>
                <a:path w="2103120" h="1983104">
                  <a:moveTo>
                    <a:pt x="667512" y="1982724"/>
                  </a:moveTo>
                  <a:lnTo>
                    <a:pt x="1409700" y="1982724"/>
                  </a:lnTo>
                  <a:lnTo>
                    <a:pt x="1409700" y="0"/>
                  </a:lnTo>
                  <a:lnTo>
                    <a:pt x="667512" y="0"/>
                  </a:lnTo>
                  <a:lnTo>
                    <a:pt x="667512" y="1982724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69764" y="4407408"/>
              <a:ext cx="2103120" cy="728980"/>
            </a:xfrm>
            <a:custGeom>
              <a:avLst/>
              <a:gdLst/>
              <a:ahLst/>
              <a:cxnLst/>
              <a:rect l="l" t="t" r="r" b="b"/>
              <a:pathLst>
                <a:path w="2103120" h="728979">
                  <a:moveTo>
                    <a:pt x="0" y="728471"/>
                  </a:moveTo>
                  <a:lnTo>
                    <a:pt x="2103119" y="728471"/>
                  </a:lnTo>
                  <a:lnTo>
                    <a:pt x="2103119" y="0"/>
                  </a:lnTo>
                  <a:lnTo>
                    <a:pt x="0" y="0"/>
                  </a:lnTo>
                  <a:lnTo>
                    <a:pt x="0" y="728471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496811" y="4477512"/>
              <a:ext cx="542543" cy="5425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200650" y="3360877"/>
            <a:ext cx="171068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6445" algn="l"/>
                <a:tab pos="1459230" algn="l"/>
              </a:tabLst>
            </a:pPr>
            <a:r>
              <a:rPr sz="2400" b="1" dirty="0">
                <a:latin typeface="Gothic Uralic"/>
                <a:cs typeface="Gothic Uralic"/>
              </a:rPr>
              <a:t>A	B	C</a:t>
            </a:r>
            <a:endParaRPr sz="2400">
              <a:latin typeface="Gothic Uralic"/>
              <a:cs typeface="Gothic Ural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77588" y="3925061"/>
            <a:ext cx="223520" cy="1003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Gothic Uralic"/>
                <a:cs typeface="Gothic Uralic"/>
              </a:rPr>
              <a:t>3</a:t>
            </a:r>
            <a:endParaRPr sz="24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940"/>
              </a:spcBef>
            </a:pPr>
            <a:r>
              <a:rPr sz="2400" b="1" dirty="0">
                <a:latin typeface="Gothic Uralic"/>
                <a:cs typeface="Gothic Uralic"/>
              </a:rPr>
              <a:t>2</a:t>
            </a:r>
            <a:endParaRPr sz="2400">
              <a:latin typeface="Gothic Uralic"/>
              <a:cs typeface="Gothic Ural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77588" y="5273446"/>
            <a:ext cx="1968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Gothic Uralic"/>
                <a:cs typeface="Gothic Uralic"/>
              </a:rPr>
              <a:t>1</a:t>
            </a:r>
            <a:endParaRPr sz="2400">
              <a:latin typeface="Gothic Uralic"/>
              <a:cs typeface="Gothic Ural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69764" y="3784854"/>
            <a:ext cx="1402080" cy="622935"/>
          </a:xfrm>
          <a:prstGeom prst="rect">
            <a:avLst/>
          </a:prstGeom>
          <a:ln w="15240">
            <a:solidFill>
              <a:srgbClr val="34487C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88595">
              <a:lnSpc>
                <a:spcPct val="100000"/>
              </a:lnSpc>
              <a:spcBef>
                <a:spcPts val="100"/>
              </a:spcBef>
              <a:tabLst>
                <a:tab pos="878840" algn="l"/>
              </a:tabLst>
            </a:pPr>
            <a:r>
              <a:rPr sz="3600" b="1" dirty="0">
                <a:latin typeface="Gothic Uralic"/>
                <a:cs typeface="Gothic Uralic"/>
              </a:rPr>
              <a:t>o	o</a:t>
            </a:r>
            <a:endParaRPr sz="3600">
              <a:latin typeface="Gothic Uralic"/>
              <a:cs typeface="Gothic Ural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69764" y="4407408"/>
            <a:ext cx="668020" cy="728980"/>
          </a:xfrm>
          <a:prstGeom prst="rect">
            <a:avLst/>
          </a:prstGeom>
          <a:ln w="15240">
            <a:solidFill>
              <a:srgbClr val="34487C"/>
            </a:solidFill>
          </a:ln>
        </p:spPr>
        <p:txBody>
          <a:bodyPr vert="horz" wrap="square" lIns="0" tIns="48894" rIns="0" bIns="0" rtlCol="0">
            <a:spAutoFit/>
          </a:bodyPr>
          <a:lstStyle/>
          <a:p>
            <a:pPr marL="205740">
              <a:lnSpc>
                <a:spcPct val="100000"/>
              </a:lnSpc>
              <a:spcBef>
                <a:spcPts val="385"/>
              </a:spcBef>
            </a:pPr>
            <a:r>
              <a:rPr sz="3600" b="1" dirty="0">
                <a:latin typeface="Gothic Uralic"/>
                <a:cs typeface="Gothic Uralic"/>
              </a:rPr>
              <a:t>o</a:t>
            </a:r>
            <a:endParaRPr sz="3600">
              <a:latin typeface="Gothic Uralic"/>
              <a:cs typeface="Gothic Ural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69764" y="5135879"/>
            <a:ext cx="668020" cy="650875"/>
          </a:xfrm>
          <a:prstGeom prst="rect">
            <a:avLst/>
          </a:prstGeom>
          <a:ln w="15240">
            <a:solidFill>
              <a:srgbClr val="34487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05740">
              <a:lnSpc>
                <a:spcPts val="4260"/>
              </a:lnSpc>
            </a:pPr>
            <a:r>
              <a:rPr sz="3600" b="1" dirty="0">
                <a:latin typeface="Gothic Uralic"/>
                <a:cs typeface="Gothic Uralic"/>
              </a:rPr>
              <a:t>o</a:t>
            </a:r>
            <a:endParaRPr sz="3600">
              <a:latin typeface="Gothic Uralic"/>
              <a:cs typeface="Gothic Ural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637276" y="4407408"/>
            <a:ext cx="742315" cy="728980"/>
          </a:xfrm>
          <a:prstGeom prst="rect">
            <a:avLst/>
          </a:prstGeom>
          <a:ln w="15240">
            <a:solidFill>
              <a:srgbClr val="34487C"/>
            </a:solidFill>
          </a:ln>
        </p:spPr>
        <p:txBody>
          <a:bodyPr vert="horz" wrap="square" lIns="0" tIns="64135" rIns="0" bIns="0" rtlCol="0">
            <a:spAutoFit/>
          </a:bodyPr>
          <a:lstStyle/>
          <a:p>
            <a:pPr marL="211455">
              <a:lnSpc>
                <a:spcPct val="100000"/>
              </a:lnSpc>
              <a:spcBef>
                <a:spcPts val="505"/>
              </a:spcBef>
            </a:pPr>
            <a:r>
              <a:rPr sz="3600" b="1" dirty="0">
                <a:latin typeface="Gothic Uralic"/>
                <a:cs typeface="Gothic Uralic"/>
              </a:rPr>
              <a:t>o</a:t>
            </a:r>
            <a:endParaRPr sz="3600">
              <a:latin typeface="Gothic Uralic"/>
              <a:cs typeface="Gothic Ural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379464" y="3808476"/>
            <a:ext cx="693420" cy="599440"/>
          </a:xfrm>
          <a:prstGeom prst="rect">
            <a:avLst/>
          </a:prstGeom>
          <a:ln w="15240">
            <a:solidFill>
              <a:srgbClr val="34487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05105">
              <a:lnSpc>
                <a:spcPts val="4310"/>
              </a:lnSpc>
            </a:pPr>
            <a:r>
              <a:rPr sz="3600" b="1" dirty="0">
                <a:latin typeface="Gothic Uralic"/>
                <a:cs typeface="Gothic Uralic"/>
              </a:rPr>
              <a:t>o</a:t>
            </a:r>
            <a:endParaRPr sz="3600">
              <a:latin typeface="Gothic Uralic"/>
              <a:cs typeface="Gothic Urali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637276" y="5135879"/>
            <a:ext cx="742315" cy="650875"/>
          </a:xfrm>
          <a:prstGeom prst="rect">
            <a:avLst/>
          </a:prstGeom>
          <a:ln w="15240">
            <a:solidFill>
              <a:srgbClr val="34487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11455">
              <a:lnSpc>
                <a:spcPts val="4230"/>
              </a:lnSpc>
            </a:pPr>
            <a:r>
              <a:rPr sz="3600" b="1" dirty="0">
                <a:latin typeface="Gothic Uralic"/>
                <a:cs typeface="Gothic Uralic"/>
              </a:rPr>
              <a:t>o</a:t>
            </a:r>
            <a:endParaRPr sz="3600">
              <a:latin typeface="Gothic Uralic"/>
              <a:cs typeface="Gothic Uralic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77711" y="4714240"/>
            <a:ext cx="513715" cy="173990"/>
          </a:xfrm>
          <a:custGeom>
            <a:avLst/>
            <a:gdLst/>
            <a:ahLst/>
            <a:cxnLst/>
            <a:rect l="l" t="t" r="r" b="b"/>
            <a:pathLst>
              <a:path w="513715" h="173989">
                <a:moveTo>
                  <a:pt x="28701" y="61468"/>
                </a:moveTo>
                <a:lnTo>
                  <a:pt x="17341" y="63908"/>
                </a:lnTo>
                <a:lnTo>
                  <a:pt x="8239" y="70231"/>
                </a:lnTo>
                <a:lnTo>
                  <a:pt x="2160" y="79505"/>
                </a:lnTo>
                <a:lnTo>
                  <a:pt x="0" y="90805"/>
                </a:lnTo>
                <a:lnTo>
                  <a:pt x="2387" y="102056"/>
                </a:lnTo>
                <a:lnTo>
                  <a:pt x="8715" y="111188"/>
                </a:lnTo>
                <a:lnTo>
                  <a:pt x="18020" y="117272"/>
                </a:lnTo>
                <a:lnTo>
                  <a:pt x="29337" y="119380"/>
                </a:lnTo>
                <a:lnTo>
                  <a:pt x="40588" y="116992"/>
                </a:lnTo>
                <a:lnTo>
                  <a:pt x="49720" y="110664"/>
                </a:lnTo>
                <a:lnTo>
                  <a:pt x="55804" y="101359"/>
                </a:lnTo>
                <a:lnTo>
                  <a:pt x="57912" y="90043"/>
                </a:lnTo>
                <a:lnTo>
                  <a:pt x="55544" y="78863"/>
                </a:lnTo>
                <a:lnTo>
                  <a:pt x="49260" y="69754"/>
                </a:lnTo>
                <a:lnTo>
                  <a:pt x="39999" y="63646"/>
                </a:lnTo>
                <a:lnTo>
                  <a:pt x="28701" y="61468"/>
                </a:lnTo>
                <a:close/>
              </a:path>
              <a:path w="513715" h="173989">
                <a:moveTo>
                  <a:pt x="144525" y="60198"/>
                </a:moveTo>
                <a:lnTo>
                  <a:pt x="133272" y="62565"/>
                </a:lnTo>
                <a:lnTo>
                  <a:pt x="124126" y="68849"/>
                </a:lnTo>
                <a:lnTo>
                  <a:pt x="118004" y="78110"/>
                </a:lnTo>
                <a:lnTo>
                  <a:pt x="115824" y="89408"/>
                </a:lnTo>
                <a:lnTo>
                  <a:pt x="118264" y="100661"/>
                </a:lnTo>
                <a:lnTo>
                  <a:pt x="124587" y="109807"/>
                </a:lnTo>
                <a:lnTo>
                  <a:pt x="133861" y="115929"/>
                </a:lnTo>
                <a:lnTo>
                  <a:pt x="145161" y="118110"/>
                </a:lnTo>
                <a:lnTo>
                  <a:pt x="156414" y="115669"/>
                </a:lnTo>
                <a:lnTo>
                  <a:pt x="165560" y="109346"/>
                </a:lnTo>
                <a:lnTo>
                  <a:pt x="171682" y="100072"/>
                </a:lnTo>
                <a:lnTo>
                  <a:pt x="173862" y="88773"/>
                </a:lnTo>
                <a:lnTo>
                  <a:pt x="171422" y="77521"/>
                </a:lnTo>
                <a:lnTo>
                  <a:pt x="165100" y="68389"/>
                </a:lnTo>
                <a:lnTo>
                  <a:pt x="155825" y="62305"/>
                </a:lnTo>
                <a:lnTo>
                  <a:pt x="144525" y="60198"/>
                </a:lnTo>
                <a:close/>
              </a:path>
              <a:path w="513715" h="173989">
                <a:moveTo>
                  <a:pt x="260476" y="58801"/>
                </a:moveTo>
                <a:lnTo>
                  <a:pt x="249098" y="61188"/>
                </a:lnTo>
                <a:lnTo>
                  <a:pt x="239966" y="67516"/>
                </a:lnTo>
                <a:lnTo>
                  <a:pt x="233882" y="76821"/>
                </a:lnTo>
                <a:lnTo>
                  <a:pt x="231775" y="88137"/>
                </a:lnTo>
                <a:lnTo>
                  <a:pt x="234142" y="99371"/>
                </a:lnTo>
                <a:lnTo>
                  <a:pt x="240426" y="108473"/>
                </a:lnTo>
                <a:lnTo>
                  <a:pt x="249687" y="114552"/>
                </a:lnTo>
                <a:lnTo>
                  <a:pt x="260985" y="116712"/>
                </a:lnTo>
                <a:lnTo>
                  <a:pt x="272363" y="114325"/>
                </a:lnTo>
                <a:lnTo>
                  <a:pt x="281495" y="107997"/>
                </a:lnTo>
                <a:lnTo>
                  <a:pt x="287579" y="98692"/>
                </a:lnTo>
                <a:lnTo>
                  <a:pt x="289687" y="87376"/>
                </a:lnTo>
                <a:lnTo>
                  <a:pt x="287301" y="76142"/>
                </a:lnTo>
                <a:lnTo>
                  <a:pt x="280987" y="67040"/>
                </a:lnTo>
                <a:lnTo>
                  <a:pt x="271720" y="60961"/>
                </a:lnTo>
                <a:lnTo>
                  <a:pt x="260476" y="58801"/>
                </a:lnTo>
                <a:close/>
              </a:path>
              <a:path w="513715" h="173989">
                <a:moveTo>
                  <a:pt x="338709" y="0"/>
                </a:moveTo>
                <a:lnTo>
                  <a:pt x="340613" y="173736"/>
                </a:lnTo>
                <a:lnTo>
                  <a:pt x="513334" y="84836"/>
                </a:lnTo>
                <a:lnTo>
                  <a:pt x="338709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379464" y="4407408"/>
            <a:ext cx="693420" cy="728980"/>
          </a:xfrm>
          <a:prstGeom prst="rect">
            <a:avLst/>
          </a:prstGeom>
          <a:ln w="15240">
            <a:solidFill>
              <a:srgbClr val="34487C"/>
            </a:solidFill>
          </a:ln>
        </p:spPr>
        <p:txBody>
          <a:bodyPr vert="horz" wrap="square" lIns="0" tIns="58419" rIns="0" bIns="0" rtlCol="0">
            <a:spAutoFit/>
          </a:bodyPr>
          <a:lstStyle/>
          <a:p>
            <a:pPr marL="211455">
              <a:lnSpc>
                <a:spcPct val="100000"/>
              </a:lnSpc>
              <a:spcBef>
                <a:spcPts val="460"/>
              </a:spcBef>
            </a:pPr>
            <a:r>
              <a:rPr sz="3600" b="1" dirty="0">
                <a:solidFill>
                  <a:srgbClr val="7E7E7E"/>
                </a:solidFill>
                <a:latin typeface="Gothic Uralic"/>
                <a:cs typeface="Gothic Uralic"/>
              </a:rPr>
              <a:t>o</a:t>
            </a:r>
            <a:endParaRPr sz="3600">
              <a:latin typeface="Gothic Uralic"/>
              <a:cs typeface="Gothic Uralic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267833" y="4091813"/>
            <a:ext cx="1561465" cy="1447165"/>
            <a:chOff x="5267833" y="4091813"/>
            <a:chExt cx="1561465" cy="1447165"/>
          </a:xfrm>
        </p:grpSpPr>
        <p:sp>
          <p:nvSpPr>
            <p:cNvPr id="23" name="object 23"/>
            <p:cNvSpPr/>
            <p:nvPr/>
          </p:nvSpPr>
          <p:spPr>
            <a:xfrm>
              <a:off x="5267833" y="4091812"/>
              <a:ext cx="1304925" cy="1276350"/>
            </a:xfrm>
            <a:custGeom>
              <a:avLst/>
              <a:gdLst/>
              <a:ahLst/>
              <a:cxnLst/>
              <a:rect l="l" t="t" r="r" b="b"/>
              <a:pathLst>
                <a:path w="1304925" h="1276350">
                  <a:moveTo>
                    <a:pt x="86868" y="500253"/>
                  </a:moveTo>
                  <a:lnTo>
                    <a:pt x="57886" y="500557"/>
                  </a:lnTo>
                  <a:lnTo>
                    <a:pt x="53975" y="125984"/>
                  </a:lnTo>
                  <a:lnTo>
                    <a:pt x="53848" y="117729"/>
                  </a:lnTo>
                  <a:lnTo>
                    <a:pt x="47371" y="111252"/>
                  </a:lnTo>
                  <a:lnTo>
                    <a:pt x="31369" y="111506"/>
                  </a:lnTo>
                  <a:lnTo>
                    <a:pt x="29210" y="113665"/>
                  </a:lnTo>
                  <a:lnTo>
                    <a:pt x="29210" y="523240"/>
                  </a:lnTo>
                  <a:lnTo>
                    <a:pt x="29070" y="514985"/>
                  </a:lnTo>
                  <a:lnTo>
                    <a:pt x="29083" y="515239"/>
                  </a:lnTo>
                  <a:lnTo>
                    <a:pt x="29210" y="523240"/>
                  </a:lnTo>
                  <a:lnTo>
                    <a:pt x="29210" y="113665"/>
                  </a:lnTo>
                  <a:lnTo>
                    <a:pt x="25146" y="117729"/>
                  </a:lnTo>
                  <a:lnTo>
                    <a:pt x="25019" y="125984"/>
                  </a:lnTo>
                  <a:lnTo>
                    <a:pt x="28930" y="500849"/>
                  </a:lnTo>
                  <a:lnTo>
                    <a:pt x="0" y="501142"/>
                  </a:lnTo>
                  <a:lnTo>
                    <a:pt x="44450" y="587502"/>
                  </a:lnTo>
                  <a:lnTo>
                    <a:pt x="72542" y="529717"/>
                  </a:lnTo>
                  <a:lnTo>
                    <a:pt x="86868" y="500253"/>
                  </a:lnTo>
                  <a:close/>
                </a:path>
                <a:path w="1304925" h="1276350">
                  <a:moveTo>
                    <a:pt x="91440" y="1189101"/>
                  </a:moveTo>
                  <a:lnTo>
                    <a:pt x="62458" y="1189405"/>
                  </a:lnTo>
                  <a:lnTo>
                    <a:pt x="58547" y="814832"/>
                  </a:lnTo>
                  <a:lnTo>
                    <a:pt x="58420" y="806577"/>
                  </a:lnTo>
                  <a:lnTo>
                    <a:pt x="51943" y="800100"/>
                  </a:lnTo>
                  <a:lnTo>
                    <a:pt x="35941" y="800354"/>
                  </a:lnTo>
                  <a:lnTo>
                    <a:pt x="33782" y="802513"/>
                  </a:lnTo>
                  <a:lnTo>
                    <a:pt x="33782" y="1212088"/>
                  </a:lnTo>
                  <a:lnTo>
                    <a:pt x="33642" y="1203833"/>
                  </a:lnTo>
                  <a:lnTo>
                    <a:pt x="33655" y="1204087"/>
                  </a:lnTo>
                  <a:lnTo>
                    <a:pt x="33782" y="1212088"/>
                  </a:lnTo>
                  <a:lnTo>
                    <a:pt x="33782" y="802513"/>
                  </a:lnTo>
                  <a:lnTo>
                    <a:pt x="29718" y="806577"/>
                  </a:lnTo>
                  <a:lnTo>
                    <a:pt x="29591" y="814832"/>
                  </a:lnTo>
                  <a:lnTo>
                    <a:pt x="33502" y="1189697"/>
                  </a:lnTo>
                  <a:lnTo>
                    <a:pt x="4572" y="1189990"/>
                  </a:lnTo>
                  <a:lnTo>
                    <a:pt x="49022" y="1276350"/>
                  </a:lnTo>
                  <a:lnTo>
                    <a:pt x="77114" y="1218565"/>
                  </a:lnTo>
                  <a:lnTo>
                    <a:pt x="91440" y="1189101"/>
                  </a:lnTo>
                  <a:close/>
                </a:path>
                <a:path w="1304925" h="1276350">
                  <a:moveTo>
                    <a:pt x="599186" y="50927"/>
                  </a:moveTo>
                  <a:lnTo>
                    <a:pt x="513080" y="6096"/>
                  </a:lnTo>
                  <a:lnTo>
                    <a:pt x="512610" y="35064"/>
                  </a:lnTo>
                  <a:lnTo>
                    <a:pt x="144526" y="28956"/>
                  </a:lnTo>
                  <a:lnTo>
                    <a:pt x="137922" y="35306"/>
                  </a:lnTo>
                  <a:lnTo>
                    <a:pt x="137668" y="51308"/>
                  </a:lnTo>
                  <a:lnTo>
                    <a:pt x="144018" y="57912"/>
                  </a:lnTo>
                  <a:lnTo>
                    <a:pt x="512140" y="63906"/>
                  </a:lnTo>
                  <a:lnTo>
                    <a:pt x="511683" y="92964"/>
                  </a:lnTo>
                  <a:lnTo>
                    <a:pt x="571157" y="64389"/>
                  </a:lnTo>
                  <a:lnTo>
                    <a:pt x="599186" y="50927"/>
                  </a:lnTo>
                  <a:close/>
                </a:path>
                <a:path w="1304925" h="1276350">
                  <a:moveTo>
                    <a:pt x="614426" y="706247"/>
                  </a:moveTo>
                  <a:lnTo>
                    <a:pt x="528320" y="661416"/>
                  </a:lnTo>
                  <a:lnTo>
                    <a:pt x="527850" y="690384"/>
                  </a:lnTo>
                  <a:lnTo>
                    <a:pt x="159766" y="684276"/>
                  </a:lnTo>
                  <a:lnTo>
                    <a:pt x="153162" y="690626"/>
                  </a:lnTo>
                  <a:lnTo>
                    <a:pt x="152908" y="706628"/>
                  </a:lnTo>
                  <a:lnTo>
                    <a:pt x="159258" y="713232"/>
                  </a:lnTo>
                  <a:lnTo>
                    <a:pt x="527380" y="719226"/>
                  </a:lnTo>
                  <a:lnTo>
                    <a:pt x="526923" y="748284"/>
                  </a:lnTo>
                  <a:lnTo>
                    <a:pt x="586397" y="719709"/>
                  </a:lnTo>
                  <a:lnTo>
                    <a:pt x="614426" y="706247"/>
                  </a:lnTo>
                  <a:close/>
                </a:path>
                <a:path w="1304925" h="1276350">
                  <a:moveTo>
                    <a:pt x="1304798" y="44831"/>
                  </a:moveTo>
                  <a:lnTo>
                    <a:pt x="1218692" y="0"/>
                  </a:lnTo>
                  <a:lnTo>
                    <a:pt x="1218222" y="28968"/>
                  </a:lnTo>
                  <a:lnTo>
                    <a:pt x="850138" y="22860"/>
                  </a:lnTo>
                  <a:lnTo>
                    <a:pt x="843534" y="29210"/>
                  </a:lnTo>
                  <a:lnTo>
                    <a:pt x="843280" y="45212"/>
                  </a:lnTo>
                  <a:lnTo>
                    <a:pt x="849630" y="51816"/>
                  </a:lnTo>
                  <a:lnTo>
                    <a:pt x="1217752" y="57810"/>
                  </a:lnTo>
                  <a:lnTo>
                    <a:pt x="1217295" y="86868"/>
                  </a:lnTo>
                  <a:lnTo>
                    <a:pt x="1276769" y="58293"/>
                  </a:lnTo>
                  <a:lnTo>
                    <a:pt x="1304798" y="448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077712" y="4198619"/>
              <a:ext cx="751840" cy="1340485"/>
            </a:xfrm>
            <a:custGeom>
              <a:avLst/>
              <a:gdLst/>
              <a:ahLst/>
              <a:cxnLst/>
              <a:rect l="l" t="t" r="r" b="b"/>
              <a:pathLst>
                <a:path w="751840" h="1340485">
                  <a:moveTo>
                    <a:pt x="57912" y="1256411"/>
                  </a:moveTo>
                  <a:lnTo>
                    <a:pt x="55537" y="1245235"/>
                  </a:lnTo>
                  <a:lnTo>
                    <a:pt x="49250" y="1236129"/>
                  </a:lnTo>
                  <a:lnTo>
                    <a:pt x="39992" y="1230020"/>
                  </a:lnTo>
                  <a:lnTo>
                    <a:pt x="28702" y="1227836"/>
                  </a:lnTo>
                  <a:lnTo>
                    <a:pt x="28575" y="1227836"/>
                  </a:lnTo>
                  <a:lnTo>
                    <a:pt x="17335" y="1230287"/>
                  </a:lnTo>
                  <a:lnTo>
                    <a:pt x="8229" y="1236599"/>
                  </a:lnTo>
                  <a:lnTo>
                    <a:pt x="2159" y="1245882"/>
                  </a:lnTo>
                  <a:lnTo>
                    <a:pt x="0" y="1257173"/>
                  </a:lnTo>
                  <a:lnTo>
                    <a:pt x="2374" y="1268425"/>
                  </a:lnTo>
                  <a:lnTo>
                    <a:pt x="8712" y="1277556"/>
                  </a:lnTo>
                  <a:lnTo>
                    <a:pt x="18008" y="1283652"/>
                  </a:lnTo>
                  <a:lnTo>
                    <a:pt x="29337" y="1285748"/>
                  </a:lnTo>
                  <a:lnTo>
                    <a:pt x="40576" y="1283373"/>
                  </a:lnTo>
                  <a:lnTo>
                    <a:pt x="49720" y="1277035"/>
                  </a:lnTo>
                  <a:lnTo>
                    <a:pt x="55803" y="1267739"/>
                  </a:lnTo>
                  <a:lnTo>
                    <a:pt x="57912" y="1256411"/>
                  </a:lnTo>
                  <a:close/>
                </a:path>
                <a:path w="751840" h="1340485">
                  <a:moveTo>
                    <a:pt x="173863" y="1255141"/>
                  </a:moveTo>
                  <a:lnTo>
                    <a:pt x="171411" y="1243901"/>
                  </a:lnTo>
                  <a:lnTo>
                    <a:pt x="165100" y="1234757"/>
                  </a:lnTo>
                  <a:lnTo>
                    <a:pt x="155816" y="1228674"/>
                  </a:lnTo>
                  <a:lnTo>
                    <a:pt x="144526" y="1226566"/>
                  </a:lnTo>
                  <a:lnTo>
                    <a:pt x="133261" y="1228940"/>
                  </a:lnTo>
                  <a:lnTo>
                    <a:pt x="124117" y="1235227"/>
                  </a:lnTo>
                  <a:lnTo>
                    <a:pt x="117995" y="1244485"/>
                  </a:lnTo>
                  <a:lnTo>
                    <a:pt x="115824" y="1255776"/>
                  </a:lnTo>
                  <a:lnTo>
                    <a:pt x="118262" y="1267040"/>
                  </a:lnTo>
                  <a:lnTo>
                    <a:pt x="124587" y="1276184"/>
                  </a:lnTo>
                  <a:lnTo>
                    <a:pt x="133858" y="1282306"/>
                  </a:lnTo>
                  <a:lnTo>
                    <a:pt x="145161" y="1284478"/>
                  </a:lnTo>
                  <a:lnTo>
                    <a:pt x="156413" y="1282039"/>
                  </a:lnTo>
                  <a:lnTo>
                    <a:pt x="165557" y="1275715"/>
                  </a:lnTo>
                  <a:lnTo>
                    <a:pt x="171678" y="1266444"/>
                  </a:lnTo>
                  <a:lnTo>
                    <a:pt x="173863" y="1255141"/>
                  </a:lnTo>
                  <a:close/>
                </a:path>
                <a:path w="751840" h="1340485">
                  <a:moveTo>
                    <a:pt x="289687" y="1253744"/>
                  </a:moveTo>
                  <a:lnTo>
                    <a:pt x="287299" y="1242517"/>
                  </a:lnTo>
                  <a:lnTo>
                    <a:pt x="280987" y="1233411"/>
                  </a:lnTo>
                  <a:lnTo>
                    <a:pt x="271716" y="1227340"/>
                  </a:lnTo>
                  <a:lnTo>
                    <a:pt x="260477" y="1225169"/>
                  </a:lnTo>
                  <a:lnTo>
                    <a:pt x="260350" y="1225169"/>
                  </a:lnTo>
                  <a:lnTo>
                    <a:pt x="249097" y="1227556"/>
                  </a:lnTo>
                  <a:lnTo>
                    <a:pt x="239966" y="1233893"/>
                  </a:lnTo>
                  <a:lnTo>
                    <a:pt x="233870" y="1243190"/>
                  </a:lnTo>
                  <a:lnTo>
                    <a:pt x="231775" y="1254506"/>
                  </a:lnTo>
                  <a:lnTo>
                    <a:pt x="234137" y="1265745"/>
                  </a:lnTo>
                  <a:lnTo>
                    <a:pt x="240423" y="1274851"/>
                  </a:lnTo>
                  <a:lnTo>
                    <a:pt x="249682" y="1280922"/>
                  </a:lnTo>
                  <a:lnTo>
                    <a:pt x="260985" y="1283081"/>
                  </a:lnTo>
                  <a:lnTo>
                    <a:pt x="261112" y="1283081"/>
                  </a:lnTo>
                  <a:lnTo>
                    <a:pt x="272351" y="1280706"/>
                  </a:lnTo>
                  <a:lnTo>
                    <a:pt x="281495" y="1274368"/>
                  </a:lnTo>
                  <a:lnTo>
                    <a:pt x="287578" y="1265072"/>
                  </a:lnTo>
                  <a:lnTo>
                    <a:pt x="289687" y="1253744"/>
                  </a:lnTo>
                  <a:close/>
                </a:path>
                <a:path w="751840" h="1340485">
                  <a:moveTo>
                    <a:pt x="513334" y="1251204"/>
                  </a:moveTo>
                  <a:lnTo>
                    <a:pt x="338709" y="1166368"/>
                  </a:lnTo>
                  <a:lnTo>
                    <a:pt x="340614" y="1340104"/>
                  </a:lnTo>
                  <a:lnTo>
                    <a:pt x="513334" y="1251204"/>
                  </a:lnTo>
                  <a:close/>
                </a:path>
                <a:path w="751840" h="1340485">
                  <a:moveTo>
                    <a:pt x="690372" y="28702"/>
                  </a:moveTo>
                  <a:lnTo>
                    <a:pt x="687984" y="17449"/>
                  </a:lnTo>
                  <a:lnTo>
                    <a:pt x="681659" y="8305"/>
                  </a:lnTo>
                  <a:lnTo>
                    <a:pt x="672401" y="2184"/>
                  </a:lnTo>
                  <a:lnTo>
                    <a:pt x="661162" y="0"/>
                  </a:lnTo>
                  <a:lnTo>
                    <a:pt x="649897" y="2374"/>
                  </a:lnTo>
                  <a:lnTo>
                    <a:pt x="640753" y="8661"/>
                  </a:lnTo>
                  <a:lnTo>
                    <a:pt x="634631" y="17919"/>
                  </a:lnTo>
                  <a:lnTo>
                    <a:pt x="632548" y="28702"/>
                  </a:lnTo>
                  <a:lnTo>
                    <a:pt x="632460" y="29337"/>
                  </a:lnTo>
                  <a:lnTo>
                    <a:pt x="634822" y="40589"/>
                  </a:lnTo>
                  <a:lnTo>
                    <a:pt x="641108" y="49733"/>
                  </a:lnTo>
                  <a:lnTo>
                    <a:pt x="650367" y="55816"/>
                  </a:lnTo>
                  <a:lnTo>
                    <a:pt x="661670" y="57912"/>
                  </a:lnTo>
                  <a:lnTo>
                    <a:pt x="672922" y="55549"/>
                  </a:lnTo>
                  <a:lnTo>
                    <a:pt x="682066" y="49263"/>
                  </a:lnTo>
                  <a:lnTo>
                    <a:pt x="688187" y="40005"/>
                  </a:lnTo>
                  <a:lnTo>
                    <a:pt x="690372" y="28702"/>
                  </a:lnTo>
                  <a:close/>
                </a:path>
                <a:path w="751840" h="1340485">
                  <a:moveTo>
                    <a:pt x="691642" y="144526"/>
                  </a:moveTo>
                  <a:lnTo>
                    <a:pt x="689190" y="133273"/>
                  </a:lnTo>
                  <a:lnTo>
                    <a:pt x="682879" y="124129"/>
                  </a:lnTo>
                  <a:lnTo>
                    <a:pt x="673595" y="118008"/>
                  </a:lnTo>
                  <a:lnTo>
                    <a:pt x="662305" y="115824"/>
                  </a:lnTo>
                  <a:lnTo>
                    <a:pt x="651052" y="118275"/>
                  </a:lnTo>
                  <a:lnTo>
                    <a:pt x="641921" y="124587"/>
                  </a:lnTo>
                  <a:lnTo>
                    <a:pt x="635825" y="133870"/>
                  </a:lnTo>
                  <a:lnTo>
                    <a:pt x="633730" y="145161"/>
                  </a:lnTo>
                  <a:lnTo>
                    <a:pt x="636092" y="156425"/>
                  </a:lnTo>
                  <a:lnTo>
                    <a:pt x="642378" y="165569"/>
                  </a:lnTo>
                  <a:lnTo>
                    <a:pt x="651637" y="171691"/>
                  </a:lnTo>
                  <a:lnTo>
                    <a:pt x="662940" y="173863"/>
                  </a:lnTo>
                  <a:lnTo>
                    <a:pt x="674192" y="171424"/>
                  </a:lnTo>
                  <a:lnTo>
                    <a:pt x="683336" y="165100"/>
                  </a:lnTo>
                  <a:lnTo>
                    <a:pt x="689457" y="155829"/>
                  </a:lnTo>
                  <a:lnTo>
                    <a:pt x="691642" y="144526"/>
                  </a:lnTo>
                  <a:close/>
                </a:path>
                <a:path w="751840" h="1340485">
                  <a:moveTo>
                    <a:pt x="692785" y="260350"/>
                  </a:moveTo>
                  <a:lnTo>
                    <a:pt x="690410" y="249110"/>
                  </a:lnTo>
                  <a:lnTo>
                    <a:pt x="684123" y="239966"/>
                  </a:lnTo>
                  <a:lnTo>
                    <a:pt x="674865" y="233883"/>
                  </a:lnTo>
                  <a:lnTo>
                    <a:pt x="663575" y="231775"/>
                  </a:lnTo>
                  <a:lnTo>
                    <a:pt x="652310" y="234149"/>
                  </a:lnTo>
                  <a:lnTo>
                    <a:pt x="643166" y="240436"/>
                  </a:lnTo>
                  <a:lnTo>
                    <a:pt x="637044" y="249694"/>
                  </a:lnTo>
                  <a:lnTo>
                    <a:pt x="634987" y="260350"/>
                  </a:lnTo>
                  <a:lnTo>
                    <a:pt x="634873" y="261112"/>
                  </a:lnTo>
                  <a:lnTo>
                    <a:pt x="637311" y="272364"/>
                  </a:lnTo>
                  <a:lnTo>
                    <a:pt x="643636" y="281508"/>
                  </a:lnTo>
                  <a:lnTo>
                    <a:pt x="652907" y="287591"/>
                  </a:lnTo>
                  <a:lnTo>
                    <a:pt x="664210" y="289687"/>
                  </a:lnTo>
                  <a:lnTo>
                    <a:pt x="675449" y="287324"/>
                  </a:lnTo>
                  <a:lnTo>
                    <a:pt x="684580" y="281038"/>
                  </a:lnTo>
                  <a:lnTo>
                    <a:pt x="690676" y="271780"/>
                  </a:lnTo>
                  <a:lnTo>
                    <a:pt x="692658" y="261112"/>
                  </a:lnTo>
                  <a:lnTo>
                    <a:pt x="692785" y="260350"/>
                  </a:lnTo>
                  <a:close/>
                </a:path>
                <a:path w="751840" h="1340485">
                  <a:moveTo>
                    <a:pt x="751332" y="315976"/>
                  </a:moveTo>
                  <a:lnTo>
                    <a:pt x="577583" y="317754"/>
                  </a:lnTo>
                  <a:lnTo>
                    <a:pt x="666369" y="490601"/>
                  </a:lnTo>
                  <a:lnTo>
                    <a:pt x="751332" y="315976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379464" y="5135879"/>
            <a:ext cx="693420" cy="650875"/>
          </a:xfrm>
          <a:prstGeom prst="rect">
            <a:avLst/>
          </a:prstGeom>
          <a:ln w="15240">
            <a:solidFill>
              <a:srgbClr val="34487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9390">
              <a:lnSpc>
                <a:spcPts val="4070"/>
              </a:lnSpc>
            </a:pPr>
            <a:r>
              <a:rPr sz="3600" b="1" dirty="0">
                <a:solidFill>
                  <a:srgbClr val="7E7E7E"/>
                </a:solidFill>
                <a:latin typeface="Gothic Uralic"/>
                <a:cs typeface="Gothic Uralic"/>
              </a:rPr>
              <a:t>o</a:t>
            </a:r>
            <a:endParaRPr sz="3600">
              <a:latin typeface="Gothic Uralic"/>
              <a:cs typeface="Gothic Uralic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108454" y="3492246"/>
            <a:ext cx="384175" cy="276225"/>
          </a:xfrm>
          <a:custGeom>
            <a:avLst/>
            <a:gdLst/>
            <a:ahLst/>
            <a:cxnLst/>
            <a:rect l="l" t="t" r="r" b="b"/>
            <a:pathLst>
              <a:path w="384175" h="276225">
                <a:moveTo>
                  <a:pt x="0" y="275843"/>
                </a:moveTo>
                <a:lnTo>
                  <a:pt x="384048" y="275843"/>
                </a:lnTo>
                <a:lnTo>
                  <a:pt x="384048" y="0"/>
                </a:lnTo>
                <a:lnTo>
                  <a:pt x="0" y="0"/>
                </a:lnTo>
                <a:lnTo>
                  <a:pt x="0" y="275843"/>
                </a:lnTo>
                <a:close/>
              </a:path>
            </a:pathLst>
          </a:custGeom>
          <a:ln w="28956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" name="object 27"/>
          <p:cNvGrpSpPr/>
          <p:nvPr/>
        </p:nvGrpSpPr>
        <p:grpSpPr>
          <a:xfrm>
            <a:off x="5414645" y="4213859"/>
            <a:ext cx="673735" cy="1294130"/>
            <a:chOff x="5414645" y="4213859"/>
            <a:chExt cx="673735" cy="1294130"/>
          </a:xfrm>
        </p:grpSpPr>
        <p:sp>
          <p:nvSpPr>
            <p:cNvPr id="28" name="object 28"/>
            <p:cNvSpPr/>
            <p:nvPr/>
          </p:nvSpPr>
          <p:spPr>
            <a:xfrm>
              <a:off x="5414645" y="5420740"/>
              <a:ext cx="461645" cy="86995"/>
            </a:xfrm>
            <a:custGeom>
              <a:avLst/>
              <a:gdLst/>
              <a:ahLst/>
              <a:cxnLst/>
              <a:rect l="l" t="t" r="r" b="b"/>
              <a:pathLst>
                <a:path w="461645" h="86995">
                  <a:moveTo>
                    <a:pt x="374482" y="57804"/>
                  </a:moveTo>
                  <a:lnTo>
                    <a:pt x="374014" y="86868"/>
                  </a:lnTo>
                  <a:lnTo>
                    <a:pt x="433495" y="58293"/>
                  </a:lnTo>
                  <a:lnTo>
                    <a:pt x="396875" y="58293"/>
                  </a:lnTo>
                  <a:lnTo>
                    <a:pt x="388874" y="58039"/>
                  </a:lnTo>
                  <a:lnTo>
                    <a:pt x="374482" y="57804"/>
                  </a:lnTo>
                  <a:close/>
                </a:path>
                <a:path w="461645" h="86995">
                  <a:moveTo>
                    <a:pt x="374946" y="28964"/>
                  </a:moveTo>
                  <a:lnTo>
                    <a:pt x="374482" y="57804"/>
                  </a:lnTo>
                  <a:lnTo>
                    <a:pt x="388874" y="58039"/>
                  </a:lnTo>
                  <a:lnTo>
                    <a:pt x="396875" y="58293"/>
                  </a:lnTo>
                  <a:lnTo>
                    <a:pt x="403478" y="51816"/>
                  </a:lnTo>
                  <a:lnTo>
                    <a:pt x="403732" y="35814"/>
                  </a:lnTo>
                  <a:lnTo>
                    <a:pt x="397382" y="29337"/>
                  </a:lnTo>
                  <a:lnTo>
                    <a:pt x="374946" y="28964"/>
                  </a:lnTo>
                  <a:close/>
                </a:path>
                <a:path w="461645" h="86995">
                  <a:moveTo>
                    <a:pt x="375412" y="0"/>
                  </a:moveTo>
                  <a:lnTo>
                    <a:pt x="374946" y="28964"/>
                  </a:lnTo>
                  <a:lnTo>
                    <a:pt x="397382" y="29337"/>
                  </a:lnTo>
                  <a:lnTo>
                    <a:pt x="403732" y="35814"/>
                  </a:lnTo>
                  <a:lnTo>
                    <a:pt x="403478" y="51816"/>
                  </a:lnTo>
                  <a:lnTo>
                    <a:pt x="396875" y="58293"/>
                  </a:lnTo>
                  <a:lnTo>
                    <a:pt x="433495" y="58293"/>
                  </a:lnTo>
                  <a:lnTo>
                    <a:pt x="461517" y="44831"/>
                  </a:lnTo>
                  <a:lnTo>
                    <a:pt x="375412" y="0"/>
                  </a:lnTo>
                  <a:close/>
                </a:path>
                <a:path w="461645" h="86995">
                  <a:moveTo>
                    <a:pt x="6857" y="22860"/>
                  </a:moveTo>
                  <a:lnTo>
                    <a:pt x="253" y="29210"/>
                  </a:lnTo>
                  <a:lnTo>
                    <a:pt x="0" y="45212"/>
                  </a:lnTo>
                  <a:lnTo>
                    <a:pt x="6350" y="51816"/>
                  </a:lnTo>
                  <a:lnTo>
                    <a:pt x="374482" y="57804"/>
                  </a:lnTo>
                  <a:lnTo>
                    <a:pt x="374946" y="28964"/>
                  </a:lnTo>
                  <a:lnTo>
                    <a:pt x="6857" y="228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914390" y="4213859"/>
              <a:ext cx="173990" cy="466725"/>
            </a:xfrm>
            <a:custGeom>
              <a:avLst/>
              <a:gdLst/>
              <a:ahLst/>
              <a:cxnLst/>
              <a:rect l="l" t="t" r="r" b="b"/>
              <a:pathLst>
                <a:path w="173989" h="466725">
                  <a:moveTo>
                    <a:pt x="83058" y="408304"/>
                  </a:moveTo>
                  <a:lnTo>
                    <a:pt x="71739" y="410412"/>
                  </a:lnTo>
                  <a:lnTo>
                    <a:pt x="62420" y="416496"/>
                  </a:lnTo>
                  <a:lnTo>
                    <a:pt x="56054" y="425628"/>
                  </a:lnTo>
                  <a:lnTo>
                    <a:pt x="53594" y="436879"/>
                  </a:lnTo>
                  <a:lnTo>
                    <a:pt x="55681" y="448198"/>
                  </a:lnTo>
                  <a:lnTo>
                    <a:pt x="61722" y="457517"/>
                  </a:lnTo>
                  <a:lnTo>
                    <a:pt x="70810" y="463883"/>
                  </a:lnTo>
                  <a:lnTo>
                    <a:pt x="82042" y="466344"/>
                  </a:lnTo>
                  <a:lnTo>
                    <a:pt x="93360" y="464256"/>
                  </a:lnTo>
                  <a:lnTo>
                    <a:pt x="102679" y="458215"/>
                  </a:lnTo>
                  <a:lnTo>
                    <a:pt x="109045" y="449127"/>
                  </a:lnTo>
                  <a:lnTo>
                    <a:pt x="111506" y="437895"/>
                  </a:lnTo>
                  <a:lnTo>
                    <a:pt x="109418" y="426467"/>
                  </a:lnTo>
                  <a:lnTo>
                    <a:pt x="103378" y="417179"/>
                  </a:lnTo>
                  <a:lnTo>
                    <a:pt x="94289" y="410819"/>
                  </a:lnTo>
                  <a:lnTo>
                    <a:pt x="83058" y="408304"/>
                  </a:lnTo>
                  <a:close/>
                </a:path>
                <a:path w="173989" h="466725">
                  <a:moveTo>
                    <a:pt x="84836" y="292481"/>
                  </a:moveTo>
                  <a:lnTo>
                    <a:pt x="73590" y="294586"/>
                  </a:lnTo>
                  <a:lnTo>
                    <a:pt x="64309" y="300656"/>
                  </a:lnTo>
                  <a:lnTo>
                    <a:pt x="57957" y="309751"/>
                  </a:lnTo>
                  <a:lnTo>
                    <a:pt x="55499" y="320928"/>
                  </a:lnTo>
                  <a:lnTo>
                    <a:pt x="55499" y="321056"/>
                  </a:lnTo>
                  <a:lnTo>
                    <a:pt x="57586" y="332374"/>
                  </a:lnTo>
                  <a:lnTo>
                    <a:pt x="63626" y="341693"/>
                  </a:lnTo>
                  <a:lnTo>
                    <a:pt x="72715" y="348059"/>
                  </a:lnTo>
                  <a:lnTo>
                    <a:pt x="83947" y="350519"/>
                  </a:lnTo>
                  <a:lnTo>
                    <a:pt x="95265" y="348412"/>
                  </a:lnTo>
                  <a:lnTo>
                    <a:pt x="104584" y="342328"/>
                  </a:lnTo>
                  <a:lnTo>
                    <a:pt x="110950" y="333196"/>
                  </a:lnTo>
                  <a:lnTo>
                    <a:pt x="113411" y="321944"/>
                  </a:lnTo>
                  <a:lnTo>
                    <a:pt x="111303" y="310626"/>
                  </a:lnTo>
                  <a:lnTo>
                    <a:pt x="105219" y="301307"/>
                  </a:lnTo>
                  <a:lnTo>
                    <a:pt x="96087" y="294941"/>
                  </a:lnTo>
                  <a:lnTo>
                    <a:pt x="84836" y="292481"/>
                  </a:lnTo>
                  <a:close/>
                </a:path>
                <a:path w="173989" h="466725">
                  <a:moveTo>
                    <a:pt x="86740" y="176656"/>
                  </a:moveTo>
                  <a:lnTo>
                    <a:pt x="75441" y="178744"/>
                  </a:lnTo>
                  <a:lnTo>
                    <a:pt x="66167" y="184785"/>
                  </a:lnTo>
                  <a:lnTo>
                    <a:pt x="59844" y="193873"/>
                  </a:lnTo>
                  <a:lnTo>
                    <a:pt x="57404" y="205104"/>
                  </a:lnTo>
                  <a:lnTo>
                    <a:pt x="57404" y="205231"/>
                  </a:lnTo>
                  <a:lnTo>
                    <a:pt x="59491" y="216477"/>
                  </a:lnTo>
                  <a:lnTo>
                    <a:pt x="65531" y="225758"/>
                  </a:lnTo>
                  <a:lnTo>
                    <a:pt x="74620" y="232110"/>
                  </a:lnTo>
                  <a:lnTo>
                    <a:pt x="85851" y="234569"/>
                  </a:lnTo>
                  <a:lnTo>
                    <a:pt x="97153" y="232481"/>
                  </a:lnTo>
                  <a:lnTo>
                    <a:pt x="106441" y="226440"/>
                  </a:lnTo>
                  <a:lnTo>
                    <a:pt x="112801" y="217352"/>
                  </a:lnTo>
                  <a:lnTo>
                    <a:pt x="115315" y="206120"/>
                  </a:lnTo>
                  <a:lnTo>
                    <a:pt x="113208" y="194748"/>
                  </a:lnTo>
                  <a:lnTo>
                    <a:pt x="107124" y="185467"/>
                  </a:lnTo>
                  <a:lnTo>
                    <a:pt x="97992" y="179115"/>
                  </a:lnTo>
                  <a:lnTo>
                    <a:pt x="86740" y="176656"/>
                  </a:lnTo>
                  <a:close/>
                </a:path>
                <a:path w="173989" h="466725">
                  <a:moveTo>
                    <a:pt x="89662" y="0"/>
                  </a:moveTo>
                  <a:lnTo>
                    <a:pt x="0" y="172338"/>
                  </a:lnTo>
                  <a:lnTo>
                    <a:pt x="173736" y="175132"/>
                  </a:lnTo>
                  <a:lnTo>
                    <a:pt x="89662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888898" y="2340355"/>
            <a:ext cx="2237740" cy="1390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Gothic Uralic"/>
                <a:cs typeface="Gothic Uralic"/>
              </a:rPr>
              <a:t>States expanded :</a:t>
            </a:r>
            <a:r>
              <a:rPr sz="1800" b="1" spc="-120" dirty="0">
                <a:latin typeface="Gothic Uralic"/>
                <a:cs typeface="Gothic Uralic"/>
              </a:rPr>
              <a:t> </a:t>
            </a:r>
            <a:r>
              <a:rPr sz="1800" b="1" dirty="0">
                <a:latin typeface="Gothic Uralic"/>
                <a:cs typeface="Gothic Uralic"/>
              </a:rPr>
              <a:t>7</a:t>
            </a:r>
            <a:endParaRPr sz="180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tabLst>
                <a:tab pos="1967230" algn="l"/>
              </a:tabLst>
            </a:pPr>
            <a:r>
              <a:rPr sz="1800" b="1" spc="-5" dirty="0">
                <a:latin typeface="Gothic Uralic"/>
                <a:cs typeface="Gothic Uralic"/>
              </a:rPr>
              <a:t>States</a:t>
            </a:r>
            <a:r>
              <a:rPr sz="1800" b="1" spc="-15" dirty="0">
                <a:latin typeface="Gothic Uralic"/>
                <a:cs typeface="Gothic Uralic"/>
              </a:rPr>
              <a:t> </a:t>
            </a:r>
            <a:r>
              <a:rPr sz="1800" b="1" dirty="0">
                <a:latin typeface="Gothic Uralic"/>
                <a:cs typeface="Gothic Uralic"/>
              </a:rPr>
              <a:t>waiting	</a:t>
            </a:r>
            <a:r>
              <a:rPr sz="1800" b="1" spc="-5" dirty="0">
                <a:latin typeface="Gothic Uralic"/>
                <a:cs typeface="Gothic Uralic"/>
              </a:rPr>
              <a:t>:</a:t>
            </a:r>
            <a:r>
              <a:rPr sz="1800" b="1" spc="-95" dirty="0">
                <a:latin typeface="Gothic Uralic"/>
                <a:cs typeface="Gothic Uralic"/>
              </a:rPr>
              <a:t> </a:t>
            </a:r>
            <a:r>
              <a:rPr sz="1800" b="1" dirty="0">
                <a:latin typeface="Gothic Uralic"/>
                <a:cs typeface="Gothic Uralic"/>
              </a:rPr>
              <a:t>5</a:t>
            </a:r>
            <a:endParaRPr sz="180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00">
              <a:latin typeface="Gothic Uralic"/>
              <a:cs typeface="Gothic Uralic"/>
            </a:endParaRPr>
          </a:p>
          <a:p>
            <a:pPr marL="1310640">
              <a:lnSpc>
                <a:spcPct val="100000"/>
              </a:lnSpc>
            </a:pPr>
            <a:r>
              <a:rPr sz="1200" b="1" spc="-5" dirty="0">
                <a:solidFill>
                  <a:srgbClr val="C00000"/>
                </a:solidFill>
                <a:latin typeface="Gothic Uralic"/>
                <a:cs typeface="Gothic Uralic"/>
              </a:rPr>
              <a:t>A3</a:t>
            </a:r>
            <a:endParaRPr sz="1200">
              <a:latin typeface="Gothic Uralic"/>
              <a:cs typeface="Gothic Uralic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398269" y="3963161"/>
            <a:ext cx="384175" cy="276225"/>
          </a:xfrm>
          <a:custGeom>
            <a:avLst/>
            <a:gdLst/>
            <a:ahLst/>
            <a:cxnLst/>
            <a:rect l="l" t="t" r="r" b="b"/>
            <a:pathLst>
              <a:path w="384175" h="276225">
                <a:moveTo>
                  <a:pt x="0" y="275844"/>
                </a:moveTo>
                <a:lnTo>
                  <a:pt x="384048" y="275844"/>
                </a:lnTo>
                <a:lnTo>
                  <a:pt x="384048" y="0"/>
                </a:lnTo>
                <a:lnTo>
                  <a:pt x="0" y="0"/>
                </a:lnTo>
                <a:lnTo>
                  <a:pt x="0" y="275844"/>
                </a:lnTo>
                <a:close/>
              </a:path>
            </a:pathLst>
          </a:custGeom>
          <a:ln w="28956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476883" y="3992626"/>
            <a:ext cx="22415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C00000"/>
                </a:solidFill>
                <a:latin typeface="Gothic Uralic"/>
                <a:cs typeface="Gothic Uralic"/>
              </a:rPr>
              <a:t>A2</a:t>
            </a:r>
            <a:endParaRPr sz="1200">
              <a:latin typeface="Gothic Uralic"/>
              <a:cs typeface="Gothic Uralic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702814" y="3963161"/>
            <a:ext cx="356870" cy="276225"/>
          </a:xfrm>
          <a:custGeom>
            <a:avLst/>
            <a:gdLst/>
            <a:ahLst/>
            <a:cxnLst/>
            <a:rect l="l" t="t" r="r" b="b"/>
            <a:pathLst>
              <a:path w="356869" h="276225">
                <a:moveTo>
                  <a:pt x="0" y="275844"/>
                </a:moveTo>
                <a:lnTo>
                  <a:pt x="356615" y="275844"/>
                </a:lnTo>
                <a:lnTo>
                  <a:pt x="356615" y="0"/>
                </a:lnTo>
                <a:lnTo>
                  <a:pt x="0" y="0"/>
                </a:lnTo>
                <a:lnTo>
                  <a:pt x="0" y="275844"/>
                </a:lnTo>
                <a:close/>
              </a:path>
            </a:pathLst>
          </a:custGeom>
          <a:ln w="28956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2780792" y="3992626"/>
            <a:ext cx="1993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C00000"/>
                </a:solidFill>
                <a:latin typeface="Gothic Uralic"/>
                <a:cs typeface="Gothic Uralic"/>
              </a:rPr>
              <a:t>B3</a:t>
            </a:r>
            <a:endParaRPr sz="1200">
              <a:latin typeface="Gothic Uralic"/>
              <a:cs typeface="Gothic Uralic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063625" y="3751960"/>
            <a:ext cx="1816735" cy="984885"/>
            <a:chOff x="1063625" y="3751960"/>
            <a:chExt cx="1816735" cy="984885"/>
          </a:xfrm>
        </p:grpSpPr>
        <p:sp>
          <p:nvSpPr>
            <p:cNvPr id="36" name="object 36"/>
            <p:cNvSpPr/>
            <p:nvPr/>
          </p:nvSpPr>
          <p:spPr>
            <a:xfrm>
              <a:off x="1590294" y="3751960"/>
              <a:ext cx="1290320" cy="229235"/>
            </a:xfrm>
            <a:custGeom>
              <a:avLst/>
              <a:gdLst/>
              <a:ahLst/>
              <a:cxnLst/>
              <a:rect l="l" t="t" r="r" b="b"/>
              <a:pathLst>
                <a:path w="1290320" h="229235">
                  <a:moveTo>
                    <a:pt x="1289812" y="209423"/>
                  </a:moveTo>
                  <a:lnTo>
                    <a:pt x="1276756" y="196342"/>
                  </a:lnTo>
                  <a:lnTo>
                    <a:pt x="1229614" y="149098"/>
                  </a:lnTo>
                  <a:lnTo>
                    <a:pt x="1219492" y="179247"/>
                  </a:lnTo>
                  <a:lnTo>
                    <a:pt x="725081" y="13970"/>
                  </a:lnTo>
                  <a:lnTo>
                    <a:pt x="724662" y="12319"/>
                  </a:lnTo>
                  <a:lnTo>
                    <a:pt x="722503" y="4572"/>
                  </a:lnTo>
                  <a:lnTo>
                    <a:pt x="714502" y="0"/>
                  </a:lnTo>
                  <a:lnTo>
                    <a:pt x="706882" y="2159"/>
                  </a:lnTo>
                  <a:lnTo>
                    <a:pt x="79984" y="173240"/>
                  </a:lnTo>
                  <a:lnTo>
                    <a:pt x="72377" y="145415"/>
                  </a:lnTo>
                  <a:lnTo>
                    <a:pt x="0" y="210185"/>
                  </a:lnTo>
                  <a:lnTo>
                    <a:pt x="95250" y="229108"/>
                  </a:lnTo>
                  <a:lnTo>
                    <a:pt x="89242" y="207137"/>
                  </a:lnTo>
                  <a:lnTo>
                    <a:pt x="87617" y="201180"/>
                  </a:lnTo>
                  <a:lnTo>
                    <a:pt x="714502" y="30099"/>
                  </a:lnTo>
                  <a:lnTo>
                    <a:pt x="722122" y="27940"/>
                  </a:lnTo>
                  <a:lnTo>
                    <a:pt x="722934" y="26543"/>
                  </a:lnTo>
                  <a:lnTo>
                    <a:pt x="1215478" y="191198"/>
                  </a:lnTo>
                  <a:lnTo>
                    <a:pt x="1205357" y="221361"/>
                  </a:lnTo>
                  <a:lnTo>
                    <a:pt x="1289812" y="209423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078229" y="4444745"/>
              <a:ext cx="384175" cy="277495"/>
            </a:xfrm>
            <a:custGeom>
              <a:avLst/>
              <a:gdLst/>
              <a:ahLst/>
              <a:cxnLst/>
              <a:rect l="l" t="t" r="r" b="b"/>
              <a:pathLst>
                <a:path w="384175" h="277495">
                  <a:moveTo>
                    <a:pt x="0" y="277367"/>
                  </a:moveTo>
                  <a:lnTo>
                    <a:pt x="384047" y="277367"/>
                  </a:lnTo>
                  <a:lnTo>
                    <a:pt x="384047" y="0"/>
                  </a:lnTo>
                  <a:lnTo>
                    <a:pt x="0" y="0"/>
                  </a:lnTo>
                  <a:lnTo>
                    <a:pt x="0" y="277367"/>
                  </a:lnTo>
                  <a:close/>
                </a:path>
              </a:pathLst>
            </a:custGeom>
            <a:ln w="28956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157122" y="4474845"/>
            <a:ext cx="22415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C00000"/>
                </a:solidFill>
                <a:latin typeface="Gothic Uralic"/>
                <a:cs typeface="Gothic Uralic"/>
              </a:rPr>
              <a:t>A1</a:t>
            </a:r>
            <a:endParaRPr sz="1200">
              <a:latin typeface="Gothic Uralic"/>
              <a:cs typeface="Gothic Uralic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269491" y="4231004"/>
            <a:ext cx="854075" cy="502920"/>
            <a:chOff x="1269491" y="4231004"/>
            <a:chExt cx="854075" cy="502920"/>
          </a:xfrm>
        </p:grpSpPr>
        <p:sp>
          <p:nvSpPr>
            <p:cNvPr id="40" name="object 40"/>
            <p:cNvSpPr/>
            <p:nvPr/>
          </p:nvSpPr>
          <p:spPr>
            <a:xfrm>
              <a:off x="1269491" y="4231004"/>
              <a:ext cx="327025" cy="212725"/>
            </a:xfrm>
            <a:custGeom>
              <a:avLst/>
              <a:gdLst/>
              <a:ahLst/>
              <a:cxnLst/>
              <a:rect l="l" t="t" r="r" b="b"/>
              <a:pathLst>
                <a:path w="327025" h="212725">
                  <a:moveTo>
                    <a:pt x="43561" y="139065"/>
                  </a:moveTo>
                  <a:lnTo>
                    <a:pt x="0" y="212344"/>
                  </a:lnTo>
                  <a:lnTo>
                    <a:pt x="84709" y="203200"/>
                  </a:lnTo>
                  <a:lnTo>
                    <a:pt x="73220" y="185293"/>
                  </a:lnTo>
                  <a:lnTo>
                    <a:pt x="53975" y="185293"/>
                  </a:lnTo>
                  <a:lnTo>
                    <a:pt x="50038" y="184404"/>
                  </a:lnTo>
                  <a:lnTo>
                    <a:pt x="46228" y="178562"/>
                  </a:lnTo>
                  <a:lnTo>
                    <a:pt x="47117" y="174625"/>
                  </a:lnTo>
                  <a:lnTo>
                    <a:pt x="50038" y="172720"/>
                  </a:lnTo>
                  <a:lnTo>
                    <a:pt x="60743" y="165846"/>
                  </a:lnTo>
                  <a:lnTo>
                    <a:pt x="43561" y="139065"/>
                  </a:lnTo>
                  <a:close/>
                </a:path>
                <a:path w="327025" h="212725">
                  <a:moveTo>
                    <a:pt x="60743" y="165846"/>
                  </a:moveTo>
                  <a:lnTo>
                    <a:pt x="50038" y="172720"/>
                  </a:lnTo>
                  <a:lnTo>
                    <a:pt x="47117" y="174625"/>
                  </a:lnTo>
                  <a:lnTo>
                    <a:pt x="46228" y="178562"/>
                  </a:lnTo>
                  <a:lnTo>
                    <a:pt x="50038" y="184404"/>
                  </a:lnTo>
                  <a:lnTo>
                    <a:pt x="53975" y="185293"/>
                  </a:lnTo>
                  <a:lnTo>
                    <a:pt x="56896" y="183388"/>
                  </a:lnTo>
                  <a:lnTo>
                    <a:pt x="67592" y="176521"/>
                  </a:lnTo>
                  <a:lnTo>
                    <a:pt x="60743" y="165846"/>
                  </a:lnTo>
                  <a:close/>
                </a:path>
                <a:path w="327025" h="212725">
                  <a:moveTo>
                    <a:pt x="67592" y="176521"/>
                  </a:moveTo>
                  <a:lnTo>
                    <a:pt x="56896" y="183388"/>
                  </a:lnTo>
                  <a:lnTo>
                    <a:pt x="53975" y="185293"/>
                  </a:lnTo>
                  <a:lnTo>
                    <a:pt x="73220" y="185293"/>
                  </a:lnTo>
                  <a:lnTo>
                    <a:pt x="67592" y="176521"/>
                  </a:lnTo>
                  <a:close/>
                </a:path>
                <a:path w="327025" h="212725">
                  <a:moveTo>
                    <a:pt x="319024" y="0"/>
                  </a:moveTo>
                  <a:lnTo>
                    <a:pt x="316103" y="1905"/>
                  </a:lnTo>
                  <a:lnTo>
                    <a:pt x="60743" y="165846"/>
                  </a:lnTo>
                  <a:lnTo>
                    <a:pt x="67592" y="176521"/>
                  </a:lnTo>
                  <a:lnTo>
                    <a:pt x="322961" y="12573"/>
                  </a:lnTo>
                  <a:lnTo>
                    <a:pt x="325882" y="10668"/>
                  </a:lnTo>
                  <a:lnTo>
                    <a:pt x="326771" y="6731"/>
                  </a:lnTo>
                  <a:lnTo>
                    <a:pt x="322961" y="889"/>
                  </a:lnTo>
                  <a:lnTo>
                    <a:pt x="319024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751837" y="4443221"/>
              <a:ext cx="356870" cy="276225"/>
            </a:xfrm>
            <a:custGeom>
              <a:avLst/>
              <a:gdLst/>
              <a:ahLst/>
              <a:cxnLst/>
              <a:rect l="l" t="t" r="r" b="b"/>
              <a:pathLst>
                <a:path w="356869" h="276225">
                  <a:moveTo>
                    <a:pt x="0" y="275844"/>
                  </a:moveTo>
                  <a:lnTo>
                    <a:pt x="356615" y="275844"/>
                  </a:lnTo>
                  <a:lnTo>
                    <a:pt x="356615" y="0"/>
                  </a:lnTo>
                  <a:lnTo>
                    <a:pt x="0" y="0"/>
                  </a:lnTo>
                  <a:lnTo>
                    <a:pt x="0" y="275844"/>
                  </a:lnTo>
                  <a:close/>
                </a:path>
              </a:pathLst>
            </a:custGeom>
            <a:ln w="28956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1829561" y="4472685"/>
            <a:ext cx="1993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C00000"/>
                </a:solidFill>
                <a:latin typeface="Gothic Uralic"/>
                <a:cs typeface="Gothic Uralic"/>
              </a:rPr>
              <a:t>B2</a:t>
            </a:r>
            <a:endParaRPr sz="1200">
              <a:latin typeface="Gothic Uralic"/>
              <a:cs typeface="Gothic Uralic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1573783" y="4222496"/>
            <a:ext cx="1520190" cy="514350"/>
            <a:chOff x="1573783" y="4222496"/>
            <a:chExt cx="1520190" cy="514350"/>
          </a:xfrm>
        </p:grpSpPr>
        <p:sp>
          <p:nvSpPr>
            <p:cNvPr id="44" name="object 44"/>
            <p:cNvSpPr/>
            <p:nvPr/>
          </p:nvSpPr>
          <p:spPr>
            <a:xfrm>
              <a:off x="1573783" y="4222496"/>
              <a:ext cx="356870" cy="219710"/>
            </a:xfrm>
            <a:custGeom>
              <a:avLst/>
              <a:gdLst/>
              <a:ahLst/>
              <a:cxnLst/>
              <a:rect l="l" t="t" r="r" b="b"/>
              <a:pathLst>
                <a:path w="356869" h="219710">
                  <a:moveTo>
                    <a:pt x="274533" y="187364"/>
                  </a:moveTo>
                  <a:lnTo>
                    <a:pt x="259715" y="212216"/>
                  </a:lnTo>
                  <a:lnTo>
                    <a:pt x="356489" y="219455"/>
                  </a:lnTo>
                  <a:lnTo>
                    <a:pt x="343326" y="198881"/>
                  </a:lnTo>
                  <a:lnTo>
                    <a:pt x="293878" y="198881"/>
                  </a:lnTo>
                  <a:lnTo>
                    <a:pt x="274533" y="187364"/>
                  </a:lnTo>
                  <a:close/>
                </a:path>
                <a:path w="356869" h="219710">
                  <a:moveTo>
                    <a:pt x="289346" y="162521"/>
                  </a:moveTo>
                  <a:lnTo>
                    <a:pt x="274533" y="187364"/>
                  </a:lnTo>
                  <a:lnTo>
                    <a:pt x="293878" y="198881"/>
                  </a:lnTo>
                  <a:lnTo>
                    <a:pt x="302767" y="196722"/>
                  </a:lnTo>
                  <a:lnTo>
                    <a:pt x="306832" y="189864"/>
                  </a:lnTo>
                  <a:lnTo>
                    <a:pt x="310896" y="182879"/>
                  </a:lnTo>
                  <a:lnTo>
                    <a:pt x="308609" y="174116"/>
                  </a:lnTo>
                  <a:lnTo>
                    <a:pt x="301752" y="169925"/>
                  </a:lnTo>
                  <a:lnTo>
                    <a:pt x="289346" y="162521"/>
                  </a:lnTo>
                  <a:close/>
                </a:path>
                <a:path w="356869" h="219710">
                  <a:moveTo>
                    <a:pt x="304165" y="137667"/>
                  </a:moveTo>
                  <a:lnTo>
                    <a:pt x="289346" y="162521"/>
                  </a:lnTo>
                  <a:lnTo>
                    <a:pt x="301752" y="169925"/>
                  </a:lnTo>
                  <a:lnTo>
                    <a:pt x="308609" y="174116"/>
                  </a:lnTo>
                  <a:lnTo>
                    <a:pt x="310896" y="182879"/>
                  </a:lnTo>
                  <a:lnTo>
                    <a:pt x="306832" y="189864"/>
                  </a:lnTo>
                  <a:lnTo>
                    <a:pt x="302767" y="196722"/>
                  </a:lnTo>
                  <a:lnTo>
                    <a:pt x="293878" y="198881"/>
                  </a:lnTo>
                  <a:lnTo>
                    <a:pt x="343326" y="198881"/>
                  </a:lnTo>
                  <a:lnTo>
                    <a:pt x="304165" y="137667"/>
                  </a:lnTo>
                  <a:close/>
                </a:path>
                <a:path w="356869" h="219710">
                  <a:moveTo>
                    <a:pt x="17018" y="0"/>
                  </a:moveTo>
                  <a:lnTo>
                    <a:pt x="8128" y="2158"/>
                  </a:lnTo>
                  <a:lnTo>
                    <a:pt x="4063" y="9143"/>
                  </a:lnTo>
                  <a:lnTo>
                    <a:pt x="0" y="16001"/>
                  </a:lnTo>
                  <a:lnTo>
                    <a:pt x="2285" y="24891"/>
                  </a:lnTo>
                  <a:lnTo>
                    <a:pt x="274533" y="187364"/>
                  </a:lnTo>
                  <a:lnTo>
                    <a:pt x="289346" y="162521"/>
                  </a:lnTo>
                  <a:lnTo>
                    <a:pt x="17018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684525" y="4444746"/>
              <a:ext cx="394970" cy="277495"/>
            </a:xfrm>
            <a:custGeom>
              <a:avLst/>
              <a:gdLst/>
              <a:ahLst/>
              <a:cxnLst/>
              <a:rect l="l" t="t" r="r" b="b"/>
              <a:pathLst>
                <a:path w="394969" h="277495">
                  <a:moveTo>
                    <a:pt x="0" y="277367"/>
                  </a:moveTo>
                  <a:lnTo>
                    <a:pt x="394715" y="277367"/>
                  </a:lnTo>
                  <a:lnTo>
                    <a:pt x="394715" y="0"/>
                  </a:lnTo>
                  <a:lnTo>
                    <a:pt x="0" y="0"/>
                  </a:lnTo>
                  <a:lnTo>
                    <a:pt x="0" y="277367"/>
                  </a:lnTo>
                  <a:close/>
                </a:path>
              </a:pathLst>
            </a:custGeom>
            <a:ln w="28956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2763139" y="4474845"/>
            <a:ext cx="229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C00000"/>
                </a:solidFill>
                <a:latin typeface="Gothic Uralic"/>
                <a:cs typeface="Gothic Uralic"/>
              </a:rPr>
              <a:t>C3</a:t>
            </a:r>
            <a:endParaRPr sz="1200">
              <a:latin typeface="Gothic Uralic"/>
              <a:cs typeface="Gothic Uralic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842767" y="4231894"/>
            <a:ext cx="76200" cy="2114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1096517" y="5010150"/>
            <a:ext cx="358140" cy="277495"/>
          </a:xfrm>
          <a:prstGeom prst="rect">
            <a:avLst/>
          </a:prstGeom>
          <a:solidFill>
            <a:srgbClr val="DFEBF6"/>
          </a:solidFill>
          <a:ln w="28956">
            <a:solidFill>
              <a:srgbClr val="C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40"/>
              </a:spcBef>
            </a:pPr>
            <a:r>
              <a:rPr sz="1200" b="1" dirty="0">
                <a:solidFill>
                  <a:srgbClr val="C00000"/>
                </a:solidFill>
                <a:latin typeface="Gothic Uralic"/>
                <a:cs typeface="Gothic Uralic"/>
              </a:rPr>
              <a:t>B1</a:t>
            </a:r>
            <a:endParaRPr sz="1200">
              <a:latin typeface="Gothic Uralic"/>
              <a:cs typeface="Gothic Uralic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234846" y="4715002"/>
            <a:ext cx="76200" cy="295275"/>
          </a:xfrm>
          <a:custGeom>
            <a:avLst/>
            <a:gdLst/>
            <a:ahLst/>
            <a:cxnLst/>
            <a:rect l="l" t="t" r="r" b="b"/>
            <a:pathLst>
              <a:path w="76200" h="295275">
                <a:moveTo>
                  <a:pt x="31754" y="218926"/>
                </a:moveTo>
                <a:lnTo>
                  <a:pt x="0" y="219456"/>
                </a:lnTo>
                <a:lnTo>
                  <a:pt x="39344" y="295021"/>
                </a:lnTo>
                <a:lnTo>
                  <a:pt x="66738" y="237871"/>
                </a:lnTo>
                <a:lnTo>
                  <a:pt x="34899" y="237871"/>
                </a:lnTo>
                <a:lnTo>
                  <a:pt x="32016" y="235077"/>
                </a:lnTo>
                <a:lnTo>
                  <a:pt x="31754" y="218926"/>
                </a:lnTo>
                <a:close/>
              </a:path>
              <a:path w="76200" h="295275">
                <a:moveTo>
                  <a:pt x="44471" y="218714"/>
                </a:moveTo>
                <a:lnTo>
                  <a:pt x="31754" y="218926"/>
                </a:lnTo>
                <a:lnTo>
                  <a:pt x="32016" y="235077"/>
                </a:lnTo>
                <a:lnTo>
                  <a:pt x="34899" y="237871"/>
                </a:lnTo>
                <a:lnTo>
                  <a:pt x="41884" y="237871"/>
                </a:lnTo>
                <a:lnTo>
                  <a:pt x="44557" y="235077"/>
                </a:lnTo>
                <a:lnTo>
                  <a:pt x="44678" y="231394"/>
                </a:lnTo>
                <a:lnTo>
                  <a:pt x="44471" y="218714"/>
                </a:lnTo>
                <a:close/>
              </a:path>
              <a:path w="76200" h="295275">
                <a:moveTo>
                  <a:pt x="76174" y="218186"/>
                </a:moveTo>
                <a:lnTo>
                  <a:pt x="44471" y="218714"/>
                </a:lnTo>
                <a:lnTo>
                  <a:pt x="44557" y="235077"/>
                </a:lnTo>
                <a:lnTo>
                  <a:pt x="41884" y="237871"/>
                </a:lnTo>
                <a:lnTo>
                  <a:pt x="66738" y="237871"/>
                </a:lnTo>
                <a:lnTo>
                  <a:pt x="76174" y="218186"/>
                </a:lnTo>
                <a:close/>
              </a:path>
              <a:path w="76200" h="295275">
                <a:moveTo>
                  <a:pt x="38074" y="0"/>
                </a:moveTo>
                <a:lnTo>
                  <a:pt x="31038" y="0"/>
                </a:lnTo>
                <a:lnTo>
                  <a:pt x="28366" y="2793"/>
                </a:lnTo>
                <a:lnTo>
                  <a:pt x="28298" y="6223"/>
                </a:lnTo>
                <a:lnTo>
                  <a:pt x="31754" y="218926"/>
                </a:lnTo>
                <a:lnTo>
                  <a:pt x="44471" y="218714"/>
                </a:lnTo>
                <a:lnTo>
                  <a:pt x="40995" y="6223"/>
                </a:lnTo>
                <a:lnTo>
                  <a:pt x="40995" y="2793"/>
                </a:lnTo>
                <a:lnTo>
                  <a:pt x="38074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1741932" y="5001767"/>
            <a:ext cx="394970" cy="277495"/>
          </a:xfrm>
          <a:prstGeom prst="rect">
            <a:avLst/>
          </a:prstGeom>
          <a:solidFill>
            <a:srgbClr val="232852">
              <a:alpha val="14901"/>
            </a:srgbClr>
          </a:solidFill>
          <a:ln w="9144">
            <a:solidFill>
              <a:srgbClr val="C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0"/>
              </a:spcBef>
            </a:pPr>
            <a:r>
              <a:rPr sz="1200" spc="-5" dirty="0">
                <a:latin typeface="Gothic Uralic"/>
                <a:cs typeface="Gothic Uralic"/>
              </a:rPr>
              <a:t>C2</a:t>
            </a:r>
            <a:endParaRPr sz="1200">
              <a:latin typeface="Gothic Uralic"/>
              <a:cs typeface="Gothic Uralic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077467" y="5574791"/>
            <a:ext cx="394970" cy="277495"/>
          </a:xfrm>
          <a:prstGeom prst="rect">
            <a:avLst/>
          </a:prstGeom>
          <a:solidFill>
            <a:srgbClr val="232852">
              <a:alpha val="14901"/>
            </a:srgbClr>
          </a:solidFill>
          <a:ln w="9143">
            <a:solidFill>
              <a:srgbClr val="C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0"/>
              </a:spcBef>
            </a:pPr>
            <a:r>
              <a:rPr sz="1200" spc="-5" dirty="0">
                <a:latin typeface="Gothic Uralic"/>
                <a:cs typeface="Gothic Uralic"/>
              </a:rPr>
              <a:t>C1</a:t>
            </a:r>
            <a:endParaRPr sz="1200">
              <a:latin typeface="Gothic Uralic"/>
              <a:cs typeface="Gothic Uralic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8930640" y="3314700"/>
            <a:ext cx="2459990" cy="1757680"/>
            <a:chOff x="8930640" y="3314700"/>
            <a:chExt cx="2459990" cy="1757680"/>
          </a:xfrm>
        </p:grpSpPr>
        <p:sp>
          <p:nvSpPr>
            <p:cNvPr id="53" name="object 53"/>
            <p:cNvSpPr/>
            <p:nvPr/>
          </p:nvSpPr>
          <p:spPr>
            <a:xfrm>
              <a:off x="10739628" y="3326891"/>
              <a:ext cx="643255" cy="1720850"/>
            </a:xfrm>
            <a:custGeom>
              <a:avLst/>
              <a:gdLst/>
              <a:ahLst/>
              <a:cxnLst/>
              <a:rect l="l" t="t" r="r" b="b"/>
              <a:pathLst>
                <a:path w="643254" h="1720850">
                  <a:moveTo>
                    <a:pt x="643127" y="0"/>
                  </a:moveTo>
                  <a:lnTo>
                    <a:pt x="0" y="344170"/>
                  </a:lnTo>
                  <a:lnTo>
                    <a:pt x="0" y="1376426"/>
                  </a:lnTo>
                  <a:lnTo>
                    <a:pt x="643127" y="1720596"/>
                  </a:lnTo>
                  <a:lnTo>
                    <a:pt x="643127" y="0"/>
                  </a:lnTo>
                  <a:close/>
                </a:path>
              </a:pathLst>
            </a:custGeom>
            <a:solidFill>
              <a:srgbClr val="B5C1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0739628" y="3326891"/>
              <a:ext cx="643255" cy="1720850"/>
            </a:xfrm>
            <a:custGeom>
              <a:avLst/>
              <a:gdLst/>
              <a:ahLst/>
              <a:cxnLst/>
              <a:rect l="l" t="t" r="r" b="b"/>
              <a:pathLst>
                <a:path w="643254" h="1720850">
                  <a:moveTo>
                    <a:pt x="643127" y="0"/>
                  </a:moveTo>
                  <a:lnTo>
                    <a:pt x="643127" y="1720596"/>
                  </a:lnTo>
                  <a:lnTo>
                    <a:pt x="0" y="1376426"/>
                  </a:lnTo>
                  <a:lnTo>
                    <a:pt x="0" y="344170"/>
                  </a:lnTo>
                  <a:lnTo>
                    <a:pt x="643127" y="0"/>
                  </a:lnTo>
                  <a:close/>
                </a:path>
              </a:pathLst>
            </a:custGeom>
            <a:ln w="15239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0884408" y="4041648"/>
              <a:ext cx="224154" cy="702945"/>
            </a:xfrm>
            <a:custGeom>
              <a:avLst/>
              <a:gdLst/>
              <a:ahLst/>
              <a:cxnLst/>
              <a:rect l="l" t="t" r="r" b="b"/>
              <a:pathLst>
                <a:path w="224154" h="702945">
                  <a:moveTo>
                    <a:pt x="224027" y="0"/>
                  </a:moveTo>
                  <a:lnTo>
                    <a:pt x="0" y="105663"/>
                  </a:lnTo>
                  <a:lnTo>
                    <a:pt x="0" y="702563"/>
                  </a:lnTo>
                  <a:lnTo>
                    <a:pt x="224027" y="596900"/>
                  </a:lnTo>
                  <a:lnTo>
                    <a:pt x="224027" y="0"/>
                  </a:lnTo>
                  <a:close/>
                </a:path>
              </a:pathLst>
            </a:custGeom>
            <a:solidFill>
              <a:srgbClr val="4966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0884408" y="4041648"/>
              <a:ext cx="224154" cy="702945"/>
            </a:xfrm>
            <a:custGeom>
              <a:avLst/>
              <a:gdLst/>
              <a:ahLst/>
              <a:cxnLst/>
              <a:rect l="l" t="t" r="r" b="b"/>
              <a:pathLst>
                <a:path w="224154" h="702945">
                  <a:moveTo>
                    <a:pt x="224027" y="0"/>
                  </a:moveTo>
                  <a:lnTo>
                    <a:pt x="0" y="105663"/>
                  </a:lnTo>
                  <a:lnTo>
                    <a:pt x="0" y="702563"/>
                  </a:lnTo>
                  <a:lnTo>
                    <a:pt x="224027" y="596900"/>
                  </a:lnTo>
                  <a:lnTo>
                    <a:pt x="224027" y="0"/>
                  </a:lnTo>
                  <a:close/>
                </a:path>
              </a:pathLst>
            </a:custGeom>
            <a:ln w="15239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0884408" y="4148327"/>
              <a:ext cx="224154" cy="756285"/>
            </a:xfrm>
            <a:custGeom>
              <a:avLst/>
              <a:gdLst/>
              <a:ahLst/>
              <a:cxnLst/>
              <a:rect l="l" t="t" r="r" b="b"/>
              <a:pathLst>
                <a:path w="224154" h="756285">
                  <a:moveTo>
                    <a:pt x="0" y="0"/>
                  </a:moveTo>
                  <a:lnTo>
                    <a:pt x="0" y="635635"/>
                  </a:lnTo>
                  <a:lnTo>
                    <a:pt x="224027" y="755904"/>
                  </a:lnTo>
                  <a:lnTo>
                    <a:pt x="224027" y="1202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66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0884408" y="4148327"/>
              <a:ext cx="224154" cy="756285"/>
            </a:xfrm>
            <a:custGeom>
              <a:avLst/>
              <a:gdLst/>
              <a:ahLst/>
              <a:cxnLst/>
              <a:rect l="l" t="t" r="r" b="b"/>
              <a:pathLst>
                <a:path w="224154" h="756285">
                  <a:moveTo>
                    <a:pt x="0" y="0"/>
                  </a:moveTo>
                  <a:lnTo>
                    <a:pt x="224027" y="120269"/>
                  </a:lnTo>
                  <a:lnTo>
                    <a:pt x="224027" y="755904"/>
                  </a:lnTo>
                  <a:lnTo>
                    <a:pt x="0" y="635635"/>
                  </a:lnTo>
                  <a:lnTo>
                    <a:pt x="0" y="0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8938260" y="3322320"/>
              <a:ext cx="650875" cy="1742439"/>
            </a:xfrm>
            <a:custGeom>
              <a:avLst/>
              <a:gdLst/>
              <a:ahLst/>
              <a:cxnLst/>
              <a:rect l="l" t="t" r="r" b="b"/>
              <a:pathLst>
                <a:path w="650875" h="1742439">
                  <a:moveTo>
                    <a:pt x="0" y="0"/>
                  </a:moveTo>
                  <a:lnTo>
                    <a:pt x="0" y="1741931"/>
                  </a:lnTo>
                  <a:lnTo>
                    <a:pt x="650748" y="1393570"/>
                  </a:lnTo>
                  <a:lnTo>
                    <a:pt x="650748" y="3483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C1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938260" y="3322320"/>
              <a:ext cx="650875" cy="1742439"/>
            </a:xfrm>
            <a:custGeom>
              <a:avLst/>
              <a:gdLst/>
              <a:ahLst/>
              <a:cxnLst/>
              <a:rect l="l" t="t" r="r" b="b"/>
              <a:pathLst>
                <a:path w="650875" h="1742439">
                  <a:moveTo>
                    <a:pt x="0" y="1741931"/>
                  </a:moveTo>
                  <a:lnTo>
                    <a:pt x="0" y="0"/>
                  </a:lnTo>
                  <a:lnTo>
                    <a:pt x="650748" y="348360"/>
                  </a:lnTo>
                  <a:lnTo>
                    <a:pt x="650748" y="1393570"/>
                  </a:lnTo>
                  <a:lnTo>
                    <a:pt x="0" y="1741931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9585960" y="3669791"/>
              <a:ext cx="1152525" cy="1049020"/>
            </a:xfrm>
            <a:custGeom>
              <a:avLst/>
              <a:gdLst/>
              <a:ahLst/>
              <a:cxnLst/>
              <a:rect l="l" t="t" r="r" b="b"/>
              <a:pathLst>
                <a:path w="1152525" h="1049020">
                  <a:moveTo>
                    <a:pt x="1152144" y="0"/>
                  </a:moveTo>
                  <a:lnTo>
                    <a:pt x="0" y="0"/>
                  </a:lnTo>
                  <a:lnTo>
                    <a:pt x="0" y="1048511"/>
                  </a:lnTo>
                  <a:lnTo>
                    <a:pt x="1152144" y="1048511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B5C1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9585960" y="3669791"/>
              <a:ext cx="1152525" cy="1049020"/>
            </a:xfrm>
            <a:custGeom>
              <a:avLst/>
              <a:gdLst/>
              <a:ahLst/>
              <a:cxnLst/>
              <a:rect l="l" t="t" r="r" b="b"/>
              <a:pathLst>
                <a:path w="1152525" h="1049020">
                  <a:moveTo>
                    <a:pt x="0" y="1048511"/>
                  </a:moveTo>
                  <a:lnTo>
                    <a:pt x="1152144" y="1048511"/>
                  </a:lnTo>
                  <a:lnTo>
                    <a:pt x="1152144" y="0"/>
                  </a:lnTo>
                  <a:lnTo>
                    <a:pt x="0" y="0"/>
                  </a:lnTo>
                  <a:lnTo>
                    <a:pt x="0" y="1048511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0415016" y="4797552"/>
              <a:ext cx="124968" cy="19659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0006584" y="4148327"/>
              <a:ext cx="341630" cy="542925"/>
            </a:xfrm>
            <a:custGeom>
              <a:avLst/>
              <a:gdLst/>
              <a:ahLst/>
              <a:cxnLst/>
              <a:rect l="l" t="t" r="r" b="b"/>
              <a:pathLst>
                <a:path w="341629" h="542925">
                  <a:moveTo>
                    <a:pt x="341375" y="0"/>
                  </a:moveTo>
                  <a:lnTo>
                    <a:pt x="0" y="0"/>
                  </a:lnTo>
                  <a:lnTo>
                    <a:pt x="0" y="542544"/>
                  </a:lnTo>
                  <a:lnTo>
                    <a:pt x="341375" y="542544"/>
                  </a:lnTo>
                  <a:lnTo>
                    <a:pt x="341375" y="0"/>
                  </a:lnTo>
                  <a:close/>
                </a:path>
              </a:pathLst>
            </a:custGeom>
            <a:solidFill>
              <a:srgbClr val="4966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0006584" y="4148327"/>
              <a:ext cx="341630" cy="542925"/>
            </a:xfrm>
            <a:custGeom>
              <a:avLst/>
              <a:gdLst/>
              <a:ahLst/>
              <a:cxnLst/>
              <a:rect l="l" t="t" r="r" b="b"/>
              <a:pathLst>
                <a:path w="341629" h="542925">
                  <a:moveTo>
                    <a:pt x="0" y="542544"/>
                  </a:moveTo>
                  <a:lnTo>
                    <a:pt x="341375" y="542544"/>
                  </a:lnTo>
                  <a:lnTo>
                    <a:pt x="341375" y="0"/>
                  </a:lnTo>
                  <a:lnTo>
                    <a:pt x="0" y="0"/>
                  </a:lnTo>
                  <a:lnTo>
                    <a:pt x="0" y="542544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9951720" y="4700016"/>
              <a:ext cx="478790" cy="320040"/>
            </a:xfrm>
            <a:custGeom>
              <a:avLst/>
              <a:gdLst/>
              <a:ahLst/>
              <a:cxnLst/>
              <a:rect l="l" t="t" r="r" b="b"/>
              <a:pathLst>
                <a:path w="478790" h="320039">
                  <a:moveTo>
                    <a:pt x="478535" y="0"/>
                  </a:moveTo>
                  <a:lnTo>
                    <a:pt x="432389" y="27011"/>
                  </a:lnTo>
                  <a:lnTo>
                    <a:pt x="380603" y="36905"/>
                  </a:lnTo>
                  <a:lnTo>
                    <a:pt x="314919" y="43391"/>
                  </a:lnTo>
                  <a:lnTo>
                    <a:pt x="239268" y="45719"/>
                  </a:lnTo>
                  <a:lnTo>
                    <a:pt x="163616" y="43391"/>
                  </a:lnTo>
                  <a:lnTo>
                    <a:pt x="97932" y="36905"/>
                  </a:lnTo>
                  <a:lnTo>
                    <a:pt x="46146" y="27011"/>
                  </a:lnTo>
                  <a:lnTo>
                    <a:pt x="12192" y="14459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46146" y="301331"/>
                  </a:lnTo>
                  <a:lnTo>
                    <a:pt x="97932" y="311225"/>
                  </a:lnTo>
                  <a:lnTo>
                    <a:pt x="163616" y="317711"/>
                  </a:lnTo>
                  <a:lnTo>
                    <a:pt x="239268" y="320039"/>
                  </a:lnTo>
                  <a:lnTo>
                    <a:pt x="314919" y="317711"/>
                  </a:lnTo>
                  <a:lnTo>
                    <a:pt x="380603" y="311225"/>
                  </a:lnTo>
                  <a:lnTo>
                    <a:pt x="432389" y="301331"/>
                  </a:lnTo>
                  <a:lnTo>
                    <a:pt x="466343" y="288779"/>
                  </a:lnTo>
                  <a:lnTo>
                    <a:pt x="478535" y="274319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9951720" y="4654296"/>
              <a:ext cx="478790" cy="91440"/>
            </a:xfrm>
            <a:custGeom>
              <a:avLst/>
              <a:gdLst/>
              <a:ahLst/>
              <a:cxnLst/>
              <a:rect l="l" t="t" r="r" b="b"/>
              <a:pathLst>
                <a:path w="478790" h="91439">
                  <a:moveTo>
                    <a:pt x="239268" y="0"/>
                  </a:moveTo>
                  <a:lnTo>
                    <a:pt x="163616" y="2328"/>
                  </a:lnTo>
                  <a:lnTo>
                    <a:pt x="97932" y="8814"/>
                  </a:lnTo>
                  <a:lnTo>
                    <a:pt x="46146" y="18708"/>
                  </a:lnTo>
                  <a:lnTo>
                    <a:pt x="0" y="45719"/>
                  </a:lnTo>
                  <a:lnTo>
                    <a:pt x="12192" y="60179"/>
                  </a:lnTo>
                  <a:lnTo>
                    <a:pt x="46146" y="72731"/>
                  </a:lnTo>
                  <a:lnTo>
                    <a:pt x="97932" y="82625"/>
                  </a:lnTo>
                  <a:lnTo>
                    <a:pt x="163616" y="89111"/>
                  </a:lnTo>
                  <a:lnTo>
                    <a:pt x="239268" y="91439"/>
                  </a:lnTo>
                  <a:lnTo>
                    <a:pt x="314919" y="89111"/>
                  </a:lnTo>
                  <a:lnTo>
                    <a:pt x="380603" y="82625"/>
                  </a:lnTo>
                  <a:lnTo>
                    <a:pt x="432389" y="72731"/>
                  </a:lnTo>
                  <a:lnTo>
                    <a:pt x="466343" y="60179"/>
                  </a:lnTo>
                  <a:lnTo>
                    <a:pt x="478535" y="45719"/>
                  </a:lnTo>
                  <a:lnTo>
                    <a:pt x="466343" y="31260"/>
                  </a:lnTo>
                  <a:lnTo>
                    <a:pt x="432389" y="18708"/>
                  </a:lnTo>
                  <a:lnTo>
                    <a:pt x="380603" y="8814"/>
                  </a:lnTo>
                  <a:lnTo>
                    <a:pt x="314919" y="2328"/>
                  </a:lnTo>
                  <a:lnTo>
                    <a:pt x="239268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9951720" y="4654296"/>
              <a:ext cx="478790" cy="365760"/>
            </a:xfrm>
            <a:custGeom>
              <a:avLst/>
              <a:gdLst/>
              <a:ahLst/>
              <a:cxnLst/>
              <a:rect l="l" t="t" r="r" b="b"/>
              <a:pathLst>
                <a:path w="478790" h="365760">
                  <a:moveTo>
                    <a:pt x="478535" y="45719"/>
                  </a:moveTo>
                  <a:lnTo>
                    <a:pt x="432389" y="72731"/>
                  </a:lnTo>
                  <a:lnTo>
                    <a:pt x="380603" y="82625"/>
                  </a:lnTo>
                  <a:lnTo>
                    <a:pt x="314919" y="89111"/>
                  </a:lnTo>
                  <a:lnTo>
                    <a:pt x="239268" y="91439"/>
                  </a:lnTo>
                  <a:lnTo>
                    <a:pt x="163616" y="89111"/>
                  </a:lnTo>
                  <a:lnTo>
                    <a:pt x="97932" y="82625"/>
                  </a:lnTo>
                  <a:lnTo>
                    <a:pt x="46146" y="72731"/>
                  </a:lnTo>
                  <a:lnTo>
                    <a:pt x="12192" y="60179"/>
                  </a:lnTo>
                  <a:lnTo>
                    <a:pt x="0" y="45719"/>
                  </a:lnTo>
                  <a:lnTo>
                    <a:pt x="12192" y="31260"/>
                  </a:lnTo>
                  <a:lnTo>
                    <a:pt x="46146" y="18708"/>
                  </a:lnTo>
                  <a:lnTo>
                    <a:pt x="97932" y="8814"/>
                  </a:lnTo>
                  <a:lnTo>
                    <a:pt x="163616" y="2328"/>
                  </a:lnTo>
                  <a:lnTo>
                    <a:pt x="239268" y="0"/>
                  </a:lnTo>
                  <a:lnTo>
                    <a:pt x="314919" y="2328"/>
                  </a:lnTo>
                  <a:lnTo>
                    <a:pt x="380603" y="8814"/>
                  </a:lnTo>
                  <a:lnTo>
                    <a:pt x="432389" y="18708"/>
                  </a:lnTo>
                  <a:lnTo>
                    <a:pt x="466343" y="31260"/>
                  </a:lnTo>
                  <a:lnTo>
                    <a:pt x="478535" y="45719"/>
                  </a:lnTo>
                  <a:close/>
                </a:path>
                <a:path w="478790" h="365760">
                  <a:moveTo>
                    <a:pt x="478535" y="45719"/>
                  </a:moveTo>
                  <a:lnTo>
                    <a:pt x="478535" y="320039"/>
                  </a:lnTo>
                  <a:lnTo>
                    <a:pt x="466343" y="334499"/>
                  </a:lnTo>
                  <a:lnTo>
                    <a:pt x="432389" y="347051"/>
                  </a:lnTo>
                  <a:lnTo>
                    <a:pt x="380603" y="356945"/>
                  </a:lnTo>
                  <a:lnTo>
                    <a:pt x="314919" y="363431"/>
                  </a:lnTo>
                  <a:lnTo>
                    <a:pt x="239268" y="365759"/>
                  </a:lnTo>
                  <a:lnTo>
                    <a:pt x="163616" y="363431"/>
                  </a:lnTo>
                  <a:lnTo>
                    <a:pt x="97932" y="356945"/>
                  </a:lnTo>
                  <a:lnTo>
                    <a:pt x="46146" y="347051"/>
                  </a:lnTo>
                  <a:lnTo>
                    <a:pt x="12192" y="334499"/>
                  </a:lnTo>
                  <a:lnTo>
                    <a:pt x="0" y="320039"/>
                  </a:lnTo>
                  <a:lnTo>
                    <a:pt x="0" y="45719"/>
                  </a:lnTo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9189720" y="4041647"/>
              <a:ext cx="1910080" cy="719455"/>
            </a:xfrm>
            <a:custGeom>
              <a:avLst/>
              <a:gdLst/>
              <a:ahLst/>
              <a:cxnLst/>
              <a:rect l="l" t="t" r="r" b="b"/>
              <a:pathLst>
                <a:path w="1910079" h="719454">
                  <a:moveTo>
                    <a:pt x="204216" y="96266"/>
                  </a:moveTo>
                  <a:lnTo>
                    <a:pt x="0" y="0"/>
                  </a:lnTo>
                  <a:lnTo>
                    <a:pt x="0" y="623062"/>
                  </a:lnTo>
                  <a:lnTo>
                    <a:pt x="204216" y="719328"/>
                  </a:lnTo>
                  <a:lnTo>
                    <a:pt x="204216" y="96266"/>
                  </a:lnTo>
                  <a:close/>
                </a:path>
                <a:path w="1910079" h="719454">
                  <a:moveTo>
                    <a:pt x="1909572" y="16764"/>
                  </a:moveTo>
                  <a:lnTo>
                    <a:pt x="1711452" y="110109"/>
                  </a:lnTo>
                  <a:lnTo>
                    <a:pt x="1711452" y="414528"/>
                  </a:lnTo>
                  <a:lnTo>
                    <a:pt x="1909572" y="321183"/>
                  </a:lnTo>
                  <a:lnTo>
                    <a:pt x="1909572" y="16764"/>
                  </a:lnTo>
                  <a:close/>
                </a:path>
              </a:pathLst>
            </a:custGeom>
            <a:solidFill>
              <a:srgbClr val="4966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9189720" y="4041648"/>
              <a:ext cx="204470" cy="719455"/>
            </a:xfrm>
            <a:custGeom>
              <a:avLst/>
              <a:gdLst/>
              <a:ahLst/>
              <a:cxnLst/>
              <a:rect l="l" t="t" r="r" b="b"/>
              <a:pathLst>
                <a:path w="204470" h="719454">
                  <a:moveTo>
                    <a:pt x="204215" y="719327"/>
                  </a:moveTo>
                  <a:lnTo>
                    <a:pt x="0" y="623062"/>
                  </a:lnTo>
                  <a:lnTo>
                    <a:pt x="0" y="0"/>
                  </a:lnTo>
                  <a:lnTo>
                    <a:pt x="204215" y="96265"/>
                  </a:lnTo>
                  <a:lnTo>
                    <a:pt x="204215" y="719327"/>
                  </a:lnTo>
                  <a:close/>
                </a:path>
              </a:pathLst>
            </a:custGeom>
            <a:ln w="15239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9191244" y="4165091"/>
              <a:ext cx="203200" cy="756285"/>
            </a:xfrm>
            <a:custGeom>
              <a:avLst/>
              <a:gdLst/>
              <a:ahLst/>
              <a:cxnLst/>
              <a:rect l="l" t="t" r="r" b="b"/>
              <a:pathLst>
                <a:path w="203200" h="756285">
                  <a:moveTo>
                    <a:pt x="202691" y="0"/>
                  </a:moveTo>
                  <a:lnTo>
                    <a:pt x="0" y="108838"/>
                  </a:lnTo>
                  <a:lnTo>
                    <a:pt x="0" y="755903"/>
                  </a:lnTo>
                  <a:lnTo>
                    <a:pt x="202691" y="647064"/>
                  </a:lnTo>
                  <a:lnTo>
                    <a:pt x="202691" y="0"/>
                  </a:lnTo>
                  <a:close/>
                </a:path>
              </a:pathLst>
            </a:custGeom>
            <a:solidFill>
              <a:srgbClr val="4966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9191244" y="4165091"/>
              <a:ext cx="203200" cy="756285"/>
            </a:xfrm>
            <a:custGeom>
              <a:avLst/>
              <a:gdLst/>
              <a:ahLst/>
              <a:cxnLst/>
              <a:rect l="l" t="t" r="r" b="b"/>
              <a:pathLst>
                <a:path w="203200" h="756285">
                  <a:moveTo>
                    <a:pt x="0" y="755903"/>
                  </a:moveTo>
                  <a:lnTo>
                    <a:pt x="202691" y="647064"/>
                  </a:lnTo>
                  <a:lnTo>
                    <a:pt x="202691" y="0"/>
                  </a:lnTo>
                  <a:lnTo>
                    <a:pt x="0" y="108838"/>
                  </a:lnTo>
                  <a:lnTo>
                    <a:pt x="0" y="755903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9200388" y="4073651"/>
              <a:ext cx="180340" cy="399415"/>
            </a:xfrm>
            <a:custGeom>
              <a:avLst/>
              <a:gdLst/>
              <a:ahLst/>
              <a:cxnLst/>
              <a:rect l="l" t="t" r="r" b="b"/>
              <a:pathLst>
                <a:path w="180340" h="399414">
                  <a:moveTo>
                    <a:pt x="0" y="0"/>
                  </a:moveTo>
                  <a:lnTo>
                    <a:pt x="0" y="314452"/>
                  </a:lnTo>
                  <a:lnTo>
                    <a:pt x="179831" y="399288"/>
                  </a:lnTo>
                  <a:lnTo>
                    <a:pt x="179831" y="848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66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9841992" y="4797552"/>
              <a:ext cx="124968" cy="19659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5" name="object 75"/>
          <p:cNvGrpSpPr/>
          <p:nvPr/>
        </p:nvGrpSpPr>
        <p:grpSpPr>
          <a:xfrm>
            <a:off x="1236637" y="5280405"/>
            <a:ext cx="76200" cy="295275"/>
            <a:chOff x="1236637" y="5280405"/>
            <a:chExt cx="76200" cy="295275"/>
          </a:xfrm>
        </p:grpSpPr>
        <p:sp>
          <p:nvSpPr>
            <p:cNvPr id="76" name="object 76"/>
            <p:cNvSpPr/>
            <p:nvPr/>
          </p:nvSpPr>
          <p:spPr>
            <a:xfrm>
              <a:off x="1236637" y="5280405"/>
              <a:ext cx="76200" cy="295275"/>
            </a:xfrm>
            <a:custGeom>
              <a:avLst/>
              <a:gdLst/>
              <a:ahLst/>
              <a:cxnLst/>
              <a:rect l="l" t="t" r="r" b="b"/>
              <a:pathLst>
                <a:path w="76200" h="295275">
                  <a:moveTo>
                    <a:pt x="31749" y="218842"/>
                  </a:moveTo>
                  <a:lnTo>
                    <a:pt x="0" y="218948"/>
                  </a:lnTo>
                  <a:lnTo>
                    <a:pt x="38315" y="295021"/>
                  </a:lnTo>
                  <a:lnTo>
                    <a:pt x="66653" y="237871"/>
                  </a:lnTo>
                  <a:lnTo>
                    <a:pt x="34632" y="237871"/>
                  </a:lnTo>
                  <a:lnTo>
                    <a:pt x="31800" y="235077"/>
                  </a:lnTo>
                  <a:lnTo>
                    <a:pt x="31749" y="218842"/>
                  </a:lnTo>
                  <a:close/>
                </a:path>
                <a:path w="76200" h="295275">
                  <a:moveTo>
                    <a:pt x="44495" y="218799"/>
                  </a:moveTo>
                  <a:lnTo>
                    <a:pt x="31749" y="218842"/>
                  </a:lnTo>
                  <a:lnTo>
                    <a:pt x="31800" y="235077"/>
                  </a:lnTo>
                  <a:lnTo>
                    <a:pt x="34632" y="237871"/>
                  </a:lnTo>
                  <a:lnTo>
                    <a:pt x="41617" y="237871"/>
                  </a:lnTo>
                  <a:lnTo>
                    <a:pt x="44538" y="234950"/>
                  </a:lnTo>
                  <a:lnTo>
                    <a:pt x="44495" y="218799"/>
                  </a:lnTo>
                  <a:close/>
                </a:path>
                <a:path w="76200" h="295275">
                  <a:moveTo>
                    <a:pt x="76161" y="218694"/>
                  </a:moveTo>
                  <a:lnTo>
                    <a:pt x="44495" y="218799"/>
                  </a:lnTo>
                  <a:lnTo>
                    <a:pt x="44538" y="234950"/>
                  </a:lnTo>
                  <a:lnTo>
                    <a:pt x="41617" y="237871"/>
                  </a:lnTo>
                  <a:lnTo>
                    <a:pt x="66653" y="237871"/>
                  </a:lnTo>
                  <a:lnTo>
                    <a:pt x="76161" y="218694"/>
                  </a:lnTo>
                  <a:close/>
                </a:path>
                <a:path w="76200" h="295275">
                  <a:moveTo>
                    <a:pt x="40855" y="0"/>
                  </a:moveTo>
                  <a:lnTo>
                    <a:pt x="33870" y="0"/>
                  </a:lnTo>
                  <a:lnTo>
                    <a:pt x="31186" y="2794"/>
                  </a:lnTo>
                  <a:lnTo>
                    <a:pt x="31075" y="6350"/>
                  </a:lnTo>
                  <a:lnTo>
                    <a:pt x="31749" y="218842"/>
                  </a:lnTo>
                  <a:lnTo>
                    <a:pt x="44495" y="218799"/>
                  </a:lnTo>
                  <a:lnTo>
                    <a:pt x="43776" y="6350"/>
                  </a:lnTo>
                  <a:lnTo>
                    <a:pt x="43776" y="2794"/>
                  </a:lnTo>
                  <a:lnTo>
                    <a:pt x="40855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236637" y="5280405"/>
              <a:ext cx="76200" cy="295275"/>
            </a:xfrm>
            <a:custGeom>
              <a:avLst/>
              <a:gdLst/>
              <a:ahLst/>
              <a:cxnLst/>
              <a:rect l="l" t="t" r="r" b="b"/>
              <a:pathLst>
                <a:path w="76200" h="295275">
                  <a:moveTo>
                    <a:pt x="31749" y="218842"/>
                  </a:moveTo>
                  <a:lnTo>
                    <a:pt x="0" y="218948"/>
                  </a:lnTo>
                  <a:lnTo>
                    <a:pt x="38315" y="295021"/>
                  </a:lnTo>
                  <a:lnTo>
                    <a:pt x="66653" y="237871"/>
                  </a:lnTo>
                  <a:lnTo>
                    <a:pt x="34632" y="237871"/>
                  </a:lnTo>
                  <a:lnTo>
                    <a:pt x="31800" y="235077"/>
                  </a:lnTo>
                  <a:lnTo>
                    <a:pt x="31749" y="218842"/>
                  </a:lnTo>
                  <a:close/>
                </a:path>
                <a:path w="76200" h="295275">
                  <a:moveTo>
                    <a:pt x="44495" y="218799"/>
                  </a:moveTo>
                  <a:lnTo>
                    <a:pt x="31749" y="218842"/>
                  </a:lnTo>
                  <a:lnTo>
                    <a:pt x="31800" y="235077"/>
                  </a:lnTo>
                  <a:lnTo>
                    <a:pt x="34632" y="237871"/>
                  </a:lnTo>
                  <a:lnTo>
                    <a:pt x="41617" y="237871"/>
                  </a:lnTo>
                  <a:lnTo>
                    <a:pt x="44538" y="234950"/>
                  </a:lnTo>
                  <a:lnTo>
                    <a:pt x="44495" y="218799"/>
                  </a:lnTo>
                  <a:close/>
                </a:path>
                <a:path w="76200" h="295275">
                  <a:moveTo>
                    <a:pt x="76161" y="218694"/>
                  </a:moveTo>
                  <a:lnTo>
                    <a:pt x="44495" y="218799"/>
                  </a:lnTo>
                  <a:lnTo>
                    <a:pt x="44538" y="234950"/>
                  </a:lnTo>
                  <a:lnTo>
                    <a:pt x="41617" y="237871"/>
                  </a:lnTo>
                  <a:lnTo>
                    <a:pt x="66653" y="237871"/>
                  </a:lnTo>
                  <a:lnTo>
                    <a:pt x="76161" y="218694"/>
                  </a:lnTo>
                  <a:close/>
                </a:path>
                <a:path w="76200" h="295275">
                  <a:moveTo>
                    <a:pt x="40855" y="0"/>
                  </a:moveTo>
                  <a:lnTo>
                    <a:pt x="33870" y="0"/>
                  </a:lnTo>
                  <a:lnTo>
                    <a:pt x="31186" y="2794"/>
                  </a:lnTo>
                  <a:lnTo>
                    <a:pt x="31075" y="6350"/>
                  </a:lnTo>
                  <a:lnTo>
                    <a:pt x="31749" y="218842"/>
                  </a:lnTo>
                  <a:lnTo>
                    <a:pt x="44495" y="218799"/>
                  </a:lnTo>
                  <a:lnTo>
                    <a:pt x="43776" y="6350"/>
                  </a:lnTo>
                  <a:lnTo>
                    <a:pt x="43776" y="2794"/>
                  </a:lnTo>
                  <a:lnTo>
                    <a:pt x="408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10826622" y="3615944"/>
            <a:ext cx="373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Gothic Uralic"/>
                <a:cs typeface="Gothic Uralic"/>
              </a:rPr>
              <a:t>B1</a:t>
            </a:r>
            <a:endParaRPr sz="2400">
              <a:latin typeface="Gothic Uralic"/>
              <a:cs typeface="Gothic Uralic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9585959" y="3669791"/>
            <a:ext cx="1152525" cy="478790"/>
          </a:xfrm>
          <a:prstGeom prst="rect">
            <a:avLst/>
          </a:prstGeom>
          <a:solidFill>
            <a:srgbClr val="B5C1DF"/>
          </a:solidFill>
          <a:ln w="15240">
            <a:solidFill>
              <a:srgbClr val="34487C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420370">
              <a:lnSpc>
                <a:spcPct val="100000"/>
              </a:lnSpc>
              <a:spcBef>
                <a:spcPts val="315"/>
              </a:spcBef>
            </a:pPr>
            <a:r>
              <a:rPr sz="2400" b="1" spc="-5" dirty="0">
                <a:latin typeface="Gothic Uralic"/>
                <a:cs typeface="Gothic Uralic"/>
              </a:rPr>
              <a:t>C2</a:t>
            </a:r>
            <a:endParaRPr sz="2400">
              <a:latin typeface="Gothic Uralic"/>
              <a:cs typeface="Gothic Uralic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9023350" y="3599179"/>
            <a:ext cx="373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Gothic Uralic"/>
                <a:cs typeface="Gothic Uralic"/>
              </a:rPr>
              <a:t>B2</a:t>
            </a:r>
            <a:endParaRPr sz="2400">
              <a:latin typeface="Gothic Uralic"/>
              <a:cs typeface="Gothic Uralic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9836657" y="5219191"/>
            <a:ext cx="81978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45" dirty="0">
                <a:solidFill>
                  <a:srgbClr val="232852"/>
                </a:solidFill>
                <a:latin typeface="Gothic Uralic"/>
                <a:cs typeface="Gothic Uralic"/>
              </a:rPr>
              <a:t>B2</a:t>
            </a:r>
            <a:endParaRPr sz="5400">
              <a:latin typeface="Gothic Uralic"/>
              <a:cs typeface="Gothic Uralic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9435083" y="5035296"/>
            <a:ext cx="1617726" cy="144094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3" name="object 83"/>
          <p:cNvGrpSpPr/>
          <p:nvPr/>
        </p:nvGrpSpPr>
        <p:grpSpPr>
          <a:xfrm>
            <a:off x="1274825" y="4216908"/>
            <a:ext cx="1613535" cy="800735"/>
            <a:chOff x="1274825" y="4216908"/>
            <a:chExt cx="1613535" cy="800735"/>
          </a:xfrm>
        </p:grpSpPr>
        <p:sp>
          <p:nvSpPr>
            <p:cNvPr id="84" name="object 84"/>
            <p:cNvSpPr/>
            <p:nvPr/>
          </p:nvSpPr>
          <p:spPr>
            <a:xfrm>
              <a:off x="1898269" y="4216907"/>
              <a:ext cx="982344" cy="785495"/>
            </a:xfrm>
            <a:custGeom>
              <a:avLst/>
              <a:gdLst/>
              <a:ahLst/>
              <a:cxnLst/>
              <a:rect l="l" t="t" r="r" b="b"/>
              <a:pathLst>
                <a:path w="982344" h="785495">
                  <a:moveTo>
                    <a:pt x="76200" y="707517"/>
                  </a:moveTo>
                  <a:lnTo>
                    <a:pt x="44411" y="708583"/>
                  </a:lnTo>
                  <a:lnTo>
                    <a:pt x="37338" y="497713"/>
                  </a:lnTo>
                  <a:lnTo>
                    <a:pt x="34417" y="494919"/>
                  </a:lnTo>
                  <a:lnTo>
                    <a:pt x="27432" y="495173"/>
                  </a:lnTo>
                  <a:lnTo>
                    <a:pt x="24638" y="498094"/>
                  </a:lnTo>
                  <a:lnTo>
                    <a:pt x="31711" y="709002"/>
                  </a:lnTo>
                  <a:lnTo>
                    <a:pt x="0" y="710057"/>
                  </a:lnTo>
                  <a:lnTo>
                    <a:pt x="40640" y="784987"/>
                  </a:lnTo>
                  <a:lnTo>
                    <a:pt x="66802" y="727964"/>
                  </a:lnTo>
                  <a:lnTo>
                    <a:pt x="76200" y="707517"/>
                  </a:lnTo>
                  <a:close/>
                </a:path>
                <a:path w="982344" h="785495">
                  <a:moveTo>
                    <a:pt x="982091" y="21336"/>
                  </a:moveTo>
                  <a:lnTo>
                    <a:pt x="899541" y="0"/>
                  </a:lnTo>
                  <a:lnTo>
                    <a:pt x="906183" y="30975"/>
                  </a:lnTo>
                  <a:lnTo>
                    <a:pt x="26416" y="218821"/>
                  </a:lnTo>
                  <a:lnTo>
                    <a:pt x="24130" y="222250"/>
                  </a:lnTo>
                  <a:lnTo>
                    <a:pt x="25654" y="229108"/>
                  </a:lnTo>
                  <a:lnTo>
                    <a:pt x="28956" y="231267"/>
                  </a:lnTo>
                  <a:lnTo>
                    <a:pt x="908850" y="43421"/>
                  </a:lnTo>
                  <a:lnTo>
                    <a:pt x="915543" y="74549"/>
                  </a:lnTo>
                  <a:lnTo>
                    <a:pt x="974140" y="27686"/>
                  </a:lnTo>
                  <a:lnTo>
                    <a:pt x="982091" y="213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274825" y="4702556"/>
              <a:ext cx="671830" cy="311785"/>
            </a:xfrm>
            <a:custGeom>
              <a:avLst/>
              <a:gdLst/>
              <a:ahLst/>
              <a:cxnLst/>
              <a:rect l="l" t="t" r="r" b="b"/>
              <a:pathLst>
                <a:path w="671830" h="311785">
                  <a:moveTo>
                    <a:pt x="656336" y="0"/>
                  </a:moveTo>
                  <a:lnTo>
                    <a:pt x="641731" y="6477"/>
                  </a:lnTo>
                  <a:lnTo>
                    <a:pt x="638429" y="15113"/>
                  </a:lnTo>
                  <a:lnTo>
                    <a:pt x="641604" y="22352"/>
                  </a:lnTo>
                  <a:lnTo>
                    <a:pt x="644906" y="29718"/>
                  </a:lnTo>
                  <a:lnTo>
                    <a:pt x="653415" y="33020"/>
                  </a:lnTo>
                  <a:lnTo>
                    <a:pt x="668019" y="26543"/>
                  </a:lnTo>
                  <a:lnTo>
                    <a:pt x="671322" y="17907"/>
                  </a:lnTo>
                  <a:lnTo>
                    <a:pt x="668147" y="10668"/>
                  </a:lnTo>
                  <a:lnTo>
                    <a:pt x="664844" y="3302"/>
                  </a:lnTo>
                  <a:lnTo>
                    <a:pt x="656336" y="0"/>
                  </a:lnTo>
                  <a:close/>
                </a:path>
                <a:path w="671830" h="311785">
                  <a:moveTo>
                    <a:pt x="603376" y="23495"/>
                  </a:moveTo>
                  <a:lnTo>
                    <a:pt x="588772" y="30099"/>
                  </a:lnTo>
                  <a:lnTo>
                    <a:pt x="585469" y="38608"/>
                  </a:lnTo>
                  <a:lnTo>
                    <a:pt x="588644" y="45847"/>
                  </a:lnTo>
                  <a:lnTo>
                    <a:pt x="591947" y="53213"/>
                  </a:lnTo>
                  <a:lnTo>
                    <a:pt x="600456" y="56515"/>
                  </a:lnTo>
                  <a:lnTo>
                    <a:pt x="615061" y="50038"/>
                  </a:lnTo>
                  <a:lnTo>
                    <a:pt x="618363" y="41402"/>
                  </a:lnTo>
                  <a:lnTo>
                    <a:pt x="615188" y="34163"/>
                  </a:lnTo>
                  <a:lnTo>
                    <a:pt x="611886" y="26797"/>
                  </a:lnTo>
                  <a:lnTo>
                    <a:pt x="603376" y="23495"/>
                  </a:lnTo>
                  <a:close/>
                </a:path>
                <a:path w="671830" h="311785">
                  <a:moveTo>
                    <a:pt x="550418" y="47117"/>
                  </a:moveTo>
                  <a:lnTo>
                    <a:pt x="543051" y="50292"/>
                  </a:lnTo>
                  <a:lnTo>
                    <a:pt x="535813" y="53594"/>
                  </a:lnTo>
                  <a:lnTo>
                    <a:pt x="532511" y="62103"/>
                  </a:lnTo>
                  <a:lnTo>
                    <a:pt x="535686" y="69469"/>
                  </a:lnTo>
                  <a:lnTo>
                    <a:pt x="538988" y="76708"/>
                  </a:lnTo>
                  <a:lnTo>
                    <a:pt x="547497" y="80010"/>
                  </a:lnTo>
                  <a:lnTo>
                    <a:pt x="554863" y="76835"/>
                  </a:lnTo>
                  <a:lnTo>
                    <a:pt x="554863" y="76708"/>
                  </a:lnTo>
                  <a:lnTo>
                    <a:pt x="562101" y="73533"/>
                  </a:lnTo>
                  <a:lnTo>
                    <a:pt x="565404" y="65024"/>
                  </a:lnTo>
                  <a:lnTo>
                    <a:pt x="562229" y="57658"/>
                  </a:lnTo>
                  <a:lnTo>
                    <a:pt x="558926" y="50292"/>
                  </a:lnTo>
                  <a:lnTo>
                    <a:pt x="550418" y="47117"/>
                  </a:lnTo>
                  <a:close/>
                </a:path>
                <a:path w="671830" h="311785">
                  <a:moveTo>
                    <a:pt x="497459" y="70612"/>
                  </a:moveTo>
                  <a:lnTo>
                    <a:pt x="490093" y="73787"/>
                  </a:lnTo>
                  <a:lnTo>
                    <a:pt x="482854" y="77089"/>
                  </a:lnTo>
                  <a:lnTo>
                    <a:pt x="479551" y="85598"/>
                  </a:lnTo>
                  <a:lnTo>
                    <a:pt x="482726" y="92964"/>
                  </a:lnTo>
                  <a:lnTo>
                    <a:pt x="486029" y="100203"/>
                  </a:lnTo>
                  <a:lnTo>
                    <a:pt x="494538" y="103505"/>
                  </a:lnTo>
                  <a:lnTo>
                    <a:pt x="501904" y="100330"/>
                  </a:lnTo>
                  <a:lnTo>
                    <a:pt x="509143" y="97028"/>
                  </a:lnTo>
                  <a:lnTo>
                    <a:pt x="512444" y="88519"/>
                  </a:lnTo>
                  <a:lnTo>
                    <a:pt x="509269" y="81153"/>
                  </a:lnTo>
                  <a:lnTo>
                    <a:pt x="505968" y="73914"/>
                  </a:lnTo>
                  <a:lnTo>
                    <a:pt x="497459" y="70612"/>
                  </a:lnTo>
                  <a:close/>
                </a:path>
                <a:path w="671830" h="311785">
                  <a:moveTo>
                    <a:pt x="444500" y="94107"/>
                  </a:moveTo>
                  <a:lnTo>
                    <a:pt x="437134" y="97282"/>
                  </a:lnTo>
                  <a:lnTo>
                    <a:pt x="429894" y="100584"/>
                  </a:lnTo>
                  <a:lnTo>
                    <a:pt x="426593" y="109093"/>
                  </a:lnTo>
                  <a:lnTo>
                    <a:pt x="429768" y="116459"/>
                  </a:lnTo>
                  <a:lnTo>
                    <a:pt x="433069" y="123698"/>
                  </a:lnTo>
                  <a:lnTo>
                    <a:pt x="441579" y="127000"/>
                  </a:lnTo>
                  <a:lnTo>
                    <a:pt x="448944" y="123825"/>
                  </a:lnTo>
                  <a:lnTo>
                    <a:pt x="456184" y="120523"/>
                  </a:lnTo>
                  <a:lnTo>
                    <a:pt x="459486" y="112014"/>
                  </a:lnTo>
                  <a:lnTo>
                    <a:pt x="456311" y="104648"/>
                  </a:lnTo>
                  <a:lnTo>
                    <a:pt x="453009" y="97409"/>
                  </a:lnTo>
                  <a:lnTo>
                    <a:pt x="444500" y="94107"/>
                  </a:lnTo>
                  <a:close/>
                </a:path>
                <a:path w="671830" h="311785">
                  <a:moveTo>
                    <a:pt x="391541" y="117602"/>
                  </a:moveTo>
                  <a:lnTo>
                    <a:pt x="384175" y="120777"/>
                  </a:lnTo>
                  <a:lnTo>
                    <a:pt x="384175" y="120904"/>
                  </a:lnTo>
                  <a:lnTo>
                    <a:pt x="376936" y="124079"/>
                  </a:lnTo>
                  <a:lnTo>
                    <a:pt x="373634" y="132715"/>
                  </a:lnTo>
                  <a:lnTo>
                    <a:pt x="376809" y="139954"/>
                  </a:lnTo>
                  <a:lnTo>
                    <a:pt x="380111" y="147320"/>
                  </a:lnTo>
                  <a:lnTo>
                    <a:pt x="388619" y="150622"/>
                  </a:lnTo>
                  <a:lnTo>
                    <a:pt x="403225" y="144018"/>
                  </a:lnTo>
                  <a:lnTo>
                    <a:pt x="406526" y="135509"/>
                  </a:lnTo>
                  <a:lnTo>
                    <a:pt x="403351" y="128143"/>
                  </a:lnTo>
                  <a:lnTo>
                    <a:pt x="400050" y="120904"/>
                  </a:lnTo>
                  <a:lnTo>
                    <a:pt x="391541" y="117602"/>
                  </a:lnTo>
                  <a:close/>
                </a:path>
                <a:path w="671830" h="311785">
                  <a:moveTo>
                    <a:pt x="338582" y="141097"/>
                  </a:moveTo>
                  <a:lnTo>
                    <a:pt x="323977" y="147574"/>
                  </a:lnTo>
                  <a:lnTo>
                    <a:pt x="320675" y="156210"/>
                  </a:lnTo>
                  <a:lnTo>
                    <a:pt x="323850" y="163449"/>
                  </a:lnTo>
                  <a:lnTo>
                    <a:pt x="327152" y="170815"/>
                  </a:lnTo>
                  <a:lnTo>
                    <a:pt x="335661" y="174117"/>
                  </a:lnTo>
                  <a:lnTo>
                    <a:pt x="350393" y="167513"/>
                  </a:lnTo>
                  <a:lnTo>
                    <a:pt x="353568" y="159004"/>
                  </a:lnTo>
                  <a:lnTo>
                    <a:pt x="350393" y="151765"/>
                  </a:lnTo>
                  <a:lnTo>
                    <a:pt x="347091" y="144399"/>
                  </a:lnTo>
                  <a:lnTo>
                    <a:pt x="338582" y="141097"/>
                  </a:lnTo>
                  <a:close/>
                </a:path>
                <a:path w="671830" h="311785">
                  <a:moveTo>
                    <a:pt x="285623" y="164592"/>
                  </a:moveTo>
                  <a:lnTo>
                    <a:pt x="271018" y="171069"/>
                  </a:lnTo>
                  <a:lnTo>
                    <a:pt x="267716" y="179705"/>
                  </a:lnTo>
                  <a:lnTo>
                    <a:pt x="270891" y="186944"/>
                  </a:lnTo>
                  <a:lnTo>
                    <a:pt x="274193" y="194310"/>
                  </a:lnTo>
                  <a:lnTo>
                    <a:pt x="282702" y="197612"/>
                  </a:lnTo>
                  <a:lnTo>
                    <a:pt x="290068" y="194310"/>
                  </a:lnTo>
                  <a:lnTo>
                    <a:pt x="297434" y="191135"/>
                  </a:lnTo>
                  <a:lnTo>
                    <a:pt x="300609" y="182499"/>
                  </a:lnTo>
                  <a:lnTo>
                    <a:pt x="297434" y="175260"/>
                  </a:lnTo>
                  <a:lnTo>
                    <a:pt x="294132" y="167894"/>
                  </a:lnTo>
                  <a:lnTo>
                    <a:pt x="285623" y="164592"/>
                  </a:lnTo>
                  <a:close/>
                </a:path>
                <a:path w="671830" h="311785">
                  <a:moveTo>
                    <a:pt x="232664" y="188087"/>
                  </a:moveTo>
                  <a:lnTo>
                    <a:pt x="218059" y="194691"/>
                  </a:lnTo>
                  <a:lnTo>
                    <a:pt x="214757" y="203200"/>
                  </a:lnTo>
                  <a:lnTo>
                    <a:pt x="217932" y="210439"/>
                  </a:lnTo>
                  <a:lnTo>
                    <a:pt x="221234" y="217805"/>
                  </a:lnTo>
                  <a:lnTo>
                    <a:pt x="229743" y="221107"/>
                  </a:lnTo>
                  <a:lnTo>
                    <a:pt x="237109" y="217805"/>
                  </a:lnTo>
                  <a:lnTo>
                    <a:pt x="244475" y="214630"/>
                  </a:lnTo>
                  <a:lnTo>
                    <a:pt x="247650" y="205994"/>
                  </a:lnTo>
                  <a:lnTo>
                    <a:pt x="244475" y="198755"/>
                  </a:lnTo>
                  <a:lnTo>
                    <a:pt x="241173" y="191389"/>
                  </a:lnTo>
                  <a:lnTo>
                    <a:pt x="232664" y="188087"/>
                  </a:lnTo>
                  <a:close/>
                </a:path>
                <a:path w="671830" h="311785">
                  <a:moveTo>
                    <a:pt x="179705" y="211582"/>
                  </a:moveTo>
                  <a:lnTo>
                    <a:pt x="165100" y="218186"/>
                  </a:lnTo>
                  <a:lnTo>
                    <a:pt x="161798" y="226695"/>
                  </a:lnTo>
                  <a:lnTo>
                    <a:pt x="164973" y="234061"/>
                  </a:lnTo>
                  <a:lnTo>
                    <a:pt x="168275" y="241300"/>
                  </a:lnTo>
                  <a:lnTo>
                    <a:pt x="176784" y="244602"/>
                  </a:lnTo>
                  <a:lnTo>
                    <a:pt x="184150" y="241300"/>
                  </a:lnTo>
                  <a:lnTo>
                    <a:pt x="191515" y="238125"/>
                  </a:lnTo>
                  <a:lnTo>
                    <a:pt x="194690" y="229489"/>
                  </a:lnTo>
                  <a:lnTo>
                    <a:pt x="191515" y="222250"/>
                  </a:lnTo>
                  <a:lnTo>
                    <a:pt x="188214" y="214884"/>
                  </a:lnTo>
                  <a:lnTo>
                    <a:pt x="179705" y="211582"/>
                  </a:lnTo>
                  <a:close/>
                </a:path>
                <a:path w="671830" h="311785">
                  <a:moveTo>
                    <a:pt x="126746" y="235204"/>
                  </a:moveTo>
                  <a:lnTo>
                    <a:pt x="119380" y="238379"/>
                  </a:lnTo>
                  <a:lnTo>
                    <a:pt x="112140" y="241681"/>
                  </a:lnTo>
                  <a:lnTo>
                    <a:pt x="108839" y="250190"/>
                  </a:lnTo>
                  <a:lnTo>
                    <a:pt x="112014" y="257556"/>
                  </a:lnTo>
                  <a:lnTo>
                    <a:pt x="115315" y="264795"/>
                  </a:lnTo>
                  <a:lnTo>
                    <a:pt x="123825" y="268097"/>
                  </a:lnTo>
                  <a:lnTo>
                    <a:pt x="131190" y="264922"/>
                  </a:lnTo>
                  <a:lnTo>
                    <a:pt x="138557" y="261620"/>
                  </a:lnTo>
                  <a:lnTo>
                    <a:pt x="141859" y="253111"/>
                  </a:lnTo>
                  <a:lnTo>
                    <a:pt x="138557" y="245745"/>
                  </a:lnTo>
                  <a:lnTo>
                    <a:pt x="135255" y="238506"/>
                  </a:lnTo>
                  <a:lnTo>
                    <a:pt x="126746" y="235204"/>
                  </a:lnTo>
                  <a:close/>
                </a:path>
                <a:path w="671830" h="311785">
                  <a:moveTo>
                    <a:pt x="61721" y="232283"/>
                  </a:moveTo>
                  <a:lnTo>
                    <a:pt x="0" y="307213"/>
                  </a:lnTo>
                  <a:lnTo>
                    <a:pt x="97028" y="311785"/>
                  </a:lnTo>
                  <a:lnTo>
                    <a:pt x="88060" y="291592"/>
                  </a:lnTo>
                  <a:lnTo>
                    <a:pt x="70865" y="291592"/>
                  </a:lnTo>
                  <a:lnTo>
                    <a:pt x="62357" y="288290"/>
                  </a:lnTo>
                  <a:lnTo>
                    <a:pt x="59055" y="281051"/>
                  </a:lnTo>
                  <a:lnTo>
                    <a:pt x="55880" y="273685"/>
                  </a:lnTo>
                  <a:lnTo>
                    <a:pt x="59182" y="265176"/>
                  </a:lnTo>
                  <a:lnTo>
                    <a:pt x="66421" y="261874"/>
                  </a:lnTo>
                  <a:lnTo>
                    <a:pt x="73506" y="258819"/>
                  </a:lnTo>
                  <a:lnTo>
                    <a:pt x="61721" y="232283"/>
                  </a:lnTo>
                  <a:close/>
                </a:path>
                <a:path w="671830" h="311785">
                  <a:moveTo>
                    <a:pt x="73506" y="258819"/>
                  </a:moveTo>
                  <a:lnTo>
                    <a:pt x="66421" y="261874"/>
                  </a:lnTo>
                  <a:lnTo>
                    <a:pt x="59182" y="265176"/>
                  </a:lnTo>
                  <a:lnTo>
                    <a:pt x="55880" y="273685"/>
                  </a:lnTo>
                  <a:lnTo>
                    <a:pt x="59055" y="281051"/>
                  </a:lnTo>
                  <a:lnTo>
                    <a:pt x="62357" y="288290"/>
                  </a:lnTo>
                  <a:lnTo>
                    <a:pt x="70865" y="291592"/>
                  </a:lnTo>
                  <a:lnTo>
                    <a:pt x="78232" y="288417"/>
                  </a:lnTo>
                  <a:lnTo>
                    <a:pt x="85252" y="285269"/>
                  </a:lnTo>
                  <a:lnTo>
                    <a:pt x="73506" y="258819"/>
                  </a:lnTo>
                  <a:close/>
                </a:path>
                <a:path w="671830" h="311785">
                  <a:moveTo>
                    <a:pt x="85252" y="285269"/>
                  </a:moveTo>
                  <a:lnTo>
                    <a:pt x="78232" y="288417"/>
                  </a:lnTo>
                  <a:lnTo>
                    <a:pt x="70865" y="291592"/>
                  </a:lnTo>
                  <a:lnTo>
                    <a:pt x="88060" y="291592"/>
                  </a:lnTo>
                  <a:lnTo>
                    <a:pt x="85252" y="285269"/>
                  </a:lnTo>
                  <a:close/>
                </a:path>
                <a:path w="671830" h="311785">
                  <a:moveTo>
                    <a:pt x="73787" y="258699"/>
                  </a:moveTo>
                  <a:lnTo>
                    <a:pt x="73506" y="258819"/>
                  </a:lnTo>
                  <a:lnTo>
                    <a:pt x="85252" y="285269"/>
                  </a:lnTo>
                  <a:lnTo>
                    <a:pt x="85598" y="285115"/>
                  </a:lnTo>
                  <a:lnTo>
                    <a:pt x="88900" y="276606"/>
                  </a:lnTo>
                  <a:lnTo>
                    <a:pt x="85598" y="269240"/>
                  </a:lnTo>
                  <a:lnTo>
                    <a:pt x="82296" y="262001"/>
                  </a:lnTo>
                  <a:lnTo>
                    <a:pt x="73787" y="258699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938527" y="4714240"/>
              <a:ext cx="949325" cy="303530"/>
            </a:xfrm>
            <a:custGeom>
              <a:avLst/>
              <a:gdLst/>
              <a:ahLst/>
              <a:cxnLst/>
              <a:rect l="l" t="t" r="r" b="b"/>
              <a:pathLst>
                <a:path w="949325" h="303529">
                  <a:moveTo>
                    <a:pt x="62103" y="230251"/>
                  </a:moveTo>
                  <a:lnTo>
                    <a:pt x="0" y="288544"/>
                  </a:lnTo>
                  <a:lnTo>
                    <a:pt x="83947" y="303276"/>
                  </a:lnTo>
                  <a:lnTo>
                    <a:pt x="76235" y="277495"/>
                  </a:lnTo>
                  <a:lnTo>
                    <a:pt x="59309" y="277495"/>
                  </a:lnTo>
                  <a:lnTo>
                    <a:pt x="55753" y="275590"/>
                  </a:lnTo>
                  <a:lnTo>
                    <a:pt x="54737" y="272161"/>
                  </a:lnTo>
                  <a:lnTo>
                    <a:pt x="53721" y="268859"/>
                  </a:lnTo>
                  <a:lnTo>
                    <a:pt x="55626" y="265303"/>
                  </a:lnTo>
                  <a:lnTo>
                    <a:pt x="71196" y="260652"/>
                  </a:lnTo>
                  <a:lnTo>
                    <a:pt x="62103" y="230251"/>
                  </a:lnTo>
                  <a:close/>
                </a:path>
                <a:path w="949325" h="303529">
                  <a:moveTo>
                    <a:pt x="71196" y="260652"/>
                  </a:moveTo>
                  <a:lnTo>
                    <a:pt x="55626" y="265303"/>
                  </a:lnTo>
                  <a:lnTo>
                    <a:pt x="53721" y="268859"/>
                  </a:lnTo>
                  <a:lnTo>
                    <a:pt x="54737" y="272161"/>
                  </a:lnTo>
                  <a:lnTo>
                    <a:pt x="55753" y="275590"/>
                  </a:lnTo>
                  <a:lnTo>
                    <a:pt x="59309" y="277495"/>
                  </a:lnTo>
                  <a:lnTo>
                    <a:pt x="74838" y="272827"/>
                  </a:lnTo>
                  <a:lnTo>
                    <a:pt x="71196" y="260652"/>
                  </a:lnTo>
                  <a:close/>
                </a:path>
                <a:path w="949325" h="303529">
                  <a:moveTo>
                    <a:pt x="74838" y="272827"/>
                  </a:moveTo>
                  <a:lnTo>
                    <a:pt x="59309" y="277495"/>
                  </a:lnTo>
                  <a:lnTo>
                    <a:pt x="76235" y="277495"/>
                  </a:lnTo>
                  <a:lnTo>
                    <a:pt x="74838" y="272827"/>
                  </a:lnTo>
                  <a:close/>
                </a:path>
                <a:path w="949325" h="303529">
                  <a:moveTo>
                    <a:pt x="943864" y="0"/>
                  </a:moveTo>
                  <a:lnTo>
                    <a:pt x="71196" y="260652"/>
                  </a:lnTo>
                  <a:lnTo>
                    <a:pt x="74838" y="272827"/>
                  </a:lnTo>
                  <a:lnTo>
                    <a:pt x="947420" y="12192"/>
                  </a:lnTo>
                  <a:lnTo>
                    <a:pt x="949325" y="8636"/>
                  </a:lnTo>
                  <a:lnTo>
                    <a:pt x="948436" y="5334"/>
                  </a:lnTo>
                  <a:lnTo>
                    <a:pt x="947420" y="1905"/>
                  </a:lnTo>
                  <a:lnTo>
                    <a:pt x="9438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7" name="object 87"/>
          <p:cNvSpPr txBox="1"/>
          <p:nvPr/>
        </p:nvSpPr>
        <p:spPr>
          <a:xfrm>
            <a:off x="4095115" y="2604642"/>
            <a:ext cx="6069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3477B1"/>
                </a:solidFill>
                <a:latin typeface="Gothic Uralic"/>
                <a:cs typeface="Gothic Uralic"/>
              </a:rPr>
              <a:t>We </a:t>
            </a:r>
            <a:r>
              <a:rPr sz="1800" dirty="0">
                <a:solidFill>
                  <a:srgbClr val="3477B1"/>
                </a:solidFill>
                <a:latin typeface="Gothic Uralic"/>
                <a:cs typeface="Gothic Uralic"/>
              </a:rPr>
              <a:t>have </a:t>
            </a:r>
            <a:r>
              <a:rPr sz="1800" spc="-5" dirty="0">
                <a:solidFill>
                  <a:srgbClr val="3477B1"/>
                </a:solidFill>
                <a:latin typeface="Gothic Uralic"/>
                <a:cs typeface="Gothic Uralic"/>
              </a:rPr>
              <a:t>already </a:t>
            </a:r>
            <a:r>
              <a:rPr sz="1800" dirty="0">
                <a:solidFill>
                  <a:srgbClr val="3477B1"/>
                </a:solidFill>
                <a:latin typeface="Gothic Uralic"/>
                <a:cs typeface="Gothic Uralic"/>
              </a:rPr>
              <a:t>visited </a:t>
            </a:r>
            <a:r>
              <a:rPr sz="1800" spc="-5" dirty="0">
                <a:solidFill>
                  <a:srgbClr val="3477B1"/>
                </a:solidFill>
                <a:latin typeface="Gothic Uralic"/>
                <a:cs typeface="Gothic Uralic"/>
              </a:rPr>
              <a:t>B1 </a:t>
            </a:r>
            <a:r>
              <a:rPr sz="1800" dirty="0">
                <a:solidFill>
                  <a:srgbClr val="3477B1"/>
                </a:solidFill>
                <a:latin typeface="Gothic Uralic"/>
                <a:cs typeface="Gothic Uralic"/>
              </a:rPr>
              <a:t>earlier </a:t>
            </a:r>
            <a:r>
              <a:rPr sz="1800" spc="-10" dirty="0">
                <a:solidFill>
                  <a:srgbClr val="3477B1"/>
                </a:solidFill>
                <a:latin typeface="Gothic Uralic"/>
                <a:cs typeface="Gothic Uralic"/>
              </a:rPr>
              <a:t>and </a:t>
            </a:r>
            <a:r>
              <a:rPr sz="1800" dirty="0">
                <a:solidFill>
                  <a:srgbClr val="3477B1"/>
                </a:solidFill>
                <a:latin typeface="Gothic Uralic"/>
                <a:cs typeface="Gothic Uralic"/>
              </a:rPr>
              <a:t>it’s </a:t>
            </a:r>
            <a:r>
              <a:rPr sz="1800" spc="-10" dirty="0">
                <a:solidFill>
                  <a:srgbClr val="3477B1"/>
                </a:solidFill>
                <a:latin typeface="Gothic Uralic"/>
                <a:cs typeface="Gothic Uralic"/>
              </a:rPr>
              <a:t>not the</a:t>
            </a:r>
            <a:r>
              <a:rPr sz="1800" spc="80" dirty="0">
                <a:solidFill>
                  <a:srgbClr val="3477B1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3477B1"/>
                </a:solidFill>
                <a:latin typeface="Gothic Uralic"/>
                <a:cs typeface="Gothic Uralic"/>
              </a:rPr>
              <a:t>goal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1397508" y="2844292"/>
            <a:ext cx="2536190" cy="2035175"/>
          </a:xfrm>
          <a:custGeom>
            <a:avLst/>
            <a:gdLst/>
            <a:ahLst/>
            <a:cxnLst/>
            <a:rect l="l" t="t" r="r" b="b"/>
            <a:pathLst>
              <a:path w="2536190" h="2035175">
                <a:moveTo>
                  <a:pt x="35559" y="1957578"/>
                </a:moveTo>
                <a:lnTo>
                  <a:pt x="0" y="2034921"/>
                </a:lnTo>
                <a:lnTo>
                  <a:pt x="83311" y="2017014"/>
                </a:lnTo>
                <a:lnTo>
                  <a:pt x="71578" y="2002409"/>
                </a:lnTo>
                <a:lnTo>
                  <a:pt x="50800" y="2002409"/>
                </a:lnTo>
                <a:lnTo>
                  <a:pt x="46735" y="2002028"/>
                </a:lnTo>
                <a:lnTo>
                  <a:pt x="42417" y="1996440"/>
                </a:lnTo>
                <a:lnTo>
                  <a:pt x="42798" y="1992503"/>
                </a:lnTo>
                <a:lnTo>
                  <a:pt x="45592" y="1990344"/>
                </a:lnTo>
                <a:lnTo>
                  <a:pt x="55501" y="1982398"/>
                </a:lnTo>
                <a:lnTo>
                  <a:pt x="35559" y="1957578"/>
                </a:lnTo>
                <a:close/>
              </a:path>
              <a:path w="2536190" h="2035175">
                <a:moveTo>
                  <a:pt x="55501" y="1982398"/>
                </a:moveTo>
                <a:lnTo>
                  <a:pt x="45592" y="1990344"/>
                </a:lnTo>
                <a:lnTo>
                  <a:pt x="42798" y="1992503"/>
                </a:lnTo>
                <a:lnTo>
                  <a:pt x="42417" y="1996440"/>
                </a:lnTo>
                <a:lnTo>
                  <a:pt x="46735" y="2002028"/>
                </a:lnTo>
                <a:lnTo>
                  <a:pt x="50800" y="2002409"/>
                </a:lnTo>
                <a:lnTo>
                  <a:pt x="63426" y="1992263"/>
                </a:lnTo>
                <a:lnTo>
                  <a:pt x="55501" y="1982398"/>
                </a:lnTo>
                <a:close/>
              </a:path>
              <a:path w="2536190" h="2035175">
                <a:moveTo>
                  <a:pt x="63426" y="1992263"/>
                </a:moveTo>
                <a:lnTo>
                  <a:pt x="50800" y="2002409"/>
                </a:lnTo>
                <a:lnTo>
                  <a:pt x="71578" y="2002409"/>
                </a:lnTo>
                <a:lnTo>
                  <a:pt x="63426" y="1992263"/>
                </a:lnTo>
                <a:close/>
              </a:path>
              <a:path w="2536190" h="2035175">
                <a:moveTo>
                  <a:pt x="2527554" y="0"/>
                </a:moveTo>
                <a:lnTo>
                  <a:pt x="2524759" y="2159"/>
                </a:lnTo>
                <a:lnTo>
                  <a:pt x="55501" y="1982398"/>
                </a:lnTo>
                <a:lnTo>
                  <a:pt x="63426" y="1992263"/>
                </a:lnTo>
                <a:lnTo>
                  <a:pt x="2535428" y="9906"/>
                </a:lnTo>
                <a:lnTo>
                  <a:pt x="2535936" y="5842"/>
                </a:lnTo>
                <a:lnTo>
                  <a:pt x="2531491" y="381"/>
                </a:lnTo>
                <a:lnTo>
                  <a:pt x="2527554" y="0"/>
                </a:lnTo>
                <a:close/>
              </a:path>
            </a:pathLst>
          </a:custGeom>
          <a:solidFill>
            <a:srgbClr val="4966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907023" y="4875276"/>
            <a:ext cx="173990" cy="492125"/>
          </a:xfrm>
          <a:custGeom>
            <a:avLst/>
            <a:gdLst/>
            <a:ahLst/>
            <a:cxnLst/>
            <a:rect l="l" t="t" r="r" b="b"/>
            <a:pathLst>
              <a:path w="173989" h="492125">
                <a:moveTo>
                  <a:pt x="83565" y="0"/>
                </a:moveTo>
                <a:lnTo>
                  <a:pt x="54962" y="28701"/>
                </a:lnTo>
                <a:lnTo>
                  <a:pt x="54863" y="29337"/>
                </a:lnTo>
                <a:lnTo>
                  <a:pt x="57231" y="40588"/>
                </a:lnTo>
                <a:lnTo>
                  <a:pt x="63515" y="49720"/>
                </a:lnTo>
                <a:lnTo>
                  <a:pt x="72776" y="55804"/>
                </a:lnTo>
                <a:lnTo>
                  <a:pt x="84074" y="57912"/>
                </a:lnTo>
                <a:lnTo>
                  <a:pt x="95327" y="55544"/>
                </a:lnTo>
                <a:lnTo>
                  <a:pt x="104473" y="49260"/>
                </a:lnTo>
                <a:lnTo>
                  <a:pt x="110595" y="39999"/>
                </a:lnTo>
                <a:lnTo>
                  <a:pt x="112775" y="28701"/>
                </a:lnTo>
                <a:lnTo>
                  <a:pt x="110390" y="17448"/>
                </a:lnTo>
                <a:lnTo>
                  <a:pt x="104076" y="8302"/>
                </a:lnTo>
                <a:lnTo>
                  <a:pt x="94809" y="2180"/>
                </a:lnTo>
                <a:lnTo>
                  <a:pt x="83565" y="0"/>
                </a:lnTo>
                <a:close/>
              </a:path>
              <a:path w="173989" h="492125">
                <a:moveTo>
                  <a:pt x="84709" y="115824"/>
                </a:moveTo>
                <a:lnTo>
                  <a:pt x="73457" y="118264"/>
                </a:lnTo>
                <a:lnTo>
                  <a:pt x="64325" y="124587"/>
                </a:lnTo>
                <a:lnTo>
                  <a:pt x="58241" y="133861"/>
                </a:lnTo>
                <a:lnTo>
                  <a:pt x="56134" y="145161"/>
                </a:lnTo>
                <a:lnTo>
                  <a:pt x="58501" y="156414"/>
                </a:lnTo>
                <a:lnTo>
                  <a:pt x="64785" y="165560"/>
                </a:lnTo>
                <a:lnTo>
                  <a:pt x="74046" y="171682"/>
                </a:lnTo>
                <a:lnTo>
                  <a:pt x="85343" y="173862"/>
                </a:lnTo>
                <a:lnTo>
                  <a:pt x="96597" y="171422"/>
                </a:lnTo>
                <a:lnTo>
                  <a:pt x="105743" y="165100"/>
                </a:lnTo>
                <a:lnTo>
                  <a:pt x="111865" y="155825"/>
                </a:lnTo>
                <a:lnTo>
                  <a:pt x="114046" y="144525"/>
                </a:lnTo>
                <a:lnTo>
                  <a:pt x="111605" y="133272"/>
                </a:lnTo>
                <a:lnTo>
                  <a:pt x="105282" y="124126"/>
                </a:lnTo>
                <a:lnTo>
                  <a:pt x="96008" y="118004"/>
                </a:lnTo>
                <a:lnTo>
                  <a:pt x="84709" y="115824"/>
                </a:lnTo>
                <a:close/>
              </a:path>
              <a:path w="173989" h="492125">
                <a:moveTo>
                  <a:pt x="85978" y="231775"/>
                </a:moveTo>
                <a:lnTo>
                  <a:pt x="57399" y="260350"/>
                </a:lnTo>
                <a:lnTo>
                  <a:pt x="57276" y="261112"/>
                </a:lnTo>
                <a:lnTo>
                  <a:pt x="59717" y="272363"/>
                </a:lnTo>
                <a:lnTo>
                  <a:pt x="66039" y="281495"/>
                </a:lnTo>
                <a:lnTo>
                  <a:pt x="75314" y="287579"/>
                </a:lnTo>
                <a:lnTo>
                  <a:pt x="86613" y="289687"/>
                </a:lnTo>
                <a:lnTo>
                  <a:pt x="97865" y="287319"/>
                </a:lnTo>
                <a:lnTo>
                  <a:pt x="106997" y="281035"/>
                </a:lnTo>
                <a:lnTo>
                  <a:pt x="113081" y="271774"/>
                </a:lnTo>
                <a:lnTo>
                  <a:pt x="115070" y="261112"/>
                </a:lnTo>
                <a:lnTo>
                  <a:pt x="115188" y="260350"/>
                </a:lnTo>
                <a:lnTo>
                  <a:pt x="112821" y="249098"/>
                </a:lnTo>
                <a:lnTo>
                  <a:pt x="106537" y="239966"/>
                </a:lnTo>
                <a:lnTo>
                  <a:pt x="97276" y="233882"/>
                </a:lnTo>
                <a:lnTo>
                  <a:pt x="85978" y="231775"/>
                </a:lnTo>
                <a:close/>
              </a:path>
              <a:path w="173989" h="492125">
                <a:moveTo>
                  <a:pt x="173736" y="317373"/>
                </a:moveTo>
                <a:lnTo>
                  <a:pt x="0" y="319278"/>
                </a:lnTo>
                <a:lnTo>
                  <a:pt x="88773" y="492125"/>
                </a:lnTo>
                <a:lnTo>
                  <a:pt x="173736" y="317373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0" name="object 90"/>
          <p:cNvGrpSpPr/>
          <p:nvPr/>
        </p:nvGrpSpPr>
        <p:grpSpPr>
          <a:xfrm>
            <a:off x="9998964" y="5999988"/>
            <a:ext cx="396240" cy="584200"/>
            <a:chOff x="9998964" y="5999988"/>
            <a:chExt cx="396240" cy="584200"/>
          </a:xfrm>
        </p:grpSpPr>
        <p:sp>
          <p:nvSpPr>
            <p:cNvPr id="91" name="object 91"/>
            <p:cNvSpPr/>
            <p:nvPr/>
          </p:nvSpPr>
          <p:spPr>
            <a:xfrm>
              <a:off x="10006584" y="6007608"/>
              <a:ext cx="381000" cy="568960"/>
            </a:xfrm>
            <a:custGeom>
              <a:avLst/>
              <a:gdLst/>
              <a:ahLst/>
              <a:cxnLst/>
              <a:rect l="l" t="t" r="r" b="b"/>
              <a:pathLst>
                <a:path w="381000" h="568959">
                  <a:moveTo>
                    <a:pt x="190500" y="0"/>
                  </a:moveTo>
                  <a:lnTo>
                    <a:pt x="0" y="190499"/>
                  </a:lnTo>
                  <a:lnTo>
                    <a:pt x="95250" y="190499"/>
                  </a:lnTo>
                  <a:lnTo>
                    <a:pt x="95250" y="568451"/>
                  </a:lnTo>
                  <a:lnTo>
                    <a:pt x="285750" y="568451"/>
                  </a:lnTo>
                  <a:lnTo>
                    <a:pt x="285750" y="190499"/>
                  </a:lnTo>
                  <a:lnTo>
                    <a:pt x="381000" y="190499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10006584" y="6007608"/>
              <a:ext cx="381000" cy="568960"/>
            </a:xfrm>
            <a:custGeom>
              <a:avLst/>
              <a:gdLst/>
              <a:ahLst/>
              <a:cxnLst/>
              <a:rect l="l" t="t" r="r" b="b"/>
              <a:pathLst>
                <a:path w="381000" h="568959">
                  <a:moveTo>
                    <a:pt x="95250" y="568451"/>
                  </a:moveTo>
                  <a:lnTo>
                    <a:pt x="95250" y="190499"/>
                  </a:lnTo>
                  <a:lnTo>
                    <a:pt x="0" y="190499"/>
                  </a:lnTo>
                  <a:lnTo>
                    <a:pt x="190500" y="0"/>
                  </a:lnTo>
                  <a:lnTo>
                    <a:pt x="381000" y="190499"/>
                  </a:lnTo>
                  <a:lnTo>
                    <a:pt x="285750" y="190499"/>
                  </a:lnTo>
                  <a:lnTo>
                    <a:pt x="285750" y="568451"/>
                  </a:lnTo>
                  <a:lnTo>
                    <a:pt x="95250" y="568451"/>
                  </a:lnTo>
                  <a:close/>
                </a:path>
              </a:pathLst>
            </a:custGeom>
            <a:ln w="1524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42957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Intelligent</a:t>
            </a:r>
            <a:r>
              <a:rPr spc="-15" dirty="0"/>
              <a:t> </a:t>
            </a:r>
            <a:r>
              <a:rPr spc="-5" dirty="0"/>
              <a:t>Agents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9600" y="1447800"/>
            <a:ext cx="34804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252525"/>
                </a:solidFill>
                <a:latin typeface="Gothic Uralic"/>
                <a:cs typeface="Gothic Uralic"/>
              </a:rPr>
              <a:t>What are Intelligent</a:t>
            </a:r>
            <a:r>
              <a:rPr sz="2000" b="1" spc="-6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b="1" dirty="0">
                <a:solidFill>
                  <a:srgbClr val="252525"/>
                </a:solidFill>
                <a:latin typeface="Gothic Uralic"/>
                <a:cs typeface="Gothic Uralic"/>
              </a:rPr>
              <a:t>Agents?</a:t>
            </a:r>
            <a:endParaRPr sz="2000" dirty="0">
              <a:latin typeface="Gothic Uralic"/>
              <a:cs typeface="Gothic Ural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7737" y="2356815"/>
            <a:ext cx="10928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</a:t>
            </a:r>
            <a:r>
              <a:rPr sz="2000" spc="2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95" dirty="0">
                <a:solidFill>
                  <a:srgbClr val="252525"/>
                </a:solidFill>
                <a:latin typeface="Gothic Uralic"/>
                <a:cs typeface="Gothic Uralic"/>
              </a:rPr>
              <a:t>Origin</a:t>
            </a:r>
            <a:endParaRPr sz="2000" dirty="0">
              <a:latin typeface="Gothic Uralic"/>
              <a:cs typeface="Gothic Uralic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151632" y="2667000"/>
            <a:ext cx="2307590" cy="1559560"/>
            <a:chOff x="3151632" y="2667000"/>
            <a:chExt cx="2307590" cy="1559560"/>
          </a:xfrm>
        </p:grpSpPr>
        <p:sp>
          <p:nvSpPr>
            <p:cNvPr id="7" name="object 7"/>
            <p:cNvSpPr/>
            <p:nvPr/>
          </p:nvSpPr>
          <p:spPr>
            <a:xfrm>
              <a:off x="3159252" y="2674620"/>
              <a:ext cx="2292350" cy="1544320"/>
            </a:xfrm>
            <a:custGeom>
              <a:avLst/>
              <a:gdLst/>
              <a:ahLst/>
              <a:cxnLst/>
              <a:rect l="l" t="t" r="r" b="b"/>
              <a:pathLst>
                <a:path w="2292350" h="1544320">
                  <a:moveTo>
                    <a:pt x="2292096" y="0"/>
                  </a:moveTo>
                  <a:lnTo>
                    <a:pt x="0" y="0"/>
                  </a:lnTo>
                  <a:lnTo>
                    <a:pt x="0" y="1543811"/>
                  </a:lnTo>
                  <a:lnTo>
                    <a:pt x="2292096" y="1543811"/>
                  </a:lnTo>
                  <a:lnTo>
                    <a:pt x="2292096" y="0"/>
                  </a:lnTo>
                  <a:close/>
                </a:path>
              </a:pathLst>
            </a:custGeom>
            <a:solidFill>
              <a:srgbClr val="374D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59252" y="2674620"/>
              <a:ext cx="2292350" cy="1544320"/>
            </a:xfrm>
            <a:custGeom>
              <a:avLst/>
              <a:gdLst/>
              <a:ahLst/>
              <a:cxnLst/>
              <a:rect l="l" t="t" r="r" b="b"/>
              <a:pathLst>
                <a:path w="2292350" h="1544320">
                  <a:moveTo>
                    <a:pt x="0" y="1543811"/>
                  </a:moveTo>
                  <a:lnTo>
                    <a:pt x="2292096" y="1543811"/>
                  </a:lnTo>
                  <a:lnTo>
                    <a:pt x="2292096" y="0"/>
                  </a:lnTo>
                  <a:lnTo>
                    <a:pt x="0" y="0"/>
                  </a:lnTo>
                  <a:lnTo>
                    <a:pt x="0" y="1543811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151632" y="3292297"/>
            <a:ext cx="23393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209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FFFFFF"/>
                </a:solidFill>
                <a:latin typeface="Gothic Uralic"/>
                <a:cs typeface="Gothic Uralic"/>
              </a:rPr>
              <a:t>Act like </a:t>
            </a:r>
            <a:r>
              <a:rPr sz="1800" dirty="0">
                <a:solidFill>
                  <a:srgbClr val="FFFFFF"/>
                </a:solidFill>
                <a:latin typeface="Gothic Uralic"/>
                <a:cs typeface="Gothic Uralic"/>
              </a:rPr>
              <a:t>a</a:t>
            </a:r>
            <a:r>
              <a:rPr sz="1800" spc="-105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Gothic Uralic"/>
                <a:cs typeface="Gothic Uralic"/>
              </a:rPr>
              <a:t>human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98591" y="2674620"/>
            <a:ext cx="2293620" cy="1544320"/>
          </a:xfrm>
          <a:prstGeom prst="rect">
            <a:avLst/>
          </a:prstGeom>
          <a:solidFill>
            <a:srgbClr val="417A85"/>
          </a:solidFill>
          <a:ln w="15240">
            <a:solidFill>
              <a:srgbClr val="34487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Times New Roman" panose="02020603050405020304"/>
              <a:cs typeface="Times New Roman" panose="02020603050405020304"/>
            </a:endParaRPr>
          </a:p>
          <a:p>
            <a:pPr marL="412750">
              <a:lnSpc>
                <a:spcPct val="100000"/>
              </a:lnSpc>
            </a:pPr>
            <a:r>
              <a:rPr sz="1800" spc="5" dirty="0">
                <a:solidFill>
                  <a:srgbClr val="FFFFFF"/>
                </a:solidFill>
                <a:latin typeface="Gothic Uralic"/>
                <a:cs typeface="Gothic Uralic"/>
              </a:rPr>
              <a:t>Act</a:t>
            </a:r>
            <a:r>
              <a:rPr sz="1800" spc="-3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Gothic Uralic"/>
                <a:cs typeface="Gothic Uralic"/>
              </a:rPr>
              <a:t>rationally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51632" y="4280915"/>
            <a:ext cx="2339340" cy="1545590"/>
          </a:xfrm>
          <a:prstGeom prst="rect">
            <a:avLst/>
          </a:prstGeom>
          <a:solidFill>
            <a:srgbClr val="374D8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>
              <a:latin typeface="Times New Roman" panose="02020603050405020304"/>
              <a:cs typeface="Times New Roman" panose="02020603050405020304"/>
            </a:endParaRPr>
          </a:p>
          <a:p>
            <a:pPr marL="14160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Gothic Uralic"/>
                <a:cs typeface="Gothic Uralic"/>
              </a:rPr>
              <a:t>Think </a:t>
            </a:r>
            <a:r>
              <a:rPr sz="1800" spc="5" dirty="0">
                <a:solidFill>
                  <a:srgbClr val="FFFFFF"/>
                </a:solidFill>
                <a:latin typeface="Gothic Uralic"/>
                <a:cs typeface="Gothic Uralic"/>
              </a:rPr>
              <a:t>like </a:t>
            </a:r>
            <a:r>
              <a:rPr sz="1800" dirty="0">
                <a:solidFill>
                  <a:srgbClr val="FFFFFF"/>
                </a:solidFill>
                <a:latin typeface="Gothic Uralic"/>
                <a:cs typeface="Gothic Uralic"/>
              </a:rPr>
              <a:t>a</a:t>
            </a:r>
            <a:r>
              <a:rPr sz="1800" spc="-85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Gothic Uralic"/>
                <a:cs typeface="Gothic Uralic"/>
              </a:rPr>
              <a:t>human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98591" y="4280915"/>
            <a:ext cx="2293620" cy="1545590"/>
          </a:xfrm>
          <a:prstGeom prst="rect">
            <a:avLst/>
          </a:prstGeom>
          <a:solidFill>
            <a:srgbClr val="417A85"/>
          </a:solidFill>
          <a:ln w="15240">
            <a:solidFill>
              <a:srgbClr val="34487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>
              <a:latin typeface="Times New Roman" panose="02020603050405020304"/>
              <a:cs typeface="Times New Roman" panose="02020603050405020304"/>
            </a:endParaRPr>
          </a:p>
          <a:p>
            <a:pPr marL="34226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Gothic Uralic"/>
                <a:cs typeface="Gothic Uralic"/>
              </a:rPr>
              <a:t>Think</a:t>
            </a:r>
            <a:r>
              <a:rPr sz="1800" spc="-1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Gothic Uralic"/>
                <a:cs typeface="Gothic Uralic"/>
              </a:rPr>
              <a:t>rationally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419338" y="3291078"/>
            <a:ext cx="7537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Gothic Uralic"/>
                <a:cs typeface="Gothic Uralic"/>
              </a:rPr>
              <a:t>Acti</a:t>
            </a:r>
            <a:r>
              <a:rPr sz="1800" b="1" dirty="0">
                <a:latin typeface="Gothic Uralic"/>
                <a:cs typeface="Gothic Uralic"/>
              </a:rPr>
              <a:t>ng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419338" y="4898517"/>
            <a:ext cx="927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Gothic Uralic"/>
                <a:cs typeface="Gothic Uralic"/>
              </a:rPr>
              <a:t>Thinking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73602" y="6068364"/>
            <a:ext cx="1516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Gothic Uralic"/>
                <a:cs typeface="Gothic Uralic"/>
              </a:rPr>
              <a:t>Like a</a:t>
            </a:r>
            <a:r>
              <a:rPr sz="1800" b="1" spc="-95" dirty="0">
                <a:latin typeface="Gothic Uralic"/>
                <a:cs typeface="Gothic Uralic"/>
              </a:rPr>
              <a:t> </a:t>
            </a:r>
            <a:r>
              <a:rPr sz="1800" b="1" spc="-5" dirty="0">
                <a:latin typeface="Gothic Uralic"/>
                <a:cs typeface="Gothic Uralic"/>
              </a:rPr>
              <a:t>human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873622" y="6068364"/>
            <a:ext cx="1528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Gothic Uralic"/>
                <a:cs typeface="Gothic Uralic"/>
              </a:rPr>
              <a:t>Just</a:t>
            </a:r>
            <a:r>
              <a:rPr sz="1800" b="1" spc="-45" dirty="0">
                <a:latin typeface="Gothic Uralic"/>
                <a:cs typeface="Gothic Uralic"/>
              </a:rPr>
              <a:t> </a:t>
            </a:r>
            <a:r>
              <a:rPr sz="1800" b="1" spc="-5" dirty="0">
                <a:latin typeface="Gothic Uralic"/>
                <a:cs typeface="Gothic Uralic"/>
              </a:rPr>
              <a:t>rationally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043683" y="3445764"/>
            <a:ext cx="1115695" cy="398780"/>
          </a:xfrm>
          <a:custGeom>
            <a:avLst/>
            <a:gdLst/>
            <a:ahLst/>
            <a:cxnLst/>
            <a:rect l="l" t="t" r="r" b="b"/>
            <a:pathLst>
              <a:path w="1115695" h="398779">
                <a:moveTo>
                  <a:pt x="1115314" y="0"/>
                </a:moveTo>
                <a:lnTo>
                  <a:pt x="0" y="398272"/>
                </a:lnTo>
              </a:path>
            </a:pathLst>
          </a:custGeom>
          <a:ln w="9144">
            <a:solidFill>
              <a:srgbClr val="496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944676" y="3823461"/>
            <a:ext cx="1144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othic Uralic"/>
                <a:cs typeface="Gothic Uralic"/>
              </a:rPr>
              <a:t>Turing</a:t>
            </a:r>
            <a:r>
              <a:rPr sz="1800" spc="-60" dirty="0">
                <a:latin typeface="Gothic Uralic"/>
                <a:cs typeface="Gothic Uralic"/>
              </a:rPr>
              <a:t> </a:t>
            </a:r>
            <a:r>
              <a:rPr sz="1800" spc="-10" dirty="0">
                <a:latin typeface="Gothic Uralic"/>
                <a:cs typeface="Gothic Uralic"/>
              </a:rPr>
              <a:t>Test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869948" y="5053584"/>
            <a:ext cx="1288415" cy="343535"/>
          </a:xfrm>
          <a:custGeom>
            <a:avLst/>
            <a:gdLst/>
            <a:ahLst/>
            <a:cxnLst/>
            <a:rect l="l" t="t" r="r" b="b"/>
            <a:pathLst>
              <a:path w="1288414" h="343535">
                <a:moveTo>
                  <a:pt x="1288414" y="0"/>
                </a:moveTo>
                <a:lnTo>
                  <a:pt x="0" y="343535"/>
                </a:lnTo>
              </a:path>
            </a:pathLst>
          </a:custGeom>
          <a:ln w="9144">
            <a:solidFill>
              <a:srgbClr val="496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81076" y="5447487"/>
            <a:ext cx="22631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Gothic Uralic"/>
                <a:cs typeface="Gothic Uralic"/>
              </a:rPr>
              <a:t>Cognitive</a:t>
            </a:r>
            <a:r>
              <a:rPr sz="1800" spc="-70" dirty="0">
                <a:latin typeface="Gothic Uralic"/>
                <a:cs typeface="Gothic Uralic"/>
              </a:rPr>
              <a:t> </a:t>
            </a:r>
            <a:r>
              <a:rPr sz="1800" dirty="0">
                <a:latin typeface="Gothic Uralic"/>
                <a:cs typeface="Gothic Uralic"/>
              </a:rPr>
              <a:t>Modelling</a:t>
            </a:r>
          </a:p>
        </p:txBody>
      </p:sp>
      <p:sp>
        <p:nvSpPr>
          <p:cNvPr id="21" name="object 21"/>
          <p:cNvSpPr/>
          <p:nvPr/>
        </p:nvSpPr>
        <p:spPr>
          <a:xfrm>
            <a:off x="7792211" y="2439923"/>
            <a:ext cx="1760220" cy="1007110"/>
          </a:xfrm>
          <a:custGeom>
            <a:avLst/>
            <a:gdLst/>
            <a:ahLst/>
            <a:cxnLst/>
            <a:rect l="l" t="t" r="r" b="b"/>
            <a:pathLst>
              <a:path w="1760220" h="1007110">
                <a:moveTo>
                  <a:pt x="0" y="1006601"/>
                </a:moveTo>
                <a:lnTo>
                  <a:pt x="1759712" y="0"/>
                </a:lnTo>
              </a:path>
            </a:pathLst>
          </a:custGeom>
          <a:ln w="9143">
            <a:solidFill>
              <a:srgbClr val="9D90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9631426" y="2296414"/>
            <a:ext cx="1760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Gothic Uralic"/>
                <a:cs typeface="Gothic Uralic"/>
              </a:rPr>
              <a:t>Rational</a:t>
            </a:r>
            <a:r>
              <a:rPr sz="1800" spc="-70" dirty="0">
                <a:latin typeface="Gothic Uralic"/>
                <a:cs typeface="Gothic Uralic"/>
              </a:rPr>
              <a:t> </a:t>
            </a:r>
            <a:r>
              <a:rPr sz="1800" spc="-10" dirty="0">
                <a:latin typeface="Gothic Uralic"/>
                <a:cs typeface="Gothic Uralic"/>
              </a:rPr>
              <a:t>agents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792211" y="5053584"/>
            <a:ext cx="1094740" cy="904240"/>
          </a:xfrm>
          <a:custGeom>
            <a:avLst/>
            <a:gdLst/>
            <a:ahLst/>
            <a:cxnLst/>
            <a:rect l="l" t="t" r="r" b="b"/>
            <a:pathLst>
              <a:path w="1094740" h="904239">
                <a:moveTo>
                  <a:pt x="0" y="0"/>
                </a:moveTo>
                <a:lnTo>
                  <a:pt x="1094486" y="904011"/>
                </a:lnTo>
              </a:path>
            </a:pathLst>
          </a:custGeom>
          <a:ln w="9144">
            <a:solidFill>
              <a:srgbClr val="9D90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418956" y="5929680"/>
            <a:ext cx="34461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Gothic Uralic"/>
                <a:cs typeface="Gothic Uralic"/>
              </a:rPr>
              <a:t>Within </a:t>
            </a:r>
            <a:r>
              <a:rPr sz="1800" spc="-5" dirty="0">
                <a:latin typeface="Gothic Uralic"/>
                <a:cs typeface="Gothic Uralic"/>
              </a:rPr>
              <a:t>some</a:t>
            </a:r>
            <a:r>
              <a:rPr sz="1800" spc="35" dirty="0">
                <a:latin typeface="Gothic Uralic"/>
                <a:cs typeface="Gothic Uralic"/>
              </a:rPr>
              <a:t> </a:t>
            </a:r>
            <a:r>
              <a:rPr sz="1800" spc="-5" dirty="0">
                <a:latin typeface="Gothic Uralic"/>
                <a:cs typeface="Gothic Uralic"/>
              </a:rPr>
              <a:t>paradigm:</a:t>
            </a:r>
            <a:endParaRPr sz="18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Gothic Uralic"/>
                <a:cs typeface="Gothic Uralic"/>
              </a:rPr>
              <a:t>Networks, </a:t>
            </a:r>
            <a:r>
              <a:rPr sz="1800" spc="-5" dirty="0">
                <a:latin typeface="Gothic Uralic"/>
                <a:cs typeface="Gothic Uralic"/>
              </a:rPr>
              <a:t>programs, </a:t>
            </a:r>
            <a:r>
              <a:rPr sz="1800" dirty="0">
                <a:latin typeface="Gothic Uralic"/>
                <a:cs typeface="Gothic Uralic"/>
              </a:rPr>
              <a:t>logic,</a:t>
            </a:r>
            <a:r>
              <a:rPr sz="1800" spc="20" dirty="0">
                <a:latin typeface="Gothic Uralic"/>
                <a:cs typeface="Gothic Uralic"/>
              </a:rPr>
              <a:t> </a:t>
            </a:r>
            <a:r>
              <a:rPr sz="1800" spc="-10" dirty="0">
                <a:latin typeface="Gothic Uralic"/>
                <a:cs typeface="Gothic Uralic"/>
              </a:rPr>
              <a:t>etc.</a:t>
            </a:r>
            <a:endParaRPr sz="180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0673" y="4878323"/>
            <a:ext cx="173990" cy="466725"/>
          </a:xfrm>
          <a:custGeom>
            <a:avLst/>
            <a:gdLst/>
            <a:ahLst/>
            <a:cxnLst/>
            <a:rect l="l" t="t" r="r" b="b"/>
            <a:pathLst>
              <a:path w="173989" h="466725">
                <a:moveTo>
                  <a:pt x="83058" y="408431"/>
                </a:moveTo>
                <a:lnTo>
                  <a:pt x="71739" y="410465"/>
                </a:lnTo>
                <a:lnTo>
                  <a:pt x="62420" y="416512"/>
                </a:lnTo>
                <a:lnTo>
                  <a:pt x="56054" y="425630"/>
                </a:lnTo>
                <a:lnTo>
                  <a:pt x="53593" y="436879"/>
                </a:lnTo>
                <a:lnTo>
                  <a:pt x="55681" y="448198"/>
                </a:lnTo>
                <a:lnTo>
                  <a:pt x="61721" y="457517"/>
                </a:lnTo>
                <a:lnTo>
                  <a:pt x="70810" y="463883"/>
                </a:lnTo>
                <a:lnTo>
                  <a:pt x="82041" y="466344"/>
                </a:lnTo>
                <a:lnTo>
                  <a:pt x="93360" y="464256"/>
                </a:lnTo>
                <a:lnTo>
                  <a:pt x="102679" y="458215"/>
                </a:lnTo>
                <a:lnTo>
                  <a:pt x="109045" y="449127"/>
                </a:lnTo>
                <a:lnTo>
                  <a:pt x="111505" y="437895"/>
                </a:lnTo>
                <a:lnTo>
                  <a:pt x="109418" y="426469"/>
                </a:lnTo>
                <a:lnTo>
                  <a:pt x="103378" y="417194"/>
                </a:lnTo>
                <a:lnTo>
                  <a:pt x="94289" y="410872"/>
                </a:lnTo>
                <a:lnTo>
                  <a:pt x="83058" y="408431"/>
                </a:lnTo>
                <a:close/>
              </a:path>
              <a:path w="173989" h="466725">
                <a:moveTo>
                  <a:pt x="84836" y="292481"/>
                </a:moveTo>
                <a:lnTo>
                  <a:pt x="73590" y="294586"/>
                </a:lnTo>
                <a:lnTo>
                  <a:pt x="64309" y="300656"/>
                </a:lnTo>
                <a:lnTo>
                  <a:pt x="57957" y="309751"/>
                </a:lnTo>
                <a:lnTo>
                  <a:pt x="55499" y="320928"/>
                </a:lnTo>
                <a:lnTo>
                  <a:pt x="55499" y="321056"/>
                </a:lnTo>
                <a:lnTo>
                  <a:pt x="57586" y="332374"/>
                </a:lnTo>
                <a:lnTo>
                  <a:pt x="63626" y="341693"/>
                </a:lnTo>
                <a:lnTo>
                  <a:pt x="72715" y="348059"/>
                </a:lnTo>
                <a:lnTo>
                  <a:pt x="83947" y="350519"/>
                </a:lnTo>
                <a:lnTo>
                  <a:pt x="95265" y="348412"/>
                </a:lnTo>
                <a:lnTo>
                  <a:pt x="104584" y="342328"/>
                </a:lnTo>
                <a:lnTo>
                  <a:pt x="110950" y="333196"/>
                </a:lnTo>
                <a:lnTo>
                  <a:pt x="113411" y="321944"/>
                </a:lnTo>
                <a:lnTo>
                  <a:pt x="111303" y="310626"/>
                </a:lnTo>
                <a:lnTo>
                  <a:pt x="105219" y="301307"/>
                </a:lnTo>
                <a:lnTo>
                  <a:pt x="96087" y="294941"/>
                </a:lnTo>
                <a:lnTo>
                  <a:pt x="84836" y="292481"/>
                </a:lnTo>
                <a:close/>
              </a:path>
              <a:path w="173989" h="466725">
                <a:moveTo>
                  <a:pt x="86740" y="176656"/>
                </a:moveTo>
                <a:lnTo>
                  <a:pt x="75441" y="178744"/>
                </a:lnTo>
                <a:lnTo>
                  <a:pt x="66167" y="184785"/>
                </a:lnTo>
                <a:lnTo>
                  <a:pt x="59844" y="193873"/>
                </a:lnTo>
                <a:lnTo>
                  <a:pt x="57403" y="205105"/>
                </a:lnTo>
                <a:lnTo>
                  <a:pt x="59491" y="216477"/>
                </a:lnTo>
                <a:lnTo>
                  <a:pt x="65531" y="225758"/>
                </a:lnTo>
                <a:lnTo>
                  <a:pt x="74620" y="232110"/>
                </a:lnTo>
                <a:lnTo>
                  <a:pt x="85851" y="234569"/>
                </a:lnTo>
                <a:lnTo>
                  <a:pt x="97151" y="232481"/>
                </a:lnTo>
                <a:lnTo>
                  <a:pt x="106425" y="226440"/>
                </a:lnTo>
                <a:lnTo>
                  <a:pt x="112748" y="217352"/>
                </a:lnTo>
                <a:lnTo>
                  <a:pt x="115188" y="206120"/>
                </a:lnTo>
                <a:lnTo>
                  <a:pt x="113208" y="194748"/>
                </a:lnTo>
                <a:lnTo>
                  <a:pt x="107124" y="185467"/>
                </a:lnTo>
                <a:lnTo>
                  <a:pt x="97992" y="179115"/>
                </a:lnTo>
                <a:lnTo>
                  <a:pt x="86740" y="176656"/>
                </a:lnTo>
                <a:close/>
              </a:path>
              <a:path w="173989" h="466725">
                <a:moveTo>
                  <a:pt x="89662" y="0"/>
                </a:moveTo>
                <a:lnTo>
                  <a:pt x="0" y="172338"/>
                </a:lnTo>
                <a:lnTo>
                  <a:pt x="173736" y="175132"/>
                </a:lnTo>
                <a:lnTo>
                  <a:pt x="89662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2544" y="0"/>
            <a:ext cx="4671059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39846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Problem-solving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4962144" y="3796284"/>
            <a:ext cx="2118360" cy="1998345"/>
            <a:chOff x="4962144" y="3796284"/>
            <a:chExt cx="2118360" cy="1998345"/>
          </a:xfrm>
        </p:grpSpPr>
        <p:sp>
          <p:nvSpPr>
            <p:cNvPr id="7" name="object 7"/>
            <p:cNvSpPr/>
            <p:nvPr/>
          </p:nvSpPr>
          <p:spPr>
            <a:xfrm>
              <a:off x="4969764" y="3803904"/>
              <a:ext cx="2103120" cy="1983105"/>
            </a:xfrm>
            <a:custGeom>
              <a:avLst/>
              <a:gdLst/>
              <a:ahLst/>
              <a:cxnLst/>
              <a:rect l="l" t="t" r="r" b="b"/>
              <a:pathLst>
                <a:path w="2103120" h="1983104">
                  <a:moveTo>
                    <a:pt x="0" y="1982724"/>
                  </a:moveTo>
                  <a:lnTo>
                    <a:pt x="2103119" y="1982724"/>
                  </a:lnTo>
                  <a:lnTo>
                    <a:pt x="2103119" y="4572"/>
                  </a:lnTo>
                  <a:lnTo>
                    <a:pt x="0" y="4572"/>
                  </a:lnTo>
                  <a:lnTo>
                    <a:pt x="0" y="1982724"/>
                  </a:lnTo>
                  <a:close/>
                </a:path>
                <a:path w="2103120" h="1983104">
                  <a:moveTo>
                    <a:pt x="667512" y="1982724"/>
                  </a:moveTo>
                  <a:lnTo>
                    <a:pt x="1409700" y="1982724"/>
                  </a:lnTo>
                  <a:lnTo>
                    <a:pt x="1409700" y="0"/>
                  </a:lnTo>
                  <a:lnTo>
                    <a:pt x="667512" y="0"/>
                  </a:lnTo>
                  <a:lnTo>
                    <a:pt x="667512" y="1982724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69764" y="4407408"/>
              <a:ext cx="2103120" cy="728980"/>
            </a:xfrm>
            <a:custGeom>
              <a:avLst/>
              <a:gdLst/>
              <a:ahLst/>
              <a:cxnLst/>
              <a:rect l="l" t="t" r="r" b="b"/>
              <a:pathLst>
                <a:path w="2103120" h="728979">
                  <a:moveTo>
                    <a:pt x="0" y="728471"/>
                  </a:moveTo>
                  <a:lnTo>
                    <a:pt x="2103119" y="728471"/>
                  </a:lnTo>
                  <a:lnTo>
                    <a:pt x="2103119" y="0"/>
                  </a:lnTo>
                  <a:lnTo>
                    <a:pt x="0" y="0"/>
                  </a:lnTo>
                  <a:lnTo>
                    <a:pt x="0" y="728471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496811" y="4477512"/>
              <a:ext cx="542543" cy="5425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969764" y="3808476"/>
            <a:ext cx="668020" cy="599440"/>
          </a:xfrm>
          <a:prstGeom prst="rect">
            <a:avLst/>
          </a:prstGeom>
          <a:ln w="15240">
            <a:solidFill>
              <a:srgbClr val="34487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8595">
              <a:lnSpc>
                <a:spcPts val="4235"/>
              </a:lnSpc>
            </a:pPr>
            <a:r>
              <a:rPr sz="3600" b="1" dirty="0">
                <a:latin typeface="Gothic Uralic"/>
                <a:cs typeface="Gothic Uralic"/>
              </a:rPr>
              <a:t>o</a:t>
            </a:r>
            <a:endParaRPr sz="3600">
              <a:latin typeface="Gothic Uralic"/>
              <a:cs typeface="Gothic Ural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00650" y="3360877"/>
            <a:ext cx="171068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6445" algn="l"/>
                <a:tab pos="1459230" algn="l"/>
              </a:tabLst>
            </a:pPr>
            <a:r>
              <a:rPr sz="2400" b="1" dirty="0">
                <a:latin typeface="Gothic Uralic"/>
                <a:cs typeface="Gothic Uralic"/>
              </a:rPr>
              <a:t>A	B	C</a:t>
            </a:r>
            <a:endParaRPr sz="2400">
              <a:latin typeface="Gothic Uralic"/>
              <a:cs typeface="Gothic Ural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77588" y="3925061"/>
            <a:ext cx="223520" cy="1003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Gothic Uralic"/>
                <a:cs typeface="Gothic Uralic"/>
              </a:rPr>
              <a:t>3</a:t>
            </a:r>
            <a:endParaRPr sz="24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940"/>
              </a:spcBef>
            </a:pPr>
            <a:r>
              <a:rPr sz="2400" b="1" dirty="0">
                <a:latin typeface="Gothic Uralic"/>
                <a:cs typeface="Gothic Uralic"/>
              </a:rPr>
              <a:t>2</a:t>
            </a:r>
            <a:endParaRPr sz="2400">
              <a:latin typeface="Gothic Uralic"/>
              <a:cs typeface="Gothic Ural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77588" y="5273446"/>
            <a:ext cx="1968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Gothic Uralic"/>
                <a:cs typeface="Gothic Uralic"/>
              </a:rPr>
              <a:t>1</a:t>
            </a:r>
            <a:endParaRPr sz="2400">
              <a:latin typeface="Gothic Uralic"/>
              <a:cs typeface="Gothic Ural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44896" y="3784854"/>
            <a:ext cx="7270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835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Gothic Uralic"/>
                <a:cs typeface="Gothic Uralic"/>
              </a:rPr>
              <a:t>o</a:t>
            </a:r>
            <a:endParaRPr sz="3600">
              <a:latin typeface="Gothic Uralic"/>
              <a:cs typeface="Gothic Ural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69764" y="4407408"/>
            <a:ext cx="668020" cy="728980"/>
          </a:xfrm>
          <a:prstGeom prst="rect">
            <a:avLst/>
          </a:prstGeom>
          <a:ln w="15240">
            <a:solidFill>
              <a:srgbClr val="34487C"/>
            </a:solidFill>
          </a:ln>
        </p:spPr>
        <p:txBody>
          <a:bodyPr vert="horz" wrap="square" lIns="0" tIns="48894" rIns="0" bIns="0" rtlCol="0">
            <a:spAutoFit/>
          </a:bodyPr>
          <a:lstStyle/>
          <a:p>
            <a:pPr marL="205740">
              <a:lnSpc>
                <a:spcPct val="100000"/>
              </a:lnSpc>
              <a:spcBef>
                <a:spcPts val="385"/>
              </a:spcBef>
            </a:pPr>
            <a:r>
              <a:rPr sz="3600" b="1" dirty="0">
                <a:latin typeface="Gothic Uralic"/>
                <a:cs typeface="Gothic Uralic"/>
              </a:rPr>
              <a:t>o</a:t>
            </a:r>
            <a:endParaRPr sz="3600">
              <a:latin typeface="Gothic Uralic"/>
              <a:cs typeface="Gothic Ural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69764" y="5135879"/>
            <a:ext cx="668020" cy="650875"/>
          </a:xfrm>
          <a:prstGeom prst="rect">
            <a:avLst/>
          </a:prstGeom>
          <a:ln w="15240">
            <a:solidFill>
              <a:srgbClr val="34487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05740">
              <a:lnSpc>
                <a:spcPts val="4260"/>
              </a:lnSpc>
            </a:pPr>
            <a:r>
              <a:rPr sz="3600" b="1" dirty="0">
                <a:latin typeface="Gothic Uralic"/>
                <a:cs typeface="Gothic Uralic"/>
              </a:rPr>
              <a:t>o</a:t>
            </a:r>
            <a:endParaRPr sz="3600">
              <a:latin typeface="Gothic Uralic"/>
              <a:cs typeface="Gothic Ural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637276" y="4407408"/>
            <a:ext cx="742315" cy="728980"/>
          </a:xfrm>
          <a:prstGeom prst="rect">
            <a:avLst/>
          </a:prstGeom>
          <a:ln w="15240">
            <a:solidFill>
              <a:srgbClr val="34487C"/>
            </a:solidFill>
          </a:ln>
        </p:spPr>
        <p:txBody>
          <a:bodyPr vert="horz" wrap="square" lIns="0" tIns="64135" rIns="0" bIns="0" rtlCol="0">
            <a:spAutoFit/>
          </a:bodyPr>
          <a:lstStyle/>
          <a:p>
            <a:pPr marL="211455">
              <a:lnSpc>
                <a:spcPct val="100000"/>
              </a:lnSpc>
              <a:spcBef>
                <a:spcPts val="505"/>
              </a:spcBef>
            </a:pPr>
            <a:r>
              <a:rPr sz="3600" b="1" dirty="0">
                <a:latin typeface="Gothic Uralic"/>
                <a:cs typeface="Gothic Uralic"/>
              </a:rPr>
              <a:t>o</a:t>
            </a:r>
            <a:endParaRPr sz="3600">
              <a:latin typeface="Gothic Uralic"/>
              <a:cs typeface="Gothic Ural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379464" y="3808476"/>
            <a:ext cx="693420" cy="599440"/>
          </a:xfrm>
          <a:prstGeom prst="rect">
            <a:avLst/>
          </a:prstGeom>
          <a:ln w="15240">
            <a:solidFill>
              <a:srgbClr val="34487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05105">
              <a:lnSpc>
                <a:spcPts val="4310"/>
              </a:lnSpc>
            </a:pPr>
            <a:r>
              <a:rPr sz="3600" b="1" dirty="0">
                <a:latin typeface="Gothic Uralic"/>
                <a:cs typeface="Gothic Uralic"/>
              </a:rPr>
              <a:t>o</a:t>
            </a:r>
            <a:endParaRPr sz="3600">
              <a:latin typeface="Gothic Uralic"/>
              <a:cs typeface="Gothic Urali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637276" y="5135879"/>
            <a:ext cx="742315" cy="650875"/>
          </a:xfrm>
          <a:prstGeom prst="rect">
            <a:avLst/>
          </a:prstGeom>
          <a:ln w="15240">
            <a:solidFill>
              <a:srgbClr val="34487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11455">
              <a:lnSpc>
                <a:spcPts val="4230"/>
              </a:lnSpc>
            </a:pPr>
            <a:r>
              <a:rPr sz="3600" b="1" dirty="0">
                <a:latin typeface="Gothic Uralic"/>
                <a:cs typeface="Gothic Uralic"/>
              </a:rPr>
              <a:t>o</a:t>
            </a:r>
            <a:endParaRPr sz="3600">
              <a:latin typeface="Gothic Uralic"/>
              <a:cs typeface="Gothic Ural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379464" y="4407408"/>
            <a:ext cx="693420" cy="728980"/>
          </a:xfrm>
          <a:prstGeom prst="rect">
            <a:avLst/>
          </a:prstGeom>
          <a:ln w="15240">
            <a:solidFill>
              <a:srgbClr val="34487C"/>
            </a:solidFill>
          </a:ln>
        </p:spPr>
        <p:txBody>
          <a:bodyPr vert="horz" wrap="square" lIns="0" tIns="58419" rIns="0" bIns="0" rtlCol="0">
            <a:spAutoFit/>
          </a:bodyPr>
          <a:lstStyle/>
          <a:p>
            <a:pPr marL="211455">
              <a:lnSpc>
                <a:spcPct val="100000"/>
              </a:lnSpc>
              <a:spcBef>
                <a:spcPts val="460"/>
              </a:spcBef>
            </a:pPr>
            <a:r>
              <a:rPr sz="3600" b="1" dirty="0">
                <a:solidFill>
                  <a:srgbClr val="C00000"/>
                </a:solidFill>
                <a:latin typeface="Gothic Uralic"/>
                <a:cs typeface="Gothic Uralic"/>
              </a:rPr>
              <a:t>o</a:t>
            </a:r>
            <a:endParaRPr sz="3600">
              <a:latin typeface="Gothic Uralic"/>
              <a:cs typeface="Gothic Uralic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267833" y="4091813"/>
            <a:ext cx="1561465" cy="1447165"/>
            <a:chOff x="5267833" y="4091813"/>
            <a:chExt cx="1561465" cy="1447165"/>
          </a:xfrm>
        </p:grpSpPr>
        <p:sp>
          <p:nvSpPr>
            <p:cNvPr id="22" name="object 22"/>
            <p:cNvSpPr/>
            <p:nvPr/>
          </p:nvSpPr>
          <p:spPr>
            <a:xfrm>
              <a:off x="5267833" y="4091812"/>
              <a:ext cx="1304925" cy="1276350"/>
            </a:xfrm>
            <a:custGeom>
              <a:avLst/>
              <a:gdLst/>
              <a:ahLst/>
              <a:cxnLst/>
              <a:rect l="l" t="t" r="r" b="b"/>
              <a:pathLst>
                <a:path w="1304925" h="1276350">
                  <a:moveTo>
                    <a:pt x="86868" y="500253"/>
                  </a:moveTo>
                  <a:lnTo>
                    <a:pt x="57886" y="500557"/>
                  </a:lnTo>
                  <a:lnTo>
                    <a:pt x="53975" y="125984"/>
                  </a:lnTo>
                  <a:lnTo>
                    <a:pt x="53848" y="117729"/>
                  </a:lnTo>
                  <a:lnTo>
                    <a:pt x="47371" y="111252"/>
                  </a:lnTo>
                  <a:lnTo>
                    <a:pt x="31369" y="111506"/>
                  </a:lnTo>
                  <a:lnTo>
                    <a:pt x="29210" y="113665"/>
                  </a:lnTo>
                  <a:lnTo>
                    <a:pt x="29210" y="523240"/>
                  </a:lnTo>
                  <a:lnTo>
                    <a:pt x="29070" y="514985"/>
                  </a:lnTo>
                  <a:lnTo>
                    <a:pt x="29083" y="515239"/>
                  </a:lnTo>
                  <a:lnTo>
                    <a:pt x="29210" y="523240"/>
                  </a:lnTo>
                  <a:lnTo>
                    <a:pt x="29210" y="113665"/>
                  </a:lnTo>
                  <a:lnTo>
                    <a:pt x="25146" y="117729"/>
                  </a:lnTo>
                  <a:lnTo>
                    <a:pt x="25019" y="125984"/>
                  </a:lnTo>
                  <a:lnTo>
                    <a:pt x="28930" y="500849"/>
                  </a:lnTo>
                  <a:lnTo>
                    <a:pt x="0" y="501142"/>
                  </a:lnTo>
                  <a:lnTo>
                    <a:pt x="44450" y="587502"/>
                  </a:lnTo>
                  <a:lnTo>
                    <a:pt x="72542" y="529717"/>
                  </a:lnTo>
                  <a:lnTo>
                    <a:pt x="86868" y="500253"/>
                  </a:lnTo>
                  <a:close/>
                </a:path>
                <a:path w="1304925" h="1276350">
                  <a:moveTo>
                    <a:pt x="91440" y="1189101"/>
                  </a:moveTo>
                  <a:lnTo>
                    <a:pt x="62458" y="1189405"/>
                  </a:lnTo>
                  <a:lnTo>
                    <a:pt x="58547" y="814832"/>
                  </a:lnTo>
                  <a:lnTo>
                    <a:pt x="58420" y="806577"/>
                  </a:lnTo>
                  <a:lnTo>
                    <a:pt x="51943" y="800100"/>
                  </a:lnTo>
                  <a:lnTo>
                    <a:pt x="35941" y="800354"/>
                  </a:lnTo>
                  <a:lnTo>
                    <a:pt x="33782" y="802513"/>
                  </a:lnTo>
                  <a:lnTo>
                    <a:pt x="33782" y="1212088"/>
                  </a:lnTo>
                  <a:lnTo>
                    <a:pt x="33642" y="1203833"/>
                  </a:lnTo>
                  <a:lnTo>
                    <a:pt x="33655" y="1204087"/>
                  </a:lnTo>
                  <a:lnTo>
                    <a:pt x="33782" y="1212088"/>
                  </a:lnTo>
                  <a:lnTo>
                    <a:pt x="33782" y="802513"/>
                  </a:lnTo>
                  <a:lnTo>
                    <a:pt x="29718" y="806577"/>
                  </a:lnTo>
                  <a:lnTo>
                    <a:pt x="29591" y="814832"/>
                  </a:lnTo>
                  <a:lnTo>
                    <a:pt x="33502" y="1189697"/>
                  </a:lnTo>
                  <a:lnTo>
                    <a:pt x="4572" y="1189990"/>
                  </a:lnTo>
                  <a:lnTo>
                    <a:pt x="49022" y="1276350"/>
                  </a:lnTo>
                  <a:lnTo>
                    <a:pt x="77114" y="1218565"/>
                  </a:lnTo>
                  <a:lnTo>
                    <a:pt x="91440" y="1189101"/>
                  </a:lnTo>
                  <a:close/>
                </a:path>
                <a:path w="1304925" h="1276350">
                  <a:moveTo>
                    <a:pt x="599186" y="50927"/>
                  </a:moveTo>
                  <a:lnTo>
                    <a:pt x="513080" y="6096"/>
                  </a:lnTo>
                  <a:lnTo>
                    <a:pt x="512610" y="35064"/>
                  </a:lnTo>
                  <a:lnTo>
                    <a:pt x="144526" y="28956"/>
                  </a:lnTo>
                  <a:lnTo>
                    <a:pt x="137922" y="35306"/>
                  </a:lnTo>
                  <a:lnTo>
                    <a:pt x="137668" y="51308"/>
                  </a:lnTo>
                  <a:lnTo>
                    <a:pt x="144018" y="57912"/>
                  </a:lnTo>
                  <a:lnTo>
                    <a:pt x="512140" y="63906"/>
                  </a:lnTo>
                  <a:lnTo>
                    <a:pt x="511683" y="92964"/>
                  </a:lnTo>
                  <a:lnTo>
                    <a:pt x="571157" y="64389"/>
                  </a:lnTo>
                  <a:lnTo>
                    <a:pt x="599186" y="50927"/>
                  </a:lnTo>
                  <a:close/>
                </a:path>
                <a:path w="1304925" h="1276350">
                  <a:moveTo>
                    <a:pt x="614426" y="706247"/>
                  </a:moveTo>
                  <a:lnTo>
                    <a:pt x="528320" y="661416"/>
                  </a:lnTo>
                  <a:lnTo>
                    <a:pt x="527850" y="690384"/>
                  </a:lnTo>
                  <a:lnTo>
                    <a:pt x="159766" y="684276"/>
                  </a:lnTo>
                  <a:lnTo>
                    <a:pt x="153162" y="690626"/>
                  </a:lnTo>
                  <a:lnTo>
                    <a:pt x="152908" y="706628"/>
                  </a:lnTo>
                  <a:lnTo>
                    <a:pt x="159258" y="713232"/>
                  </a:lnTo>
                  <a:lnTo>
                    <a:pt x="527380" y="719226"/>
                  </a:lnTo>
                  <a:lnTo>
                    <a:pt x="526923" y="748284"/>
                  </a:lnTo>
                  <a:lnTo>
                    <a:pt x="586397" y="719709"/>
                  </a:lnTo>
                  <a:lnTo>
                    <a:pt x="614426" y="706247"/>
                  </a:lnTo>
                  <a:close/>
                </a:path>
                <a:path w="1304925" h="1276350">
                  <a:moveTo>
                    <a:pt x="1304798" y="44831"/>
                  </a:moveTo>
                  <a:lnTo>
                    <a:pt x="1218692" y="0"/>
                  </a:lnTo>
                  <a:lnTo>
                    <a:pt x="1218222" y="28968"/>
                  </a:lnTo>
                  <a:lnTo>
                    <a:pt x="850138" y="22860"/>
                  </a:lnTo>
                  <a:lnTo>
                    <a:pt x="843534" y="29210"/>
                  </a:lnTo>
                  <a:lnTo>
                    <a:pt x="843280" y="45212"/>
                  </a:lnTo>
                  <a:lnTo>
                    <a:pt x="849630" y="51816"/>
                  </a:lnTo>
                  <a:lnTo>
                    <a:pt x="1217752" y="57810"/>
                  </a:lnTo>
                  <a:lnTo>
                    <a:pt x="1217295" y="86868"/>
                  </a:lnTo>
                  <a:lnTo>
                    <a:pt x="1276769" y="58293"/>
                  </a:lnTo>
                  <a:lnTo>
                    <a:pt x="1304798" y="448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077712" y="4198619"/>
              <a:ext cx="751840" cy="1340485"/>
            </a:xfrm>
            <a:custGeom>
              <a:avLst/>
              <a:gdLst/>
              <a:ahLst/>
              <a:cxnLst/>
              <a:rect l="l" t="t" r="r" b="b"/>
              <a:pathLst>
                <a:path w="751840" h="1340485">
                  <a:moveTo>
                    <a:pt x="57912" y="1256411"/>
                  </a:moveTo>
                  <a:lnTo>
                    <a:pt x="55537" y="1245235"/>
                  </a:lnTo>
                  <a:lnTo>
                    <a:pt x="49250" y="1236129"/>
                  </a:lnTo>
                  <a:lnTo>
                    <a:pt x="39992" y="1230020"/>
                  </a:lnTo>
                  <a:lnTo>
                    <a:pt x="28702" y="1227836"/>
                  </a:lnTo>
                  <a:lnTo>
                    <a:pt x="28575" y="1227836"/>
                  </a:lnTo>
                  <a:lnTo>
                    <a:pt x="17335" y="1230287"/>
                  </a:lnTo>
                  <a:lnTo>
                    <a:pt x="8229" y="1236599"/>
                  </a:lnTo>
                  <a:lnTo>
                    <a:pt x="2159" y="1245882"/>
                  </a:lnTo>
                  <a:lnTo>
                    <a:pt x="0" y="1257173"/>
                  </a:lnTo>
                  <a:lnTo>
                    <a:pt x="2374" y="1268425"/>
                  </a:lnTo>
                  <a:lnTo>
                    <a:pt x="8712" y="1277556"/>
                  </a:lnTo>
                  <a:lnTo>
                    <a:pt x="18008" y="1283652"/>
                  </a:lnTo>
                  <a:lnTo>
                    <a:pt x="29337" y="1285748"/>
                  </a:lnTo>
                  <a:lnTo>
                    <a:pt x="40576" y="1283373"/>
                  </a:lnTo>
                  <a:lnTo>
                    <a:pt x="49720" y="1277035"/>
                  </a:lnTo>
                  <a:lnTo>
                    <a:pt x="55803" y="1267739"/>
                  </a:lnTo>
                  <a:lnTo>
                    <a:pt x="57912" y="1256411"/>
                  </a:lnTo>
                  <a:close/>
                </a:path>
                <a:path w="751840" h="1340485">
                  <a:moveTo>
                    <a:pt x="173863" y="1255141"/>
                  </a:moveTo>
                  <a:lnTo>
                    <a:pt x="171411" y="1243901"/>
                  </a:lnTo>
                  <a:lnTo>
                    <a:pt x="165100" y="1234757"/>
                  </a:lnTo>
                  <a:lnTo>
                    <a:pt x="155816" y="1228674"/>
                  </a:lnTo>
                  <a:lnTo>
                    <a:pt x="144526" y="1226566"/>
                  </a:lnTo>
                  <a:lnTo>
                    <a:pt x="133261" y="1228940"/>
                  </a:lnTo>
                  <a:lnTo>
                    <a:pt x="124117" y="1235227"/>
                  </a:lnTo>
                  <a:lnTo>
                    <a:pt x="117995" y="1244485"/>
                  </a:lnTo>
                  <a:lnTo>
                    <a:pt x="115824" y="1255776"/>
                  </a:lnTo>
                  <a:lnTo>
                    <a:pt x="118262" y="1267040"/>
                  </a:lnTo>
                  <a:lnTo>
                    <a:pt x="124587" y="1276184"/>
                  </a:lnTo>
                  <a:lnTo>
                    <a:pt x="133858" y="1282306"/>
                  </a:lnTo>
                  <a:lnTo>
                    <a:pt x="145161" y="1284478"/>
                  </a:lnTo>
                  <a:lnTo>
                    <a:pt x="156413" y="1282039"/>
                  </a:lnTo>
                  <a:lnTo>
                    <a:pt x="165557" y="1275715"/>
                  </a:lnTo>
                  <a:lnTo>
                    <a:pt x="171678" y="1266444"/>
                  </a:lnTo>
                  <a:lnTo>
                    <a:pt x="173863" y="1255141"/>
                  </a:lnTo>
                  <a:close/>
                </a:path>
                <a:path w="751840" h="1340485">
                  <a:moveTo>
                    <a:pt x="289687" y="1253744"/>
                  </a:moveTo>
                  <a:lnTo>
                    <a:pt x="287299" y="1242517"/>
                  </a:lnTo>
                  <a:lnTo>
                    <a:pt x="280987" y="1233411"/>
                  </a:lnTo>
                  <a:lnTo>
                    <a:pt x="271716" y="1227340"/>
                  </a:lnTo>
                  <a:lnTo>
                    <a:pt x="260477" y="1225169"/>
                  </a:lnTo>
                  <a:lnTo>
                    <a:pt x="260350" y="1225169"/>
                  </a:lnTo>
                  <a:lnTo>
                    <a:pt x="249097" y="1227556"/>
                  </a:lnTo>
                  <a:lnTo>
                    <a:pt x="239966" y="1233893"/>
                  </a:lnTo>
                  <a:lnTo>
                    <a:pt x="233870" y="1243190"/>
                  </a:lnTo>
                  <a:lnTo>
                    <a:pt x="231775" y="1254506"/>
                  </a:lnTo>
                  <a:lnTo>
                    <a:pt x="234137" y="1265745"/>
                  </a:lnTo>
                  <a:lnTo>
                    <a:pt x="240423" y="1274851"/>
                  </a:lnTo>
                  <a:lnTo>
                    <a:pt x="249682" y="1280922"/>
                  </a:lnTo>
                  <a:lnTo>
                    <a:pt x="260985" y="1283081"/>
                  </a:lnTo>
                  <a:lnTo>
                    <a:pt x="261112" y="1283081"/>
                  </a:lnTo>
                  <a:lnTo>
                    <a:pt x="272351" y="1280706"/>
                  </a:lnTo>
                  <a:lnTo>
                    <a:pt x="281495" y="1274368"/>
                  </a:lnTo>
                  <a:lnTo>
                    <a:pt x="287578" y="1265072"/>
                  </a:lnTo>
                  <a:lnTo>
                    <a:pt x="289687" y="1253744"/>
                  </a:lnTo>
                  <a:close/>
                </a:path>
                <a:path w="751840" h="1340485">
                  <a:moveTo>
                    <a:pt x="513334" y="1251204"/>
                  </a:moveTo>
                  <a:lnTo>
                    <a:pt x="338709" y="1166368"/>
                  </a:lnTo>
                  <a:lnTo>
                    <a:pt x="340614" y="1340104"/>
                  </a:lnTo>
                  <a:lnTo>
                    <a:pt x="513334" y="1251204"/>
                  </a:lnTo>
                  <a:close/>
                </a:path>
                <a:path w="751840" h="1340485">
                  <a:moveTo>
                    <a:pt x="690372" y="28702"/>
                  </a:moveTo>
                  <a:lnTo>
                    <a:pt x="687984" y="17449"/>
                  </a:lnTo>
                  <a:lnTo>
                    <a:pt x="681659" y="8305"/>
                  </a:lnTo>
                  <a:lnTo>
                    <a:pt x="672401" y="2184"/>
                  </a:lnTo>
                  <a:lnTo>
                    <a:pt x="661162" y="0"/>
                  </a:lnTo>
                  <a:lnTo>
                    <a:pt x="649897" y="2374"/>
                  </a:lnTo>
                  <a:lnTo>
                    <a:pt x="640753" y="8661"/>
                  </a:lnTo>
                  <a:lnTo>
                    <a:pt x="634631" y="17919"/>
                  </a:lnTo>
                  <a:lnTo>
                    <a:pt x="632548" y="28702"/>
                  </a:lnTo>
                  <a:lnTo>
                    <a:pt x="632460" y="29337"/>
                  </a:lnTo>
                  <a:lnTo>
                    <a:pt x="634822" y="40589"/>
                  </a:lnTo>
                  <a:lnTo>
                    <a:pt x="641108" y="49733"/>
                  </a:lnTo>
                  <a:lnTo>
                    <a:pt x="650367" y="55816"/>
                  </a:lnTo>
                  <a:lnTo>
                    <a:pt x="661670" y="57912"/>
                  </a:lnTo>
                  <a:lnTo>
                    <a:pt x="672922" y="55549"/>
                  </a:lnTo>
                  <a:lnTo>
                    <a:pt x="682066" y="49263"/>
                  </a:lnTo>
                  <a:lnTo>
                    <a:pt x="688187" y="40005"/>
                  </a:lnTo>
                  <a:lnTo>
                    <a:pt x="690372" y="28702"/>
                  </a:lnTo>
                  <a:close/>
                </a:path>
                <a:path w="751840" h="1340485">
                  <a:moveTo>
                    <a:pt x="691642" y="144526"/>
                  </a:moveTo>
                  <a:lnTo>
                    <a:pt x="689190" y="133273"/>
                  </a:lnTo>
                  <a:lnTo>
                    <a:pt x="682879" y="124129"/>
                  </a:lnTo>
                  <a:lnTo>
                    <a:pt x="673595" y="118008"/>
                  </a:lnTo>
                  <a:lnTo>
                    <a:pt x="662305" y="115824"/>
                  </a:lnTo>
                  <a:lnTo>
                    <a:pt x="651052" y="118275"/>
                  </a:lnTo>
                  <a:lnTo>
                    <a:pt x="641921" y="124587"/>
                  </a:lnTo>
                  <a:lnTo>
                    <a:pt x="635825" y="133870"/>
                  </a:lnTo>
                  <a:lnTo>
                    <a:pt x="633730" y="145161"/>
                  </a:lnTo>
                  <a:lnTo>
                    <a:pt x="636092" y="156425"/>
                  </a:lnTo>
                  <a:lnTo>
                    <a:pt x="642378" y="165569"/>
                  </a:lnTo>
                  <a:lnTo>
                    <a:pt x="651637" y="171691"/>
                  </a:lnTo>
                  <a:lnTo>
                    <a:pt x="662940" y="173863"/>
                  </a:lnTo>
                  <a:lnTo>
                    <a:pt x="674192" y="171424"/>
                  </a:lnTo>
                  <a:lnTo>
                    <a:pt x="683336" y="165100"/>
                  </a:lnTo>
                  <a:lnTo>
                    <a:pt x="689457" y="155829"/>
                  </a:lnTo>
                  <a:lnTo>
                    <a:pt x="691642" y="144526"/>
                  </a:lnTo>
                  <a:close/>
                </a:path>
                <a:path w="751840" h="1340485">
                  <a:moveTo>
                    <a:pt x="692785" y="260350"/>
                  </a:moveTo>
                  <a:lnTo>
                    <a:pt x="690410" y="249110"/>
                  </a:lnTo>
                  <a:lnTo>
                    <a:pt x="684123" y="239966"/>
                  </a:lnTo>
                  <a:lnTo>
                    <a:pt x="674865" y="233883"/>
                  </a:lnTo>
                  <a:lnTo>
                    <a:pt x="663575" y="231775"/>
                  </a:lnTo>
                  <a:lnTo>
                    <a:pt x="652310" y="234149"/>
                  </a:lnTo>
                  <a:lnTo>
                    <a:pt x="643166" y="240436"/>
                  </a:lnTo>
                  <a:lnTo>
                    <a:pt x="637044" y="249694"/>
                  </a:lnTo>
                  <a:lnTo>
                    <a:pt x="634987" y="260350"/>
                  </a:lnTo>
                  <a:lnTo>
                    <a:pt x="634873" y="261112"/>
                  </a:lnTo>
                  <a:lnTo>
                    <a:pt x="637311" y="272364"/>
                  </a:lnTo>
                  <a:lnTo>
                    <a:pt x="643636" y="281508"/>
                  </a:lnTo>
                  <a:lnTo>
                    <a:pt x="652907" y="287591"/>
                  </a:lnTo>
                  <a:lnTo>
                    <a:pt x="664210" y="289687"/>
                  </a:lnTo>
                  <a:lnTo>
                    <a:pt x="675449" y="287324"/>
                  </a:lnTo>
                  <a:lnTo>
                    <a:pt x="684580" y="281038"/>
                  </a:lnTo>
                  <a:lnTo>
                    <a:pt x="690676" y="271780"/>
                  </a:lnTo>
                  <a:lnTo>
                    <a:pt x="692658" y="261112"/>
                  </a:lnTo>
                  <a:lnTo>
                    <a:pt x="692785" y="260350"/>
                  </a:lnTo>
                  <a:close/>
                </a:path>
                <a:path w="751840" h="1340485">
                  <a:moveTo>
                    <a:pt x="751332" y="315976"/>
                  </a:moveTo>
                  <a:lnTo>
                    <a:pt x="577583" y="317754"/>
                  </a:lnTo>
                  <a:lnTo>
                    <a:pt x="666369" y="490601"/>
                  </a:lnTo>
                  <a:lnTo>
                    <a:pt x="751332" y="315976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379464" y="5135879"/>
            <a:ext cx="693420" cy="650875"/>
          </a:xfrm>
          <a:prstGeom prst="rect">
            <a:avLst/>
          </a:prstGeom>
          <a:ln w="15240">
            <a:solidFill>
              <a:srgbClr val="34487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9390">
              <a:lnSpc>
                <a:spcPts val="4070"/>
              </a:lnSpc>
            </a:pPr>
            <a:r>
              <a:rPr sz="3600" b="1" dirty="0">
                <a:solidFill>
                  <a:srgbClr val="7E7E7E"/>
                </a:solidFill>
                <a:latin typeface="Gothic Uralic"/>
                <a:cs typeface="Gothic Uralic"/>
              </a:rPr>
              <a:t>o</a:t>
            </a:r>
            <a:endParaRPr sz="3600">
              <a:latin typeface="Gothic Uralic"/>
              <a:cs typeface="Gothic Uralic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414645" y="4721986"/>
            <a:ext cx="1176020" cy="786130"/>
            <a:chOff x="5414645" y="4721986"/>
            <a:chExt cx="1176020" cy="786130"/>
          </a:xfrm>
        </p:grpSpPr>
        <p:sp>
          <p:nvSpPr>
            <p:cNvPr id="26" name="object 26"/>
            <p:cNvSpPr/>
            <p:nvPr/>
          </p:nvSpPr>
          <p:spPr>
            <a:xfrm>
              <a:off x="5414645" y="5420740"/>
              <a:ext cx="461645" cy="86995"/>
            </a:xfrm>
            <a:custGeom>
              <a:avLst/>
              <a:gdLst/>
              <a:ahLst/>
              <a:cxnLst/>
              <a:rect l="l" t="t" r="r" b="b"/>
              <a:pathLst>
                <a:path w="461645" h="86995">
                  <a:moveTo>
                    <a:pt x="374482" y="57804"/>
                  </a:moveTo>
                  <a:lnTo>
                    <a:pt x="374014" y="86868"/>
                  </a:lnTo>
                  <a:lnTo>
                    <a:pt x="433495" y="58293"/>
                  </a:lnTo>
                  <a:lnTo>
                    <a:pt x="396875" y="58293"/>
                  </a:lnTo>
                  <a:lnTo>
                    <a:pt x="388874" y="58039"/>
                  </a:lnTo>
                  <a:lnTo>
                    <a:pt x="374482" y="57804"/>
                  </a:lnTo>
                  <a:close/>
                </a:path>
                <a:path w="461645" h="86995">
                  <a:moveTo>
                    <a:pt x="374946" y="28964"/>
                  </a:moveTo>
                  <a:lnTo>
                    <a:pt x="374482" y="57804"/>
                  </a:lnTo>
                  <a:lnTo>
                    <a:pt x="388874" y="58039"/>
                  </a:lnTo>
                  <a:lnTo>
                    <a:pt x="396875" y="58293"/>
                  </a:lnTo>
                  <a:lnTo>
                    <a:pt x="403478" y="51816"/>
                  </a:lnTo>
                  <a:lnTo>
                    <a:pt x="403732" y="35814"/>
                  </a:lnTo>
                  <a:lnTo>
                    <a:pt x="397382" y="29337"/>
                  </a:lnTo>
                  <a:lnTo>
                    <a:pt x="374946" y="28964"/>
                  </a:lnTo>
                  <a:close/>
                </a:path>
                <a:path w="461645" h="86995">
                  <a:moveTo>
                    <a:pt x="375412" y="0"/>
                  </a:moveTo>
                  <a:lnTo>
                    <a:pt x="374946" y="28964"/>
                  </a:lnTo>
                  <a:lnTo>
                    <a:pt x="397382" y="29337"/>
                  </a:lnTo>
                  <a:lnTo>
                    <a:pt x="403732" y="35814"/>
                  </a:lnTo>
                  <a:lnTo>
                    <a:pt x="403478" y="51816"/>
                  </a:lnTo>
                  <a:lnTo>
                    <a:pt x="396875" y="58293"/>
                  </a:lnTo>
                  <a:lnTo>
                    <a:pt x="433495" y="58293"/>
                  </a:lnTo>
                  <a:lnTo>
                    <a:pt x="461517" y="44831"/>
                  </a:lnTo>
                  <a:lnTo>
                    <a:pt x="375412" y="0"/>
                  </a:lnTo>
                  <a:close/>
                </a:path>
                <a:path w="461645" h="86995">
                  <a:moveTo>
                    <a:pt x="6857" y="22860"/>
                  </a:moveTo>
                  <a:lnTo>
                    <a:pt x="253" y="29210"/>
                  </a:lnTo>
                  <a:lnTo>
                    <a:pt x="0" y="45212"/>
                  </a:lnTo>
                  <a:lnTo>
                    <a:pt x="6350" y="51816"/>
                  </a:lnTo>
                  <a:lnTo>
                    <a:pt x="374482" y="57804"/>
                  </a:lnTo>
                  <a:lnTo>
                    <a:pt x="374946" y="28964"/>
                  </a:lnTo>
                  <a:lnTo>
                    <a:pt x="6857" y="228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099048" y="4721986"/>
              <a:ext cx="491490" cy="173990"/>
            </a:xfrm>
            <a:custGeom>
              <a:avLst/>
              <a:gdLst/>
              <a:ahLst/>
              <a:cxnLst/>
              <a:rect l="l" t="t" r="r" b="b"/>
              <a:pathLst>
                <a:path w="491490" h="173989">
                  <a:moveTo>
                    <a:pt x="317880" y="0"/>
                  </a:moveTo>
                  <a:lnTo>
                    <a:pt x="317754" y="57854"/>
                  </a:lnTo>
                  <a:lnTo>
                    <a:pt x="346710" y="57912"/>
                  </a:lnTo>
                  <a:lnTo>
                    <a:pt x="357965" y="60259"/>
                  </a:lnTo>
                  <a:lnTo>
                    <a:pt x="367125" y="66500"/>
                  </a:lnTo>
                  <a:lnTo>
                    <a:pt x="373284" y="75717"/>
                  </a:lnTo>
                  <a:lnTo>
                    <a:pt x="375361" y="86106"/>
                  </a:lnTo>
                  <a:lnTo>
                    <a:pt x="375487" y="87249"/>
                  </a:lnTo>
                  <a:lnTo>
                    <a:pt x="373264" y="98268"/>
                  </a:lnTo>
                  <a:lnTo>
                    <a:pt x="367061" y="107457"/>
                  </a:lnTo>
                  <a:lnTo>
                    <a:pt x="357858" y="113623"/>
                  </a:lnTo>
                  <a:lnTo>
                    <a:pt x="346582" y="115824"/>
                  </a:lnTo>
                  <a:lnTo>
                    <a:pt x="317626" y="115824"/>
                  </a:lnTo>
                  <a:lnTo>
                    <a:pt x="317500" y="173736"/>
                  </a:lnTo>
                  <a:lnTo>
                    <a:pt x="433919" y="115824"/>
                  </a:lnTo>
                  <a:lnTo>
                    <a:pt x="346582" y="115824"/>
                  </a:lnTo>
                  <a:lnTo>
                    <a:pt x="434035" y="115766"/>
                  </a:lnTo>
                  <a:lnTo>
                    <a:pt x="491362" y="87249"/>
                  </a:lnTo>
                  <a:lnTo>
                    <a:pt x="317880" y="0"/>
                  </a:lnTo>
                  <a:close/>
                </a:path>
                <a:path w="491490" h="173989">
                  <a:moveTo>
                    <a:pt x="317754" y="57854"/>
                  </a:moveTo>
                  <a:lnTo>
                    <a:pt x="317627" y="115766"/>
                  </a:lnTo>
                  <a:lnTo>
                    <a:pt x="346582" y="115824"/>
                  </a:lnTo>
                  <a:lnTo>
                    <a:pt x="357858" y="113623"/>
                  </a:lnTo>
                  <a:lnTo>
                    <a:pt x="367061" y="107457"/>
                  </a:lnTo>
                  <a:lnTo>
                    <a:pt x="373264" y="98268"/>
                  </a:lnTo>
                  <a:lnTo>
                    <a:pt x="375538" y="86994"/>
                  </a:lnTo>
                  <a:lnTo>
                    <a:pt x="373284" y="75717"/>
                  </a:lnTo>
                  <a:lnTo>
                    <a:pt x="367125" y="66500"/>
                  </a:lnTo>
                  <a:lnTo>
                    <a:pt x="357965" y="60259"/>
                  </a:lnTo>
                  <a:lnTo>
                    <a:pt x="346710" y="57912"/>
                  </a:lnTo>
                  <a:lnTo>
                    <a:pt x="317754" y="57854"/>
                  </a:lnTo>
                  <a:close/>
                </a:path>
                <a:path w="491490" h="173989">
                  <a:moveTo>
                    <a:pt x="28955" y="57276"/>
                  </a:moveTo>
                  <a:lnTo>
                    <a:pt x="17734" y="59549"/>
                  </a:lnTo>
                  <a:lnTo>
                    <a:pt x="8524" y="65738"/>
                  </a:lnTo>
                  <a:lnTo>
                    <a:pt x="2291" y="74904"/>
                  </a:lnTo>
                  <a:lnTo>
                    <a:pt x="0" y="86106"/>
                  </a:lnTo>
                  <a:lnTo>
                    <a:pt x="2272" y="97401"/>
                  </a:lnTo>
                  <a:lnTo>
                    <a:pt x="8461" y="106648"/>
                  </a:lnTo>
                  <a:lnTo>
                    <a:pt x="17627" y="112895"/>
                  </a:lnTo>
                  <a:lnTo>
                    <a:pt x="28828" y="115188"/>
                  </a:lnTo>
                  <a:lnTo>
                    <a:pt x="317627" y="115766"/>
                  </a:lnTo>
                  <a:lnTo>
                    <a:pt x="317754" y="57854"/>
                  </a:lnTo>
                  <a:lnTo>
                    <a:pt x="28955" y="57276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888898" y="1474723"/>
            <a:ext cx="6120130" cy="1714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955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Problem-solving with computer</a:t>
            </a:r>
            <a:r>
              <a:rPr sz="2400" b="1" i="1" spc="-10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programs</a:t>
            </a:r>
            <a:endParaRPr sz="2400">
              <a:latin typeface="TeXGyreAdventor"/>
              <a:cs typeface="TeXGyreAdventor"/>
            </a:endParaRPr>
          </a:p>
          <a:p>
            <a:pPr marL="12700" marR="3887470">
              <a:lnSpc>
                <a:spcPct val="200000"/>
              </a:lnSpc>
              <a:spcBef>
                <a:spcPts val="1770"/>
              </a:spcBef>
              <a:tabLst>
                <a:tab pos="1967230" algn="l"/>
              </a:tabLst>
            </a:pPr>
            <a:r>
              <a:rPr sz="1800" b="1" spc="-5" dirty="0">
                <a:latin typeface="Gothic Uralic"/>
                <a:cs typeface="Gothic Uralic"/>
              </a:rPr>
              <a:t>States expanded : </a:t>
            </a:r>
            <a:r>
              <a:rPr sz="1800" b="1" dirty="0">
                <a:latin typeface="Gothic Uralic"/>
                <a:cs typeface="Gothic Uralic"/>
              </a:rPr>
              <a:t>7  </a:t>
            </a:r>
            <a:r>
              <a:rPr sz="1800" b="1" spc="-5" dirty="0">
                <a:latin typeface="Gothic Uralic"/>
                <a:cs typeface="Gothic Uralic"/>
              </a:rPr>
              <a:t>States</a:t>
            </a:r>
            <a:r>
              <a:rPr sz="1800" b="1" spc="-15" dirty="0">
                <a:latin typeface="Gothic Uralic"/>
                <a:cs typeface="Gothic Uralic"/>
              </a:rPr>
              <a:t> </a:t>
            </a:r>
            <a:r>
              <a:rPr sz="1800" b="1" dirty="0">
                <a:latin typeface="Gothic Uralic"/>
                <a:cs typeface="Gothic Uralic"/>
              </a:rPr>
              <a:t>waiting	</a:t>
            </a:r>
            <a:r>
              <a:rPr sz="1800" b="1" spc="-5" dirty="0">
                <a:latin typeface="Gothic Uralic"/>
                <a:cs typeface="Gothic Uralic"/>
              </a:rPr>
              <a:t>:</a:t>
            </a:r>
            <a:r>
              <a:rPr sz="1800" b="1" spc="-95" dirty="0">
                <a:latin typeface="Gothic Uralic"/>
                <a:cs typeface="Gothic Uralic"/>
              </a:rPr>
              <a:t> </a:t>
            </a:r>
            <a:r>
              <a:rPr sz="1800" b="1" dirty="0">
                <a:latin typeface="Gothic Uralic"/>
                <a:cs typeface="Gothic Uralic"/>
              </a:rPr>
              <a:t>4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108454" y="3492246"/>
            <a:ext cx="384175" cy="276225"/>
          </a:xfrm>
          <a:prstGeom prst="rect">
            <a:avLst/>
          </a:prstGeom>
          <a:solidFill>
            <a:srgbClr val="232852">
              <a:alpha val="14901"/>
            </a:srgbClr>
          </a:solidFill>
          <a:ln w="28955">
            <a:solidFill>
              <a:srgbClr val="C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30"/>
              </a:spcBef>
            </a:pPr>
            <a:r>
              <a:rPr sz="1200" b="1" spc="-5" dirty="0">
                <a:solidFill>
                  <a:srgbClr val="C00000"/>
                </a:solidFill>
                <a:latin typeface="Gothic Uralic"/>
                <a:cs typeface="Gothic Uralic"/>
              </a:rPr>
              <a:t>A3</a:t>
            </a:r>
            <a:endParaRPr sz="1200">
              <a:latin typeface="Gothic Uralic"/>
              <a:cs typeface="Gothic Uralic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98269" y="3963161"/>
            <a:ext cx="384175" cy="276225"/>
          </a:xfrm>
          <a:prstGeom prst="rect">
            <a:avLst/>
          </a:prstGeom>
          <a:solidFill>
            <a:srgbClr val="232852">
              <a:alpha val="14901"/>
            </a:srgbClr>
          </a:solidFill>
          <a:ln w="28955">
            <a:solidFill>
              <a:srgbClr val="C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30"/>
              </a:spcBef>
            </a:pPr>
            <a:r>
              <a:rPr sz="1200" b="1" spc="-5" dirty="0">
                <a:solidFill>
                  <a:srgbClr val="C00000"/>
                </a:solidFill>
                <a:latin typeface="Gothic Uralic"/>
                <a:cs typeface="Gothic Uralic"/>
              </a:rPr>
              <a:t>A2</a:t>
            </a:r>
            <a:endParaRPr sz="1200">
              <a:latin typeface="Gothic Uralic"/>
              <a:cs typeface="Gothic Uralic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702814" y="3963161"/>
            <a:ext cx="356870" cy="276225"/>
          </a:xfrm>
          <a:prstGeom prst="rect">
            <a:avLst/>
          </a:prstGeom>
          <a:solidFill>
            <a:srgbClr val="232852">
              <a:alpha val="14901"/>
            </a:srgbClr>
          </a:solidFill>
          <a:ln w="28955">
            <a:solidFill>
              <a:srgbClr val="C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30"/>
              </a:spcBef>
            </a:pPr>
            <a:r>
              <a:rPr sz="1200" b="1" spc="-5" dirty="0">
                <a:solidFill>
                  <a:srgbClr val="C00000"/>
                </a:solidFill>
                <a:latin typeface="Gothic Uralic"/>
                <a:cs typeface="Gothic Uralic"/>
              </a:rPr>
              <a:t>B3</a:t>
            </a:r>
            <a:endParaRPr sz="1200">
              <a:latin typeface="Gothic Uralic"/>
              <a:cs typeface="Gothic Uralic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590294" y="3751960"/>
            <a:ext cx="1290320" cy="229235"/>
          </a:xfrm>
          <a:custGeom>
            <a:avLst/>
            <a:gdLst/>
            <a:ahLst/>
            <a:cxnLst/>
            <a:rect l="l" t="t" r="r" b="b"/>
            <a:pathLst>
              <a:path w="1290320" h="229235">
                <a:moveTo>
                  <a:pt x="1289812" y="209423"/>
                </a:moveTo>
                <a:lnTo>
                  <a:pt x="1276756" y="196342"/>
                </a:lnTo>
                <a:lnTo>
                  <a:pt x="1229614" y="149098"/>
                </a:lnTo>
                <a:lnTo>
                  <a:pt x="1219492" y="179247"/>
                </a:lnTo>
                <a:lnTo>
                  <a:pt x="725081" y="13970"/>
                </a:lnTo>
                <a:lnTo>
                  <a:pt x="724662" y="12319"/>
                </a:lnTo>
                <a:lnTo>
                  <a:pt x="722503" y="4572"/>
                </a:lnTo>
                <a:lnTo>
                  <a:pt x="714502" y="0"/>
                </a:lnTo>
                <a:lnTo>
                  <a:pt x="706882" y="2159"/>
                </a:lnTo>
                <a:lnTo>
                  <a:pt x="79984" y="173240"/>
                </a:lnTo>
                <a:lnTo>
                  <a:pt x="72377" y="145415"/>
                </a:lnTo>
                <a:lnTo>
                  <a:pt x="0" y="210185"/>
                </a:lnTo>
                <a:lnTo>
                  <a:pt x="95250" y="229108"/>
                </a:lnTo>
                <a:lnTo>
                  <a:pt x="89242" y="207137"/>
                </a:lnTo>
                <a:lnTo>
                  <a:pt x="87617" y="201180"/>
                </a:lnTo>
                <a:lnTo>
                  <a:pt x="714502" y="30099"/>
                </a:lnTo>
                <a:lnTo>
                  <a:pt x="722122" y="27940"/>
                </a:lnTo>
                <a:lnTo>
                  <a:pt x="722934" y="26543"/>
                </a:lnTo>
                <a:lnTo>
                  <a:pt x="1215478" y="191198"/>
                </a:lnTo>
                <a:lnTo>
                  <a:pt x="1205357" y="221361"/>
                </a:lnTo>
                <a:lnTo>
                  <a:pt x="1289812" y="209423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078230" y="4444746"/>
            <a:ext cx="384175" cy="277495"/>
          </a:xfrm>
          <a:prstGeom prst="rect">
            <a:avLst/>
          </a:prstGeom>
          <a:solidFill>
            <a:srgbClr val="232852">
              <a:alpha val="14901"/>
            </a:srgbClr>
          </a:solidFill>
          <a:ln w="28956">
            <a:solidFill>
              <a:srgbClr val="C00000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35"/>
              </a:spcBef>
            </a:pPr>
            <a:r>
              <a:rPr sz="1200" b="1" spc="-5" dirty="0">
                <a:solidFill>
                  <a:srgbClr val="C00000"/>
                </a:solidFill>
                <a:latin typeface="Gothic Uralic"/>
                <a:cs typeface="Gothic Uralic"/>
              </a:rPr>
              <a:t>A1</a:t>
            </a:r>
            <a:endParaRPr sz="1200">
              <a:latin typeface="Gothic Uralic"/>
              <a:cs typeface="Gothic Uralic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269491" y="4231004"/>
            <a:ext cx="327025" cy="212725"/>
          </a:xfrm>
          <a:custGeom>
            <a:avLst/>
            <a:gdLst/>
            <a:ahLst/>
            <a:cxnLst/>
            <a:rect l="l" t="t" r="r" b="b"/>
            <a:pathLst>
              <a:path w="327025" h="212725">
                <a:moveTo>
                  <a:pt x="43561" y="139065"/>
                </a:moveTo>
                <a:lnTo>
                  <a:pt x="0" y="212344"/>
                </a:lnTo>
                <a:lnTo>
                  <a:pt x="84709" y="203200"/>
                </a:lnTo>
                <a:lnTo>
                  <a:pt x="73220" y="185293"/>
                </a:lnTo>
                <a:lnTo>
                  <a:pt x="53975" y="185293"/>
                </a:lnTo>
                <a:lnTo>
                  <a:pt x="50038" y="184404"/>
                </a:lnTo>
                <a:lnTo>
                  <a:pt x="46228" y="178562"/>
                </a:lnTo>
                <a:lnTo>
                  <a:pt x="47117" y="174625"/>
                </a:lnTo>
                <a:lnTo>
                  <a:pt x="50038" y="172720"/>
                </a:lnTo>
                <a:lnTo>
                  <a:pt x="60743" y="165846"/>
                </a:lnTo>
                <a:lnTo>
                  <a:pt x="43561" y="139065"/>
                </a:lnTo>
                <a:close/>
              </a:path>
              <a:path w="327025" h="212725">
                <a:moveTo>
                  <a:pt x="60743" y="165846"/>
                </a:moveTo>
                <a:lnTo>
                  <a:pt x="50038" y="172720"/>
                </a:lnTo>
                <a:lnTo>
                  <a:pt x="47117" y="174625"/>
                </a:lnTo>
                <a:lnTo>
                  <a:pt x="46228" y="178562"/>
                </a:lnTo>
                <a:lnTo>
                  <a:pt x="50038" y="184404"/>
                </a:lnTo>
                <a:lnTo>
                  <a:pt x="53975" y="185293"/>
                </a:lnTo>
                <a:lnTo>
                  <a:pt x="56896" y="183388"/>
                </a:lnTo>
                <a:lnTo>
                  <a:pt x="67592" y="176521"/>
                </a:lnTo>
                <a:lnTo>
                  <a:pt x="60743" y="165846"/>
                </a:lnTo>
                <a:close/>
              </a:path>
              <a:path w="327025" h="212725">
                <a:moveTo>
                  <a:pt x="67592" y="176521"/>
                </a:moveTo>
                <a:lnTo>
                  <a:pt x="56896" y="183388"/>
                </a:lnTo>
                <a:lnTo>
                  <a:pt x="53975" y="185293"/>
                </a:lnTo>
                <a:lnTo>
                  <a:pt x="73220" y="185293"/>
                </a:lnTo>
                <a:lnTo>
                  <a:pt x="67592" y="176521"/>
                </a:lnTo>
                <a:close/>
              </a:path>
              <a:path w="327025" h="212725">
                <a:moveTo>
                  <a:pt x="319024" y="0"/>
                </a:moveTo>
                <a:lnTo>
                  <a:pt x="316103" y="1905"/>
                </a:lnTo>
                <a:lnTo>
                  <a:pt x="60743" y="165846"/>
                </a:lnTo>
                <a:lnTo>
                  <a:pt x="67592" y="176521"/>
                </a:lnTo>
                <a:lnTo>
                  <a:pt x="322961" y="12573"/>
                </a:lnTo>
                <a:lnTo>
                  <a:pt x="325882" y="10668"/>
                </a:lnTo>
                <a:lnTo>
                  <a:pt x="326771" y="6731"/>
                </a:lnTo>
                <a:lnTo>
                  <a:pt x="322961" y="889"/>
                </a:lnTo>
                <a:lnTo>
                  <a:pt x="319024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751838" y="4443221"/>
            <a:ext cx="356870" cy="276225"/>
          </a:xfrm>
          <a:prstGeom prst="rect">
            <a:avLst/>
          </a:prstGeom>
          <a:solidFill>
            <a:srgbClr val="232852">
              <a:alpha val="14901"/>
            </a:srgbClr>
          </a:solidFill>
          <a:ln w="28955">
            <a:solidFill>
              <a:srgbClr val="C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30"/>
              </a:spcBef>
            </a:pPr>
            <a:r>
              <a:rPr sz="1200" b="1" spc="-5" dirty="0">
                <a:solidFill>
                  <a:srgbClr val="C00000"/>
                </a:solidFill>
                <a:latin typeface="Gothic Uralic"/>
                <a:cs typeface="Gothic Uralic"/>
              </a:rPr>
              <a:t>B2</a:t>
            </a:r>
            <a:endParaRPr sz="1200">
              <a:latin typeface="Gothic Uralic"/>
              <a:cs typeface="Gothic Uralic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573783" y="4222496"/>
            <a:ext cx="356870" cy="219710"/>
          </a:xfrm>
          <a:custGeom>
            <a:avLst/>
            <a:gdLst/>
            <a:ahLst/>
            <a:cxnLst/>
            <a:rect l="l" t="t" r="r" b="b"/>
            <a:pathLst>
              <a:path w="356869" h="219710">
                <a:moveTo>
                  <a:pt x="274533" y="187364"/>
                </a:moveTo>
                <a:lnTo>
                  <a:pt x="259715" y="212216"/>
                </a:lnTo>
                <a:lnTo>
                  <a:pt x="356489" y="219455"/>
                </a:lnTo>
                <a:lnTo>
                  <a:pt x="343326" y="198881"/>
                </a:lnTo>
                <a:lnTo>
                  <a:pt x="293878" y="198881"/>
                </a:lnTo>
                <a:lnTo>
                  <a:pt x="274533" y="187364"/>
                </a:lnTo>
                <a:close/>
              </a:path>
              <a:path w="356869" h="219710">
                <a:moveTo>
                  <a:pt x="289346" y="162521"/>
                </a:moveTo>
                <a:lnTo>
                  <a:pt x="274533" y="187364"/>
                </a:lnTo>
                <a:lnTo>
                  <a:pt x="293878" y="198881"/>
                </a:lnTo>
                <a:lnTo>
                  <a:pt x="302767" y="196722"/>
                </a:lnTo>
                <a:lnTo>
                  <a:pt x="306832" y="189864"/>
                </a:lnTo>
                <a:lnTo>
                  <a:pt x="310896" y="182879"/>
                </a:lnTo>
                <a:lnTo>
                  <a:pt x="308609" y="174116"/>
                </a:lnTo>
                <a:lnTo>
                  <a:pt x="301752" y="169925"/>
                </a:lnTo>
                <a:lnTo>
                  <a:pt x="289346" y="162521"/>
                </a:lnTo>
                <a:close/>
              </a:path>
              <a:path w="356869" h="219710">
                <a:moveTo>
                  <a:pt x="304165" y="137667"/>
                </a:moveTo>
                <a:lnTo>
                  <a:pt x="289346" y="162521"/>
                </a:lnTo>
                <a:lnTo>
                  <a:pt x="301752" y="169925"/>
                </a:lnTo>
                <a:lnTo>
                  <a:pt x="308609" y="174116"/>
                </a:lnTo>
                <a:lnTo>
                  <a:pt x="310896" y="182879"/>
                </a:lnTo>
                <a:lnTo>
                  <a:pt x="306832" y="189864"/>
                </a:lnTo>
                <a:lnTo>
                  <a:pt x="302767" y="196722"/>
                </a:lnTo>
                <a:lnTo>
                  <a:pt x="293878" y="198881"/>
                </a:lnTo>
                <a:lnTo>
                  <a:pt x="343326" y="198881"/>
                </a:lnTo>
                <a:lnTo>
                  <a:pt x="304165" y="137667"/>
                </a:lnTo>
                <a:close/>
              </a:path>
              <a:path w="356869" h="219710">
                <a:moveTo>
                  <a:pt x="17018" y="0"/>
                </a:moveTo>
                <a:lnTo>
                  <a:pt x="8128" y="2158"/>
                </a:lnTo>
                <a:lnTo>
                  <a:pt x="4063" y="9143"/>
                </a:lnTo>
                <a:lnTo>
                  <a:pt x="0" y="16001"/>
                </a:lnTo>
                <a:lnTo>
                  <a:pt x="2285" y="24891"/>
                </a:lnTo>
                <a:lnTo>
                  <a:pt x="274533" y="187364"/>
                </a:lnTo>
                <a:lnTo>
                  <a:pt x="289346" y="162521"/>
                </a:lnTo>
                <a:lnTo>
                  <a:pt x="17018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684526" y="4444746"/>
            <a:ext cx="394970" cy="277495"/>
          </a:xfrm>
          <a:prstGeom prst="rect">
            <a:avLst/>
          </a:prstGeom>
          <a:solidFill>
            <a:srgbClr val="232852">
              <a:alpha val="14901"/>
            </a:srgbClr>
          </a:solidFill>
          <a:ln w="28955">
            <a:solidFill>
              <a:srgbClr val="C00000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35"/>
              </a:spcBef>
            </a:pPr>
            <a:r>
              <a:rPr sz="1200" b="1" spc="-5" dirty="0">
                <a:solidFill>
                  <a:srgbClr val="C00000"/>
                </a:solidFill>
                <a:latin typeface="Gothic Uralic"/>
                <a:cs typeface="Gothic Uralic"/>
              </a:rPr>
              <a:t>C3</a:t>
            </a:r>
            <a:endParaRPr sz="1200">
              <a:latin typeface="Gothic Uralic"/>
              <a:cs typeface="Gothic Uralic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1922398" y="4216908"/>
            <a:ext cx="996950" cy="231775"/>
            <a:chOff x="1922398" y="4216908"/>
            <a:chExt cx="996950" cy="231775"/>
          </a:xfrm>
        </p:grpSpPr>
        <p:sp>
          <p:nvSpPr>
            <p:cNvPr id="39" name="object 39"/>
            <p:cNvSpPr/>
            <p:nvPr/>
          </p:nvSpPr>
          <p:spPr>
            <a:xfrm>
              <a:off x="2842767" y="4231894"/>
              <a:ext cx="76200" cy="21145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922398" y="4216908"/>
              <a:ext cx="958215" cy="231775"/>
            </a:xfrm>
            <a:custGeom>
              <a:avLst/>
              <a:gdLst/>
              <a:ahLst/>
              <a:cxnLst/>
              <a:rect l="l" t="t" r="r" b="b"/>
              <a:pathLst>
                <a:path w="958214" h="231775">
                  <a:moveTo>
                    <a:pt x="882058" y="30968"/>
                  </a:moveTo>
                  <a:lnTo>
                    <a:pt x="2286" y="218821"/>
                  </a:lnTo>
                  <a:lnTo>
                    <a:pt x="0" y="222250"/>
                  </a:lnTo>
                  <a:lnTo>
                    <a:pt x="1524" y="229108"/>
                  </a:lnTo>
                  <a:lnTo>
                    <a:pt x="4825" y="231267"/>
                  </a:lnTo>
                  <a:lnTo>
                    <a:pt x="884729" y="43413"/>
                  </a:lnTo>
                  <a:lnTo>
                    <a:pt x="882058" y="30968"/>
                  </a:lnTo>
                  <a:close/>
                </a:path>
                <a:path w="958214" h="231775">
                  <a:moveTo>
                    <a:pt x="950019" y="27686"/>
                  </a:moveTo>
                  <a:lnTo>
                    <a:pt x="897889" y="27686"/>
                  </a:lnTo>
                  <a:lnTo>
                    <a:pt x="901319" y="29845"/>
                  </a:lnTo>
                  <a:lnTo>
                    <a:pt x="902081" y="33274"/>
                  </a:lnTo>
                  <a:lnTo>
                    <a:pt x="902715" y="36703"/>
                  </a:lnTo>
                  <a:lnTo>
                    <a:pt x="900557" y="40005"/>
                  </a:lnTo>
                  <a:lnTo>
                    <a:pt x="884729" y="43413"/>
                  </a:lnTo>
                  <a:lnTo>
                    <a:pt x="891413" y="74549"/>
                  </a:lnTo>
                  <a:lnTo>
                    <a:pt x="950019" y="27686"/>
                  </a:lnTo>
                  <a:close/>
                </a:path>
                <a:path w="958214" h="231775">
                  <a:moveTo>
                    <a:pt x="897889" y="27686"/>
                  </a:moveTo>
                  <a:lnTo>
                    <a:pt x="894461" y="28321"/>
                  </a:lnTo>
                  <a:lnTo>
                    <a:pt x="882058" y="30968"/>
                  </a:lnTo>
                  <a:lnTo>
                    <a:pt x="884729" y="43413"/>
                  </a:lnTo>
                  <a:lnTo>
                    <a:pt x="900557" y="40005"/>
                  </a:lnTo>
                  <a:lnTo>
                    <a:pt x="902715" y="36703"/>
                  </a:lnTo>
                  <a:lnTo>
                    <a:pt x="902081" y="33274"/>
                  </a:lnTo>
                  <a:lnTo>
                    <a:pt x="901319" y="29845"/>
                  </a:lnTo>
                  <a:lnTo>
                    <a:pt x="897889" y="27686"/>
                  </a:lnTo>
                  <a:close/>
                </a:path>
                <a:path w="958214" h="231775">
                  <a:moveTo>
                    <a:pt x="875411" y="0"/>
                  </a:moveTo>
                  <a:lnTo>
                    <a:pt x="882058" y="30968"/>
                  </a:lnTo>
                  <a:lnTo>
                    <a:pt x="894461" y="28321"/>
                  </a:lnTo>
                  <a:lnTo>
                    <a:pt x="897889" y="27686"/>
                  </a:lnTo>
                  <a:lnTo>
                    <a:pt x="950019" y="27686"/>
                  </a:lnTo>
                  <a:lnTo>
                    <a:pt x="957961" y="21336"/>
                  </a:lnTo>
                  <a:lnTo>
                    <a:pt x="8754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1096517" y="5010150"/>
            <a:ext cx="358140" cy="277495"/>
          </a:xfrm>
          <a:prstGeom prst="rect">
            <a:avLst/>
          </a:prstGeom>
          <a:solidFill>
            <a:srgbClr val="232852">
              <a:alpha val="14901"/>
            </a:srgbClr>
          </a:solidFill>
          <a:ln w="28956">
            <a:solidFill>
              <a:srgbClr val="C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40"/>
              </a:spcBef>
            </a:pPr>
            <a:r>
              <a:rPr sz="1200" b="1" dirty="0">
                <a:solidFill>
                  <a:srgbClr val="C00000"/>
                </a:solidFill>
                <a:latin typeface="Gothic Uralic"/>
                <a:cs typeface="Gothic Uralic"/>
              </a:rPr>
              <a:t>B1</a:t>
            </a:r>
            <a:endParaRPr sz="1200">
              <a:latin typeface="Gothic Uralic"/>
              <a:cs typeface="Gothic Uralic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234846" y="4715002"/>
            <a:ext cx="76200" cy="295275"/>
          </a:xfrm>
          <a:custGeom>
            <a:avLst/>
            <a:gdLst/>
            <a:ahLst/>
            <a:cxnLst/>
            <a:rect l="l" t="t" r="r" b="b"/>
            <a:pathLst>
              <a:path w="76200" h="295275">
                <a:moveTo>
                  <a:pt x="31754" y="218926"/>
                </a:moveTo>
                <a:lnTo>
                  <a:pt x="0" y="219456"/>
                </a:lnTo>
                <a:lnTo>
                  <a:pt x="39344" y="295021"/>
                </a:lnTo>
                <a:lnTo>
                  <a:pt x="66738" y="237871"/>
                </a:lnTo>
                <a:lnTo>
                  <a:pt x="34899" y="237871"/>
                </a:lnTo>
                <a:lnTo>
                  <a:pt x="32016" y="235077"/>
                </a:lnTo>
                <a:lnTo>
                  <a:pt x="31754" y="218926"/>
                </a:lnTo>
                <a:close/>
              </a:path>
              <a:path w="76200" h="295275">
                <a:moveTo>
                  <a:pt x="44471" y="218714"/>
                </a:moveTo>
                <a:lnTo>
                  <a:pt x="31754" y="218926"/>
                </a:lnTo>
                <a:lnTo>
                  <a:pt x="32016" y="235077"/>
                </a:lnTo>
                <a:lnTo>
                  <a:pt x="34899" y="237871"/>
                </a:lnTo>
                <a:lnTo>
                  <a:pt x="41884" y="237871"/>
                </a:lnTo>
                <a:lnTo>
                  <a:pt x="44557" y="235077"/>
                </a:lnTo>
                <a:lnTo>
                  <a:pt x="44678" y="231394"/>
                </a:lnTo>
                <a:lnTo>
                  <a:pt x="44471" y="218714"/>
                </a:lnTo>
                <a:close/>
              </a:path>
              <a:path w="76200" h="295275">
                <a:moveTo>
                  <a:pt x="76174" y="218186"/>
                </a:moveTo>
                <a:lnTo>
                  <a:pt x="44471" y="218714"/>
                </a:lnTo>
                <a:lnTo>
                  <a:pt x="44557" y="235077"/>
                </a:lnTo>
                <a:lnTo>
                  <a:pt x="41884" y="237871"/>
                </a:lnTo>
                <a:lnTo>
                  <a:pt x="66738" y="237871"/>
                </a:lnTo>
                <a:lnTo>
                  <a:pt x="76174" y="218186"/>
                </a:lnTo>
                <a:close/>
              </a:path>
              <a:path w="76200" h="295275">
                <a:moveTo>
                  <a:pt x="38074" y="0"/>
                </a:moveTo>
                <a:lnTo>
                  <a:pt x="31038" y="0"/>
                </a:lnTo>
                <a:lnTo>
                  <a:pt x="28366" y="2793"/>
                </a:lnTo>
                <a:lnTo>
                  <a:pt x="28298" y="6223"/>
                </a:lnTo>
                <a:lnTo>
                  <a:pt x="31754" y="218926"/>
                </a:lnTo>
                <a:lnTo>
                  <a:pt x="44471" y="218714"/>
                </a:lnTo>
                <a:lnTo>
                  <a:pt x="40995" y="6223"/>
                </a:lnTo>
                <a:lnTo>
                  <a:pt x="40995" y="2793"/>
                </a:lnTo>
                <a:lnTo>
                  <a:pt x="38074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742694" y="5002529"/>
            <a:ext cx="394970" cy="277495"/>
          </a:xfrm>
          <a:prstGeom prst="rect">
            <a:avLst/>
          </a:prstGeom>
          <a:solidFill>
            <a:srgbClr val="DFEBF6"/>
          </a:solidFill>
          <a:ln w="28955">
            <a:solidFill>
              <a:srgbClr val="C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40"/>
              </a:spcBef>
            </a:pPr>
            <a:r>
              <a:rPr sz="1200" b="1" spc="-5" dirty="0">
                <a:solidFill>
                  <a:srgbClr val="00AF50"/>
                </a:solidFill>
                <a:latin typeface="Gothic Uralic"/>
                <a:cs typeface="Gothic Uralic"/>
              </a:rPr>
              <a:t>C2</a:t>
            </a:r>
            <a:endParaRPr sz="1200">
              <a:latin typeface="Gothic Uralic"/>
              <a:cs typeface="Gothic Uralic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1266837" y="4704334"/>
            <a:ext cx="1621155" cy="313690"/>
            <a:chOff x="1266837" y="4704334"/>
            <a:chExt cx="1621155" cy="313690"/>
          </a:xfrm>
        </p:grpSpPr>
        <p:sp>
          <p:nvSpPr>
            <p:cNvPr id="45" name="object 45"/>
            <p:cNvSpPr/>
            <p:nvPr/>
          </p:nvSpPr>
          <p:spPr>
            <a:xfrm>
              <a:off x="1893315" y="4704334"/>
              <a:ext cx="86995" cy="298450"/>
            </a:xfrm>
            <a:custGeom>
              <a:avLst/>
              <a:gdLst/>
              <a:ahLst/>
              <a:cxnLst/>
              <a:rect l="l" t="t" r="r" b="b"/>
              <a:pathLst>
                <a:path w="86994" h="298450">
                  <a:moveTo>
                    <a:pt x="28975" y="211920"/>
                  </a:moveTo>
                  <a:lnTo>
                    <a:pt x="0" y="212852"/>
                  </a:lnTo>
                  <a:lnTo>
                    <a:pt x="46354" y="298323"/>
                  </a:lnTo>
                  <a:lnTo>
                    <a:pt x="72819" y="240665"/>
                  </a:lnTo>
                  <a:lnTo>
                    <a:pt x="36448" y="240665"/>
                  </a:lnTo>
                  <a:lnTo>
                    <a:pt x="29717" y="234442"/>
                  </a:lnTo>
                  <a:lnTo>
                    <a:pt x="28975" y="211920"/>
                  </a:lnTo>
                  <a:close/>
                </a:path>
                <a:path w="86994" h="298450">
                  <a:moveTo>
                    <a:pt x="57933" y="210988"/>
                  </a:moveTo>
                  <a:lnTo>
                    <a:pt x="28975" y="211920"/>
                  </a:lnTo>
                  <a:lnTo>
                    <a:pt x="29717" y="234442"/>
                  </a:lnTo>
                  <a:lnTo>
                    <a:pt x="36448" y="240665"/>
                  </a:lnTo>
                  <a:lnTo>
                    <a:pt x="52450" y="240157"/>
                  </a:lnTo>
                  <a:lnTo>
                    <a:pt x="58673" y="233426"/>
                  </a:lnTo>
                  <a:lnTo>
                    <a:pt x="57933" y="210988"/>
                  </a:lnTo>
                  <a:close/>
                </a:path>
                <a:path w="86994" h="298450">
                  <a:moveTo>
                    <a:pt x="86867" y="210058"/>
                  </a:moveTo>
                  <a:lnTo>
                    <a:pt x="57933" y="210988"/>
                  </a:lnTo>
                  <a:lnTo>
                    <a:pt x="58673" y="233426"/>
                  </a:lnTo>
                  <a:lnTo>
                    <a:pt x="52450" y="240157"/>
                  </a:lnTo>
                  <a:lnTo>
                    <a:pt x="36448" y="240665"/>
                  </a:lnTo>
                  <a:lnTo>
                    <a:pt x="72819" y="240665"/>
                  </a:lnTo>
                  <a:lnTo>
                    <a:pt x="86867" y="210058"/>
                  </a:lnTo>
                  <a:close/>
                </a:path>
                <a:path w="86994" h="298450">
                  <a:moveTo>
                    <a:pt x="44322" y="0"/>
                  </a:moveTo>
                  <a:lnTo>
                    <a:pt x="28320" y="508"/>
                  </a:lnTo>
                  <a:lnTo>
                    <a:pt x="22097" y="7239"/>
                  </a:lnTo>
                  <a:lnTo>
                    <a:pt x="22351" y="15240"/>
                  </a:lnTo>
                  <a:lnTo>
                    <a:pt x="28975" y="211920"/>
                  </a:lnTo>
                  <a:lnTo>
                    <a:pt x="57933" y="210988"/>
                  </a:lnTo>
                  <a:lnTo>
                    <a:pt x="51307" y="14224"/>
                  </a:lnTo>
                  <a:lnTo>
                    <a:pt x="51053" y="6223"/>
                  </a:lnTo>
                  <a:lnTo>
                    <a:pt x="44322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266837" y="4714240"/>
              <a:ext cx="1621155" cy="303530"/>
            </a:xfrm>
            <a:custGeom>
              <a:avLst/>
              <a:gdLst/>
              <a:ahLst/>
              <a:cxnLst/>
              <a:rect l="l" t="t" r="r" b="b"/>
              <a:pathLst>
                <a:path w="1621155" h="303529">
                  <a:moveTo>
                    <a:pt x="662165" y="4064"/>
                  </a:moveTo>
                  <a:lnTo>
                    <a:pt x="576948" y="127"/>
                  </a:lnTo>
                  <a:lnTo>
                    <a:pt x="589838" y="29159"/>
                  </a:lnTo>
                  <a:lnTo>
                    <a:pt x="4686" y="289052"/>
                  </a:lnTo>
                  <a:lnTo>
                    <a:pt x="1447" y="290449"/>
                  </a:lnTo>
                  <a:lnTo>
                    <a:pt x="0" y="294259"/>
                  </a:lnTo>
                  <a:lnTo>
                    <a:pt x="2844" y="300609"/>
                  </a:lnTo>
                  <a:lnTo>
                    <a:pt x="6591" y="302006"/>
                  </a:lnTo>
                  <a:lnTo>
                    <a:pt x="595033" y="40855"/>
                  </a:lnTo>
                  <a:lnTo>
                    <a:pt x="607936" y="69850"/>
                  </a:lnTo>
                  <a:lnTo>
                    <a:pt x="646874" y="22606"/>
                  </a:lnTo>
                  <a:lnTo>
                    <a:pt x="662165" y="4064"/>
                  </a:lnTo>
                  <a:close/>
                </a:path>
                <a:path w="1621155" h="303529">
                  <a:moveTo>
                    <a:pt x="1621015" y="8636"/>
                  </a:moveTo>
                  <a:lnTo>
                    <a:pt x="1620126" y="5334"/>
                  </a:lnTo>
                  <a:lnTo>
                    <a:pt x="1619110" y="1905"/>
                  </a:lnTo>
                  <a:lnTo>
                    <a:pt x="1615554" y="0"/>
                  </a:lnTo>
                  <a:lnTo>
                    <a:pt x="742886" y="260654"/>
                  </a:lnTo>
                  <a:lnTo>
                    <a:pt x="733793" y="230251"/>
                  </a:lnTo>
                  <a:lnTo>
                    <a:pt x="671690" y="288544"/>
                  </a:lnTo>
                  <a:lnTo>
                    <a:pt x="755637" y="303276"/>
                  </a:lnTo>
                  <a:lnTo>
                    <a:pt x="747915" y="277495"/>
                  </a:lnTo>
                  <a:lnTo>
                    <a:pt x="746518" y="272834"/>
                  </a:lnTo>
                  <a:lnTo>
                    <a:pt x="1619110" y="12192"/>
                  </a:lnTo>
                  <a:lnTo>
                    <a:pt x="1621015" y="86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1077467" y="5574791"/>
            <a:ext cx="394970" cy="277495"/>
          </a:xfrm>
          <a:prstGeom prst="rect">
            <a:avLst/>
          </a:prstGeom>
          <a:solidFill>
            <a:srgbClr val="232852">
              <a:alpha val="14901"/>
            </a:srgbClr>
          </a:solidFill>
          <a:ln w="9143">
            <a:solidFill>
              <a:srgbClr val="C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0"/>
              </a:spcBef>
            </a:pPr>
            <a:r>
              <a:rPr sz="1200" spc="-5" dirty="0">
                <a:latin typeface="Gothic Uralic"/>
                <a:cs typeface="Gothic Uralic"/>
              </a:rPr>
              <a:t>C1</a:t>
            </a:r>
            <a:endParaRPr sz="1200">
              <a:latin typeface="Gothic Uralic"/>
              <a:cs typeface="Gothic Uralic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236637" y="5280405"/>
            <a:ext cx="76200" cy="295275"/>
          </a:xfrm>
          <a:custGeom>
            <a:avLst/>
            <a:gdLst/>
            <a:ahLst/>
            <a:cxnLst/>
            <a:rect l="l" t="t" r="r" b="b"/>
            <a:pathLst>
              <a:path w="76200" h="295275">
                <a:moveTo>
                  <a:pt x="31749" y="218842"/>
                </a:moveTo>
                <a:lnTo>
                  <a:pt x="0" y="218948"/>
                </a:lnTo>
                <a:lnTo>
                  <a:pt x="38315" y="295021"/>
                </a:lnTo>
                <a:lnTo>
                  <a:pt x="66653" y="237871"/>
                </a:lnTo>
                <a:lnTo>
                  <a:pt x="34632" y="237871"/>
                </a:lnTo>
                <a:lnTo>
                  <a:pt x="31800" y="235077"/>
                </a:lnTo>
                <a:lnTo>
                  <a:pt x="31749" y="218842"/>
                </a:lnTo>
                <a:close/>
              </a:path>
              <a:path w="76200" h="295275">
                <a:moveTo>
                  <a:pt x="44495" y="218799"/>
                </a:moveTo>
                <a:lnTo>
                  <a:pt x="31749" y="218842"/>
                </a:lnTo>
                <a:lnTo>
                  <a:pt x="31800" y="235077"/>
                </a:lnTo>
                <a:lnTo>
                  <a:pt x="34632" y="237871"/>
                </a:lnTo>
                <a:lnTo>
                  <a:pt x="41617" y="237871"/>
                </a:lnTo>
                <a:lnTo>
                  <a:pt x="44538" y="234950"/>
                </a:lnTo>
                <a:lnTo>
                  <a:pt x="44495" y="218799"/>
                </a:lnTo>
                <a:close/>
              </a:path>
              <a:path w="76200" h="295275">
                <a:moveTo>
                  <a:pt x="76161" y="218694"/>
                </a:moveTo>
                <a:lnTo>
                  <a:pt x="44495" y="218799"/>
                </a:lnTo>
                <a:lnTo>
                  <a:pt x="44538" y="234950"/>
                </a:lnTo>
                <a:lnTo>
                  <a:pt x="41617" y="237871"/>
                </a:lnTo>
                <a:lnTo>
                  <a:pt x="66653" y="237871"/>
                </a:lnTo>
                <a:lnTo>
                  <a:pt x="76161" y="218694"/>
                </a:lnTo>
                <a:close/>
              </a:path>
              <a:path w="76200" h="295275">
                <a:moveTo>
                  <a:pt x="40855" y="0"/>
                </a:moveTo>
                <a:lnTo>
                  <a:pt x="33870" y="0"/>
                </a:lnTo>
                <a:lnTo>
                  <a:pt x="31186" y="2794"/>
                </a:lnTo>
                <a:lnTo>
                  <a:pt x="31075" y="6350"/>
                </a:lnTo>
                <a:lnTo>
                  <a:pt x="31749" y="218842"/>
                </a:lnTo>
                <a:lnTo>
                  <a:pt x="44495" y="218799"/>
                </a:lnTo>
                <a:lnTo>
                  <a:pt x="43776" y="6350"/>
                </a:lnTo>
                <a:lnTo>
                  <a:pt x="43776" y="2794"/>
                </a:lnTo>
                <a:lnTo>
                  <a:pt x="408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9" name="object 49"/>
          <p:cNvGrpSpPr/>
          <p:nvPr/>
        </p:nvGrpSpPr>
        <p:grpSpPr>
          <a:xfrm>
            <a:off x="8930640" y="3314700"/>
            <a:ext cx="2459990" cy="3161665"/>
            <a:chOff x="8930640" y="3314700"/>
            <a:chExt cx="2459990" cy="3161665"/>
          </a:xfrm>
        </p:grpSpPr>
        <p:sp>
          <p:nvSpPr>
            <p:cNvPr id="50" name="object 50"/>
            <p:cNvSpPr/>
            <p:nvPr/>
          </p:nvSpPr>
          <p:spPr>
            <a:xfrm>
              <a:off x="10739628" y="3326891"/>
              <a:ext cx="643255" cy="1720850"/>
            </a:xfrm>
            <a:custGeom>
              <a:avLst/>
              <a:gdLst/>
              <a:ahLst/>
              <a:cxnLst/>
              <a:rect l="l" t="t" r="r" b="b"/>
              <a:pathLst>
                <a:path w="643254" h="1720850">
                  <a:moveTo>
                    <a:pt x="643127" y="0"/>
                  </a:moveTo>
                  <a:lnTo>
                    <a:pt x="0" y="344170"/>
                  </a:lnTo>
                  <a:lnTo>
                    <a:pt x="0" y="1376426"/>
                  </a:lnTo>
                  <a:lnTo>
                    <a:pt x="643127" y="1720596"/>
                  </a:lnTo>
                  <a:lnTo>
                    <a:pt x="643127" y="0"/>
                  </a:lnTo>
                  <a:close/>
                </a:path>
              </a:pathLst>
            </a:custGeom>
            <a:solidFill>
              <a:srgbClr val="B5C1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0739628" y="3326891"/>
              <a:ext cx="643255" cy="1720850"/>
            </a:xfrm>
            <a:custGeom>
              <a:avLst/>
              <a:gdLst/>
              <a:ahLst/>
              <a:cxnLst/>
              <a:rect l="l" t="t" r="r" b="b"/>
              <a:pathLst>
                <a:path w="643254" h="1720850">
                  <a:moveTo>
                    <a:pt x="643127" y="0"/>
                  </a:moveTo>
                  <a:lnTo>
                    <a:pt x="643127" y="1720596"/>
                  </a:lnTo>
                  <a:lnTo>
                    <a:pt x="0" y="1376426"/>
                  </a:lnTo>
                  <a:lnTo>
                    <a:pt x="0" y="344170"/>
                  </a:lnTo>
                  <a:lnTo>
                    <a:pt x="643127" y="0"/>
                  </a:lnTo>
                  <a:close/>
                </a:path>
              </a:pathLst>
            </a:custGeom>
            <a:ln w="15239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38260" y="3322320"/>
              <a:ext cx="650875" cy="1742439"/>
            </a:xfrm>
            <a:custGeom>
              <a:avLst/>
              <a:gdLst/>
              <a:ahLst/>
              <a:cxnLst/>
              <a:rect l="l" t="t" r="r" b="b"/>
              <a:pathLst>
                <a:path w="650875" h="1742439">
                  <a:moveTo>
                    <a:pt x="0" y="0"/>
                  </a:moveTo>
                  <a:lnTo>
                    <a:pt x="0" y="1741931"/>
                  </a:lnTo>
                  <a:lnTo>
                    <a:pt x="650748" y="1393570"/>
                  </a:lnTo>
                  <a:lnTo>
                    <a:pt x="650748" y="3483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C1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938260" y="3322320"/>
              <a:ext cx="650875" cy="1742439"/>
            </a:xfrm>
            <a:custGeom>
              <a:avLst/>
              <a:gdLst/>
              <a:ahLst/>
              <a:cxnLst/>
              <a:rect l="l" t="t" r="r" b="b"/>
              <a:pathLst>
                <a:path w="650875" h="1742439">
                  <a:moveTo>
                    <a:pt x="0" y="1741931"/>
                  </a:moveTo>
                  <a:lnTo>
                    <a:pt x="0" y="0"/>
                  </a:lnTo>
                  <a:lnTo>
                    <a:pt x="650748" y="348360"/>
                  </a:lnTo>
                  <a:lnTo>
                    <a:pt x="650748" y="1393570"/>
                  </a:lnTo>
                  <a:lnTo>
                    <a:pt x="0" y="1741931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9585960" y="3669791"/>
              <a:ext cx="1152525" cy="1049020"/>
            </a:xfrm>
            <a:custGeom>
              <a:avLst/>
              <a:gdLst/>
              <a:ahLst/>
              <a:cxnLst/>
              <a:rect l="l" t="t" r="r" b="b"/>
              <a:pathLst>
                <a:path w="1152525" h="1049020">
                  <a:moveTo>
                    <a:pt x="1152144" y="0"/>
                  </a:moveTo>
                  <a:lnTo>
                    <a:pt x="0" y="0"/>
                  </a:lnTo>
                  <a:lnTo>
                    <a:pt x="0" y="1048511"/>
                  </a:lnTo>
                  <a:lnTo>
                    <a:pt x="1152144" y="1048511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B5C1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9585960" y="3669791"/>
              <a:ext cx="1152525" cy="1049020"/>
            </a:xfrm>
            <a:custGeom>
              <a:avLst/>
              <a:gdLst/>
              <a:ahLst/>
              <a:cxnLst/>
              <a:rect l="l" t="t" r="r" b="b"/>
              <a:pathLst>
                <a:path w="1152525" h="1049020">
                  <a:moveTo>
                    <a:pt x="0" y="1048511"/>
                  </a:moveTo>
                  <a:lnTo>
                    <a:pt x="1152144" y="1048511"/>
                  </a:lnTo>
                  <a:lnTo>
                    <a:pt x="1152144" y="0"/>
                  </a:lnTo>
                  <a:lnTo>
                    <a:pt x="0" y="0"/>
                  </a:lnTo>
                  <a:lnTo>
                    <a:pt x="0" y="1048511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0415016" y="4797552"/>
              <a:ext cx="124968" cy="19659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9951720" y="4700016"/>
              <a:ext cx="478790" cy="320040"/>
            </a:xfrm>
            <a:custGeom>
              <a:avLst/>
              <a:gdLst/>
              <a:ahLst/>
              <a:cxnLst/>
              <a:rect l="l" t="t" r="r" b="b"/>
              <a:pathLst>
                <a:path w="478790" h="320039">
                  <a:moveTo>
                    <a:pt x="478535" y="0"/>
                  </a:moveTo>
                  <a:lnTo>
                    <a:pt x="432389" y="27011"/>
                  </a:lnTo>
                  <a:lnTo>
                    <a:pt x="380603" y="36905"/>
                  </a:lnTo>
                  <a:lnTo>
                    <a:pt x="314919" y="43391"/>
                  </a:lnTo>
                  <a:lnTo>
                    <a:pt x="239268" y="45719"/>
                  </a:lnTo>
                  <a:lnTo>
                    <a:pt x="163616" y="43391"/>
                  </a:lnTo>
                  <a:lnTo>
                    <a:pt x="97932" y="36905"/>
                  </a:lnTo>
                  <a:lnTo>
                    <a:pt x="46146" y="27011"/>
                  </a:lnTo>
                  <a:lnTo>
                    <a:pt x="12192" y="14459"/>
                  </a:lnTo>
                  <a:lnTo>
                    <a:pt x="0" y="0"/>
                  </a:lnTo>
                  <a:lnTo>
                    <a:pt x="0" y="274319"/>
                  </a:lnTo>
                  <a:lnTo>
                    <a:pt x="46146" y="301331"/>
                  </a:lnTo>
                  <a:lnTo>
                    <a:pt x="97932" y="311225"/>
                  </a:lnTo>
                  <a:lnTo>
                    <a:pt x="163616" y="317711"/>
                  </a:lnTo>
                  <a:lnTo>
                    <a:pt x="239268" y="320039"/>
                  </a:lnTo>
                  <a:lnTo>
                    <a:pt x="314919" y="317711"/>
                  </a:lnTo>
                  <a:lnTo>
                    <a:pt x="380603" y="311225"/>
                  </a:lnTo>
                  <a:lnTo>
                    <a:pt x="432389" y="301331"/>
                  </a:lnTo>
                  <a:lnTo>
                    <a:pt x="466343" y="288779"/>
                  </a:lnTo>
                  <a:lnTo>
                    <a:pt x="478535" y="274319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9951720" y="4654296"/>
              <a:ext cx="478790" cy="91440"/>
            </a:xfrm>
            <a:custGeom>
              <a:avLst/>
              <a:gdLst/>
              <a:ahLst/>
              <a:cxnLst/>
              <a:rect l="l" t="t" r="r" b="b"/>
              <a:pathLst>
                <a:path w="478790" h="91439">
                  <a:moveTo>
                    <a:pt x="239268" y="0"/>
                  </a:moveTo>
                  <a:lnTo>
                    <a:pt x="163616" y="2328"/>
                  </a:lnTo>
                  <a:lnTo>
                    <a:pt x="97932" y="8814"/>
                  </a:lnTo>
                  <a:lnTo>
                    <a:pt x="46146" y="18708"/>
                  </a:lnTo>
                  <a:lnTo>
                    <a:pt x="0" y="45719"/>
                  </a:lnTo>
                  <a:lnTo>
                    <a:pt x="12192" y="60179"/>
                  </a:lnTo>
                  <a:lnTo>
                    <a:pt x="46146" y="72731"/>
                  </a:lnTo>
                  <a:lnTo>
                    <a:pt x="97932" y="82625"/>
                  </a:lnTo>
                  <a:lnTo>
                    <a:pt x="163616" y="89111"/>
                  </a:lnTo>
                  <a:lnTo>
                    <a:pt x="239268" y="91439"/>
                  </a:lnTo>
                  <a:lnTo>
                    <a:pt x="314919" y="89111"/>
                  </a:lnTo>
                  <a:lnTo>
                    <a:pt x="380603" y="82625"/>
                  </a:lnTo>
                  <a:lnTo>
                    <a:pt x="432389" y="72731"/>
                  </a:lnTo>
                  <a:lnTo>
                    <a:pt x="466343" y="60179"/>
                  </a:lnTo>
                  <a:lnTo>
                    <a:pt x="478535" y="45719"/>
                  </a:lnTo>
                  <a:lnTo>
                    <a:pt x="466343" y="31260"/>
                  </a:lnTo>
                  <a:lnTo>
                    <a:pt x="432389" y="18708"/>
                  </a:lnTo>
                  <a:lnTo>
                    <a:pt x="380603" y="8814"/>
                  </a:lnTo>
                  <a:lnTo>
                    <a:pt x="314919" y="2328"/>
                  </a:lnTo>
                  <a:lnTo>
                    <a:pt x="239268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9951720" y="4654296"/>
              <a:ext cx="478790" cy="365760"/>
            </a:xfrm>
            <a:custGeom>
              <a:avLst/>
              <a:gdLst/>
              <a:ahLst/>
              <a:cxnLst/>
              <a:rect l="l" t="t" r="r" b="b"/>
              <a:pathLst>
                <a:path w="478790" h="365760">
                  <a:moveTo>
                    <a:pt x="478535" y="45719"/>
                  </a:moveTo>
                  <a:lnTo>
                    <a:pt x="432389" y="72731"/>
                  </a:lnTo>
                  <a:lnTo>
                    <a:pt x="380603" y="82625"/>
                  </a:lnTo>
                  <a:lnTo>
                    <a:pt x="314919" y="89111"/>
                  </a:lnTo>
                  <a:lnTo>
                    <a:pt x="239268" y="91439"/>
                  </a:lnTo>
                  <a:lnTo>
                    <a:pt x="163616" y="89111"/>
                  </a:lnTo>
                  <a:lnTo>
                    <a:pt x="97932" y="82625"/>
                  </a:lnTo>
                  <a:lnTo>
                    <a:pt x="46146" y="72731"/>
                  </a:lnTo>
                  <a:lnTo>
                    <a:pt x="12192" y="60179"/>
                  </a:lnTo>
                  <a:lnTo>
                    <a:pt x="0" y="45719"/>
                  </a:lnTo>
                  <a:lnTo>
                    <a:pt x="12192" y="31260"/>
                  </a:lnTo>
                  <a:lnTo>
                    <a:pt x="46146" y="18708"/>
                  </a:lnTo>
                  <a:lnTo>
                    <a:pt x="97932" y="8814"/>
                  </a:lnTo>
                  <a:lnTo>
                    <a:pt x="163616" y="2328"/>
                  </a:lnTo>
                  <a:lnTo>
                    <a:pt x="239268" y="0"/>
                  </a:lnTo>
                  <a:lnTo>
                    <a:pt x="314919" y="2328"/>
                  </a:lnTo>
                  <a:lnTo>
                    <a:pt x="380603" y="8814"/>
                  </a:lnTo>
                  <a:lnTo>
                    <a:pt x="432389" y="18708"/>
                  </a:lnTo>
                  <a:lnTo>
                    <a:pt x="466343" y="31260"/>
                  </a:lnTo>
                  <a:lnTo>
                    <a:pt x="478535" y="45719"/>
                  </a:lnTo>
                  <a:close/>
                </a:path>
                <a:path w="478790" h="365760">
                  <a:moveTo>
                    <a:pt x="478535" y="45719"/>
                  </a:moveTo>
                  <a:lnTo>
                    <a:pt x="478535" y="320039"/>
                  </a:lnTo>
                  <a:lnTo>
                    <a:pt x="466343" y="334499"/>
                  </a:lnTo>
                  <a:lnTo>
                    <a:pt x="432389" y="347051"/>
                  </a:lnTo>
                  <a:lnTo>
                    <a:pt x="380603" y="356945"/>
                  </a:lnTo>
                  <a:lnTo>
                    <a:pt x="314919" y="363431"/>
                  </a:lnTo>
                  <a:lnTo>
                    <a:pt x="239268" y="365759"/>
                  </a:lnTo>
                  <a:lnTo>
                    <a:pt x="163616" y="363431"/>
                  </a:lnTo>
                  <a:lnTo>
                    <a:pt x="97932" y="356945"/>
                  </a:lnTo>
                  <a:lnTo>
                    <a:pt x="46146" y="347051"/>
                  </a:lnTo>
                  <a:lnTo>
                    <a:pt x="12192" y="334499"/>
                  </a:lnTo>
                  <a:lnTo>
                    <a:pt x="0" y="320039"/>
                  </a:lnTo>
                  <a:lnTo>
                    <a:pt x="0" y="45719"/>
                  </a:lnTo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9841992" y="4797552"/>
              <a:ext cx="124968" cy="19659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9270492" y="4442460"/>
              <a:ext cx="542544" cy="5410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9366504" y="5035295"/>
              <a:ext cx="1364742" cy="144094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9767696" y="5219191"/>
            <a:ext cx="95123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50" dirty="0">
                <a:solidFill>
                  <a:srgbClr val="232852"/>
                </a:solidFill>
                <a:latin typeface="Gothic Uralic"/>
                <a:cs typeface="Gothic Uralic"/>
              </a:rPr>
              <a:t>C</a:t>
            </a:r>
            <a:r>
              <a:rPr sz="5400" b="1" dirty="0">
                <a:solidFill>
                  <a:srgbClr val="232852"/>
                </a:solidFill>
                <a:latin typeface="Gothic Uralic"/>
                <a:cs typeface="Gothic Uralic"/>
              </a:rPr>
              <a:t>2</a:t>
            </a:r>
            <a:endParaRPr sz="5400">
              <a:latin typeface="Gothic Uralic"/>
              <a:cs typeface="Gothic Uralic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5914390" y="4213859"/>
            <a:ext cx="173990" cy="466725"/>
          </a:xfrm>
          <a:custGeom>
            <a:avLst/>
            <a:gdLst/>
            <a:ahLst/>
            <a:cxnLst/>
            <a:rect l="l" t="t" r="r" b="b"/>
            <a:pathLst>
              <a:path w="173989" h="466725">
                <a:moveTo>
                  <a:pt x="83058" y="408304"/>
                </a:moveTo>
                <a:lnTo>
                  <a:pt x="71739" y="410412"/>
                </a:lnTo>
                <a:lnTo>
                  <a:pt x="62420" y="416496"/>
                </a:lnTo>
                <a:lnTo>
                  <a:pt x="56054" y="425628"/>
                </a:lnTo>
                <a:lnTo>
                  <a:pt x="53594" y="436879"/>
                </a:lnTo>
                <a:lnTo>
                  <a:pt x="55681" y="448198"/>
                </a:lnTo>
                <a:lnTo>
                  <a:pt x="61722" y="457517"/>
                </a:lnTo>
                <a:lnTo>
                  <a:pt x="70810" y="463883"/>
                </a:lnTo>
                <a:lnTo>
                  <a:pt x="82042" y="466344"/>
                </a:lnTo>
                <a:lnTo>
                  <a:pt x="93360" y="464256"/>
                </a:lnTo>
                <a:lnTo>
                  <a:pt x="102679" y="458215"/>
                </a:lnTo>
                <a:lnTo>
                  <a:pt x="109045" y="449127"/>
                </a:lnTo>
                <a:lnTo>
                  <a:pt x="111506" y="437895"/>
                </a:lnTo>
                <a:lnTo>
                  <a:pt x="109418" y="426467"/>
                </a:lnTo>
                <a:lnTo>
                  <a:pt x="103378" y="417179"/>
                </a:lnTo>
                <a:lnTo>
                  <a:pt x="94289" y="410819"/>
                </a:lnTo>
                <a:lnTo>
                  <a:pt x="83058" y="408304"/>
                </a:lnTo>
                <a:close/>
              </a:path>
              <a:path w="173989" h="466725">
                <a:moveTo>
                  <a:pt x="84836" y="292481"/>
                </a:moveTo>
                <a:lnTo>
                  <a:pt x="73590" y="294586"/>
                </a:lnTo>
                <a:lnTo>
                  <a:pt x="64309" y="300656"/>
                </a:lnTo>
                <a:lnTo>
                  <a:pt x="57957" y="309751"/>
                </a:lnTo>
                <a:lnTo>
                  <a:pt x="55499" y="320928"/>
                </a:lnTo>
                <a:lnTo>
                  <a:pt x="55499" y="321056"/>
                </a:lnTo>
                <a:lnTo>
                  <a:pt x="57586" y="332374"/>
                </a:lnTo>
                <a:lnTo>
                  <a:pt x="63626" y="341693"/>
                </a:lnTo>
                <a:lnTo>
                  <a:pt x="72715" y="348059"/>
                </a:lnTo>
                <a:lnTo>
                  <a:pt x="83947" y="350519"/>
                </a:lnTo>
                <a:lnTo>
                  <a:pt x="95265" y="348412"/>
                </a:lnTo>
                <a:lnTo>
                  <a:pt x="104584" y="342328"/>
                </a:lnTo>
                <a:lnTo>
                  <a:pt x="110950" y="333196"/>
                </a:lnTo>
                <a:lnTo>
                  <a:pt x="113411" y="321944"/>
                </a:lnTo>
                <a:lnTo>
                  <a:pt x="111303" y="310626"/>
                </a:lnTo>
                <a:lnTo>
                  <a:pt x="105219" y="301307"/>
                </a:lnTo>
                <a:lnTo>
                  <a:pt x="96087" y="294941"/>
                </a:lnTo>
                <a:lnTo>
                  <a:pt x="84836" y="292481"/>
                </a:lnTo>
                <a:close/>
              </a:path>
              <a:path w="173989" h="466725">
                <a:moveTo>
                  <a:pt x="86740" y="176656"/>
                </a:moveTo>
                <a:lnTo>
                  <a:pt x="75441" y="178744"/>
                </a:lnTo>
                <a:lnTo>
                  <a:pt x="66167" y="184785"/>
                </a:lnTo>
                <a:lnTo>
                  <a:pt x="59844" y="193873"/>
                </a:lnTo>
                <a:lnTo>
                  <a:pt x="57404" y="205104"/>
                </a:lnTo>
                <a:lnTo>
                  <a:pt x="57404" y="205231"/>
                </a:lnTo>
                <a:lnTo>
                  <a:pt x="59491" y="216477"/>
                </a:lnTo>
                <a:lnTo>
                  <a:pt x="65531" y="225758"/>
                </a:lnTo>
                <a:lnTo>
                  <a:pt x="74620" y="232110"/>
                </a:lnTo>
                <a:lnTo>
                  <a:pt x="85851" y="234569"/>
                </a:lnTo>
                <a:lnTo>
                  <a:pt x="97153" y="232481"/>
                </a:lnTo>
                <a:lnTo>
                  <a:pt x="106441" y="226440"/>
                </a:lnTo>
                <a:lnTo>
                  <a:pt x="112801" y="217352"/>
                </a:lnTo>
                <a:lnTo>
                  <a:pt x="115315" y="206120"/>
                </a:lnTo>
                <a:lnTo>
                  <a:pt x="113208" y="194748"/>
                </a:lnTo>
                <a:lnTo>
                  <a:pt x="107124" y="185467"/>
                </a:lnTo>
                <a:lnTo>
                  <a:pt x="97992" y="179115"/>
                </a:lnTo>
                <a:lnTo>
                  <a:pt x="86740" y="176656"/>
                </a:lnTo>
                <a:close/>
              </a:path>
              <a:path w="173989" h="466725">
                <a:moveTo>
                  <a:pt x="89662" y="0"/>
                </a:moveTo>
                <a:lnTo>
                  <a:pt x="0" y="172338"/>
                </a:lnTo>
                <a:lnTo>
                  <a:pt x="173736" y="175132"/>
                </a:lnTo>
                <a:lnTo>
                  <a:pt x="89662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5" name="object 65"/>
          <p:cNvGrpSpPr/>
          <p:nvPr/>
        </p:nvGrpSpPr>
        <p:grpSpPr>
          <a:xfrm>
            <a:off x="9907523" y="5035296"/>
            <a:ext cx="1214120" cy="1548765"/>
            <a:chOff x="9907523" y="5035296"/>
            <a:chExt cx="1214120" cy="1548765"/>
          </a:xfrm>
        </p:grpSpPr>
        <p:sp>
          <p:nvSpPr>
            <p:cNvPr id="66" name="object 66"/>
            <p:cNvSpPr/>
            <p:nvPr/>
          </p:nvSpPr>
          <p:spPr>
            <a:xfrm>
              <a:off x="9907523" y="5035296"/>
              <a:ext cx="1213866" cy="144094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0006583" y="6007608"/>
              <a:ext cx="381000" cy="568960"/>
            </a:xfrm>
            <a:custGeom>
              <a:avLst/>
              <a:gdLst/>
              <a:ahLst/>
              <a:cxnLst/>
              <a:rect l="l" t="t" r="r" b="b"/>
              <a:pathLst>
                <a:path w="381000" h="568959">
                  <a:moveTo>
                    <a:pt x="190500" y="0"/>
                  </a:moveTo>
                  <a:lnTo>
                    <a:pt x="0" y="190499"/>
                  </a:lnTo>
                  <a:lnTo>
                    <a:pt x="95250" y="190499"/>
                  </a:lnTo>
                  <a:lnTo>
                    <a:pt x="95250" y="568451"/>
                  </a:lnTo>
                  <a:lnTo>
                    <a:pt x="285750" y="568451"/>
                  </a:lnTo>
                  <a:lnTo>
                    <a:pt x="285750" y="190499"/>
                  </a:lnTo>
                  <a:lnTo>
                    <a:pt x="381000" y="190499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0006583" y="6007608"/>
              <a:ext cx="381000" cy="568960"/>
            </a:xfrm>
            <a:custGeom>
              <a:avLst/>
              <a:gdLst/>
              <a:ahLst/>
              <a:cxnLst/>
              <a:rect l="l" t="t" r="r" b="b"/>
              <a:pathLst>
                <a:path w="381000" h="568959">
                  <a:moveTo>
                    <a:pt x="95250" y="568451"/>
                  </a:moveTo>
                  <a:lnTo>
                    <a:pt x="95250" y="190499"/>
                  </a:lnTo>
                  <a:lnTo>
                    <a:pt x="0" y="190499"/>
                  </a:lnTo>
                  <a:lnTo>
                    <a:pt x="190500" y="0"/>
                  </a:lnTo>
                  <a:lnTo>
                    <a:pt x="381000" y="190499"/>
                  </a:lnTo>
                  <a:lnTo>
                    <a:pt x="285750" y="190499"/>
                  </a:lnTo>
                  <a:lnTo>
                    <a:pt x="285750" y="568451"/>
                  </a:lnTo>
                  <a:lnTo>
                    <a:pt x="95250" y="568451"/>
                  </a:lnTo>
                  <a:close/>
                </a:path>
              </a:pathLst>
            </a:custGeom>
            <a:ln w="1524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0673" y="4878323"/>
            <a:ext cx="173990" cy="466725"/>
          </a:xfrm>
          <a:custGeom>
            <a:avLst/>
            <a:gdLst/>
            <a:ahLst/>
            <a:cxnLst/>
            <a:rect l="l" t="t" r="r" b="b"/>
            <a:pathLst>
              <a:path w="173989" h="466725">
                <a:moveTo>
                  <a:pt x="83058" y="408431"/>
                </a:moveTo>
                <a:lnTo>
                  <a:pt x="71739" y="410465"/>
                </a:lnTo>
                <a:lnTo>
                  <a:pt x="62420" y="416512"/>
                </a:lnTo>
                <a:lnTo>
                  <a:pt x="56054" y="425630"/>
                </a:lnTo>
                <a:lnTo>
                  <a:pt x="53593" y="436879"/>
                </a:lnTo>
                <a:lnTo>
                  <a:pt x="55681" y="448198"/>
                </a:lnTo>
                <a:lnTo>
                  <a:pt x="61721" y="457517"/>
                </a:lnTo>
                <a:lnTo>
                  <a:pt x="70810" y="463883"/>
                </a:lnTo>
                <a:lnTo>
                  <a:pt x="82041" y="466344"/>
                </a:lnTo>
                <a:lnTo>
                  <a:pt x="93360" y="464256"/>
                </a:lnTo>
                <a:lnTo>
                  <a:pt x="102679" y="458215"/>
                </a:lnTo>
                <a:lnTo>
                  <a:pt x="109045" y="449127"/>
                </a:lnTo>
                <a:lnTo>
                  <a:pt x="111505" y="437895"/>
                </a:lnTo>
                <a:lnTo>
                  <a:pt x="109418" y="426469"/>
                </a:lnTo>
                <a:lnTo>
                  <a:pt x="103378" y="417194"/>
                </a:lnTo>
                <a:lnTo>
                  <a:pt x="94289" y="410872"/>
                </a:lnTo>
                <a:lnTo>
                  <a:pt x="83058" y="408431"/>
                </a:lnTo>
                <a:close/>
              </a:path>
              <a:path w="173989" h="466725">
                <a:moveTo>
                  <a:pt x="84836" y="292481"/>
                </a:moveTo>
                <a:lnTo>
                  <a:pt x="73590" y="294586"/>
                </a:lnTo>
                <a:lnTo>
                  <a:pt x="64309" y="300656"/>
                </a:lnTo>
                <a:lnTo>
                  <a:pt x="57957" y="309751"/>
                </a:lnTo>
                <a:lnTo>
                  <a:pt x="55499" y="320928"/>
                </a:lnTo>
                <a:lnTo>
                  <a:pt x="55499" y="321056"/>
                </a:lnTo>
                <a:lnTo>
                  <a:pt x="57586" y="332374"/>
                </a:lnTo>
                <a:lnTo>
                  <a:pt x="63626" y="341693"/>
                </a:lnTo>
                <a:lnTo>
                  <a:pt x="72715" y="348059"/>
                </a:lnTo>
                <a:lnTo>
                  <a:pt x="83947" y="350519"/>
                </a:lnTo>
                <a:lnTo>
                  <a:pt x="95265" y="348412"/>
                </a:lnTo>
                <a:lnTo>
                  <a:pt x="104584" y="342328"/>
                </a:lnTo>
                <a:lnTo>
                  <a:pt x="110950" y="333196"/>
                </a:lnTo>
                <a:lnTo>
                  <a:pt x="113411" y="321944"/>
                </a:lnTo>
                <a:lnTo>
                  <a:pt x="111303" y="310626"/>
                </a:lnTo>
                <a:lnTo>
                  <a:pt x="105219" y="301307"/>
                </a:lnTo>
                <a:lnTo>
                  <a:pt x="96087" y="294941"/>
                </a:lnTo>
                <a:lnTo>
                  <a:pt x="84836" y="292481"/>
                </a:lnTo>
                <a:close/>
              </a:path>
              <a:path w="173989" h="466725">
                <a:moveTo>
                  <a:pt x="86740" y="176656"/>
                </a:moveTo>
                <a:lnTo>
                  <a:pt x="75441" y="178744"/>
                </a:lnTo>
                <a:lnTo>
                  <a:pt x="66167" y="184785"/>
                </a:lnTo>
                <a:lnTo>
                  <a:pt x="59844" y="193873"/>
                </a:lnTo>
                <a:lnTo>
                  <a:pt x="57403" y="205105"/>
                </a:lnTo>
                <a:lnTo>
                  <a:pt x="59491" y="216477"/>
                </a:lnTo>
                <a:lnTo>
                  <a:pt x="65531" y="225758"/>
                </a:lnTo>
                <a:lnTo>
                  <a:pt x="74620" y="232110"/>
                </a:lnTo>
                <a:lnTo>
                  <a:pt x="85851" y="234569"/>
                </a:lnTo>
                <a:lnTo>
                  <a:pt x="97151" y="232481"/>
                </a:lnTo>
                <a:lnTo>
                  <a:pt x="106425" y="226440"/>
                </a:lnTo>
                <a:lnTo>
                  <a:pt x="112748" y="217352"/>
                </a:lnTo>
                <a:lnTo>
                  <a:pt x="115188" y="206120"/>
                </a:lnTo>
                <a:lnTo>
                  <a:pt x="113208" y="194748"/>
                </a:lnTo>
                <a:lnTo>
                  <a:pt x="107124" y="185467"/>
                </a:lnTo>
                <a:lnTo>
                  <a:pt x="97992" y="179115"/>
                </a:lnTo>
                <a:lnTo>
                  <a:pt x="86740" y="176656"/>
                </a:lnTo>
                <a:close/>
              </a:path>
              <a:path w="173989" h="466725">
                <a:moveTo>
                  <a:pt x="89662" y="0"/>
                </a:moveTo>
                <a:lnTo>
                  <a:pt x="0" y="172338"/>
                </a:lnTo>
                <a:lnTo>
                  <a:pt x="173736" y="175132"/>
                </a:lnTo>
                <a:lnTo>
                  <a:pt x="89662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2544" y="0"/>
            <a:ext cx="4671059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39846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Problem-solving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97737" y="1481454"/>
            <a:ext cx="6111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Problem-solving with computer</a:t>
            </a:r>
            <a:r>
              <a:rPr sz="2400" b="1" i="1" spc="-10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programs</a:t>
            </a:r>
            <a:endParaRPr sz="2400">
              <a:latin typeface="TeXGyreAdventor"/>
              <a:cs typeface="TeXGyreAdvento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96811" y="4477511"/>
            <a:ext cx="542543" cy="542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969764" y="3808476"/>
            <a:ext cx="668020" cy="599440"/>
          </a:xfrm>
          <a:prstGeom prst="rect">
            <a:avLst/>
          </a:prstGeom>
          <a:ln w="15240">
            <a:solidFill>
              <a:srgbClr val="34487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8595">
              <a:lnSpc>
                <a:spcPts val="4235"/>
              </a:lnSpc>
            </a:pPr>
            <a:r>
              <a:rPr sz="3600" b="1" dirty="0">
                <a:latin typeface="Gothic Uralic"/>
                <a:cs typeface="Gothic Uralic"/>
              </a:rPr>
              <a:t>o</a:t>
            </a:r>
            <a:endParaRPr sz="3600">
              <a:latin typeface="Gothic Uralic"/>
              <a:cs typeface="Gothic Ural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00650" y="3360877"/>
            <a:ext cx="171068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6445" algn="l"/>
                <a:tab pos="1459230" algn="l"/>
              </a:tabLst>
            </a:pPr>
            <a:r>
              <a:rPr sz="2400" b="1" dirty="0">
                <a:latin typeface="Gothic Uralic"/>
                <a:cs typeface="Gothic Uralic"/>
              </a:rPr>
              <a:t>A	B	C</a:t>
            </a:r>
            <a:endParaRPr sz="2400">
              <a:latin typeface="Gothic Uralic"/>
              <a:cs typeface="Gothic Ural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77588" y="3925061"/>
            <a:ext cx="223520" cy="1003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Gothic Uralic"/>
                <a:cs typeface="Gothic Uralic"/>
              </a:rPr>
              <a:t>3</a:t>
            </a:r>
            <a:endParaRPr sz="24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940"/>
              </a:spcBef>
            </a:pPr>
            <a:r>
              <a:rPr sz="2400" b="1" dirty="0">
                <a:latin typeface="Gothic Uralic"/>
                <a:cs typeface="Gothic Uralic"/>
              </a:rPr>
              <a:t>2</a:t>
            </a:r>
            <a:endParaRPr sz="2400">
              <a:latin typeface="Gothic Uralic"/>
              <a:cs typeface="Gothic Ural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77588" y="5273446"/>
            <a:ext cx="1968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Gothic Uralic"/>
                <a:cs typeface="Gothic Uralic"/>
              </a:rPr>
              <a:t>1</a:t>
            </a:r>
            <a:endParaRPr sz="2400">
              <a:latin typeface="Gothic Uralic"/>
              <a:cs typeface="Gothic Ural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37276" y="3808476"/>
            <a:ext cx="742315" cy="599440"/>
          </a:xfrm>
          <a:prstGeom prst="rect">
            <a:avLst/>
          </a:prstGeom>
          <a:ln w="15240">
            <a:solidFill>
              <a:srgbClr val="34487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11455">
              <a:lnSpc>
                <a:spcPts val="4235"/>
              </a:lnSpc>
            </a:pPr>
            <a:r>
              <a:rPr sz="3600" b="1" dirty="0">
                <a:latin typeface="Gothic Uralic"/>
                <a:cs typeface="Gothic Uralic"/>
              </a:rPr>
              <a:t>o</a:t>
            </a:r>
            <a:endParaRPr sz="3600">
              <a:latin typeface="Gothic Uralic"/>
              <a:cs typeface="Gothic Ural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69764" y="4407408"/>
            <a:ext cx="668020" cy="728980"/>
          </a:xfrm>
          <a:prstGeom prst="rect">
            <a:avLst/>
          </a:prstGeom>
          <a:ln w="15240">
            <a:solidFill>
              <a:srgbClr val="34487C"/>
            </a:solidFill>
          </a:ln>
        </p:spPr>
        <p:txBody>
          <a:bodyPr vert="horz" wrap="square" lIns="0" tIns="48894" rIns="0" bIns="0" rtlCol="0">
            <a:spAutoFit/>
          </a:bodyPr>
          <a:lstStyle/>
          <a:p>
            <a:pPr marL="205740">
              <a:lnSpc>
                <a:spcPct val="100000"/>
              </a:lnSpc>
              <a:spcBef>
                <a:spcPts val="385"/>
              </a:spcBef>
            </a:pPr>
            <a:r>
              <a:rPr sz="3600" b="1" dirty="0">
                <a:latin typeface="Gothic Uralic"/>
                <a:cs typeface="Gothic Uralic"/>
              </a:rPr>
              <a:t>o</a:t>
            </a:r>
            <a:endParaRPr sz="3600">
              <a:latin typeface="Gothic Uralic"/>
              <a:cs typeface="Gothic Ural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69764" y="5135879"/>
            <a:ext cx="668020" cy="650875"/>
          </a:xfrm>
          <a:prstGeom prst="rect">
            <a:avLst/>
          </a:prstGeom>
          <a:ln w="15240">
            <a:solidFill>
              <a:srgbClr val="34487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05740">
              <a:lnSpc>
                <a:spcPts val="4260"/>
              </a:lnSpc>
            </a:pPr>
            <a:r>
              <a:rPr sz="3600" b="1" dirty="0">
                <a:latin typeface="Gothic Uralic"/>
                <a:cs typeface="Gothic Uralic"/>
              </a:rPr>
              <a:t>o</a:t>
            </a:r>
            <a:endParaRPr sz="3600">
              <a:latin typeface="Gothic Uralic"/>
              <a:cs typeface="Gothic Ural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637276" y="4407408"/>
            <a:ext cx="742315" cy="728980"/>
          </a:xfrm>
          <a:prstGeom prst="rect">
            <a:avLst/>
          </a:prstGeom>
          <a:ln w="15240">
            <a:solidFill>
              <a:srgbClr val="34487C"/>
            </a:solidFill>
          </a:ln>
        </p:spPr>
        <p:txBody>
          <a:bodyPr vert="horz" wrap="square" lIns="0" tIns="64135" rIns="0" bIns="0" rtlCol="0">
            <a:spAutoFit/>
          </a:bodyPr>
          <a:lstStyle/>
          <a:p>
            <a:pPr marL="211455">
              <a:lnSpc>
                <a:spcPct val="100000"/>
              </a:lnSpc>
              <a:spcBef>
                <a:spcPts val="505"/>
              </a:spcBef>
            </a:pPr>
            <a:r>
              <a:rPr sz="3600" b="1" dirty="0">
                <a:latin typeface="Gothic Uralic"/>
                <a:cs typeface="Gothic Uralic"/>
              </a:rPr>
              <a:t>o</a:t>
            </a:r>
            <a:endParaRPr sz="3600">
              <a:latin typeface="Gothic Uralic"/>
              <a:cs typeface="Gothic Ural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79464" y="3808476"/>
            <a:ext cx="693420" cy="599440"/>
          </a:xfrm>
          <a:prstGeom prst="rect">
            <a:avLst/>
          </a:prstGeom>
          <a:ln w="15240">
            <a:solidFill>
              <a:srgbClr val="34487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05105">
              <a:lnSpc>
                <a:spcPts val="4310"/>
              </a:lnSpc>
            </a:pPr>
            <a:r>
              <a:rPr sz="3600" b="1" dirty="0">
                <a:latin typeface="Gothic Uralic"/>
                <a:cs typeface="Gothic Uralic"/>
              </a:rPr>
              <a:t>o</a:t>
            </a:r>
            <a:endParaRPr sz="3600">
              <a:latin typeface="Gothic Uralic"/>
              <a:cs typeface="Gothic Ural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637276" y="5135879"/>
            <a:ext cx="742315" cy="650875"/>
          </a:xfrm>
          <a:prstGeom prst="rect">
            <a:avLst/>
          </a:prstGeom>
          <a:ln w="15240">
            <a:solidFill>
              <a:srgbClr val="34487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11455">
              <a:lnSpc>
                <a:spcPts val="4230"/>
              </a:lnSpc>
            </a:pPr>
            <a:r>
              <a:rPr sz="3600" b="1" dirty="0">
                <a:latin typeface="Gothic Uralic"/>
                <a:cs typeface="Gothic Uralic"/>
              </a:rPr>
              <a:t>o</a:t>
            </a:r>
            <a:endParaRPr sz="3600">
              <a:latin typeface="Gothic Uralic"/>
              <a:cs typeface="Gothic Ural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379464" y="4407408"/>
            <a:ext cx="693420" cy="728980"/>
          </a:xfrm>
          <a:prstGeom prst="rect">
            <a:avLst/>
          </a:prstGeom>
          <a:ln w="15240">
            <a:solidFill>
              <a:srgbClr val="34487C"/>
            </a:solidFill>
          </a:ln>
        </p:spPr>
        <p:txBody>
          <a:bodyPr vert="horz" wrap="square" lIns="0" tIns="58419" rIns="0" bIns="0" rtlCol="0">
            <a:spAutoFit/>
          </a:bodyPr>
          <a:lstStyle/>
          <a:p>
            <a:pPr marL="211455">
              <a:lnSpc>
                <a:spcPct val="100000"/>
              </a:lnSpc>
              <a:spcBef>
                <a:spcPts val="460"/>
              </a:spcBef>
            </a:pPr>
            <a:r>
              <a:rPr sz="3600" b="1" dirty="0">
                <a:solidFill>
                  <a:srgbClr val="00AF50"/>
                </a:solidFill>
                <a:latin typeface="Gothic Uralic"/>
                <a:cs typeface="Gothic Uralic"/>
              </a:rPr>
              <a:t>o</a:t>
            </a:r>
            <a:endParaRPr sz="3600">
              <a:latin typeface="Gothic Uralic"/>
              <a:cs typeface="Gothic Uralic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405501" y="4097909"/>
            <a:ext cx="461645" cy="86995"/>
          </a:xfrm>
          <a:custGeom>
            <a:avLst/>
            <a:gdLst/>
            <a:ahLst/>
            <a:cxnLst/>
            <a:rect l="l" t="t" r="r" b="b"/>
            <a:pathLst>
              <a:path w="461645" h="86995">
                <a:moveTo>
                  <a:pt x="374482" y="57804"/>
                </a:moveTo>
                <a:lnTo>
                  <a:pt x="374014" y="86868"/>
                </a:lnTo>
                <a:lnTo>
                  <a:pt x="433495" y="58293"/>
                </a:lnTo>
                <a:lnTo>
                  <a:pt x="396875" y="58293"/>
                </a:lnTo>
                <a:lnTo>
                  <a:pt x="388874" y="58039"/>
                </a:lnTo>
                <a:lnTo>
                  <a:pt x="374482" y="57804"/>
                </a:lnTo>
                <a:close/>
              </a:path>
              <a:path w="461645" h="86995">
                <a:moveTo>
                  <a:pt x="374946" y="28964"/>
                </a:moveTo>
                <a:lnTo>
                  <a:pt x="374482" y="57804"/>
                </a:lnTo>
                <a:lnTo>
                  <a:pt x="388874" y="58039"/>
                </a:lnTo>
                <a:lnTo>
                  <a:pt x="396875" y="58293"/>
                </a:lnTo>
                <a:lnTo>
                  <a:pt x="403478" y="51816"/>
                </a:lnTo>
                <a:lnTo>
                  <a:pt x="403733" y="35814"/>
                </a:lnTo>
                <a:lnTo>
                  <a:pt x="397383" y="29337"/>
                </a:lnTo>
                <a:lnTo>
                  <a:pt x="374946" y="28964"/>
                </a:lnTo>
                <a:close/>
              </a:path>
              <a:path w="461645" h="86995">
                <a:moveTo>
                  <a:pt x="375412" y="0"/>
                </a:moveTo>
                <a:lnTo>
                  <a:pt x="374946" y="28964"/>
                </a:lnTo>
                <a:lnTo>
                  <a:pt x="397383" y="29337"/>
                </a:lnTo>
                <a:lnTo>
                  <a:pt x="403733" y="35814"/>
                </a:lnTo>
                <a:lnTo>
                  <a:pt x="403478" y="51816"/>
                </a:lnTo>
                <a:lnTo>
                  <a:pt x="396875" y="58293"/>
                </a:lnTo>
                <a:lnTo>
                  <a:pt x="433495" y="58293"/>
                </a:lnTo>
                <a:lnTo>
                  <a:pt x="461518" y="44831"/>
                </a:lnTo>
                <a:lnTo>
                  <a:pt x="375412" y="0"/>
                </a:lnTo>
                <a:close/>
              </a:path>
              <a:path w="461645" h="86995">
                <a:moveTo>
                  <a:pt x="6858" y="22860"/>
                </a:moveTo>
                <a:lnTo>
                  <a:pt x="253" y="29210"/>
                </a:lnTo>
                <a:lnTo>
                  <a:pt x="0" y="45212"/>
                </a:lnTo>
                <a:lnTo>
                  <a:pt x="6350" y="51816"/>
                </a:lnTo>
                <a:lnTo>
                  <a:pt x="374482" y="57804"/>
                </a:lnTo>
                <a:lnTo>
                  <a:pt x="374946" y="28964"/>
                </a:lnTo>
                <a:lnTo>
                  <a:pt x="6858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67833" y="4203065"/>
            <a:ext cx="86995" cy="476250"/>
          </a:xfrm>
          <a:custGeom>
            <a:avLst/>
            <a:gdLst/>
            <a:ahLst/>
            <a:cxnLst/>
            <a:rect l="l" t="t" r="r" b="b"/>
            <a:pathLst>
              <a:path w="86995" h="476250">
                <a:moveTo>
                  <a:pt x="28932" y="389593"/>
                </a:moveTo>
                <a:lnTo>
                  <a:pt x="0" y="389890"/>
                </a:lnTo>
                <a:lnTo>
                  <a:pt x="44450" y="476250"/>
                </a:lnTo>
                <a:lnTo>
                  <a:pt x="72543" y="418465"/>
                </a:lnTo>
                <a:lnTo>
                  <a:pt x="35813" y="418465"/>
                </a:lnTo>
                <a:lnTo>
                  <a:pt x="29209" y="411988"/>
                </a:lnTo>
                <a:lnTo>
                  <a:pt x="29080" y="403733"/>
                </a:lnTo>
                <a:lnTo>
                  <a:pt x="28932" y="389593"/>
                </a:lnTo>
                <a:close/>
              </a:path>
              <a:path w="86995" h="476250">
                <a:moveTo>
                  <a:pt x="57888" y="389297"/>
                </a:moveTo>
                <a:lnTo>
                  <a:pt x="28932" y="389593"/>
                </a:lnTo>
                <a:lnTo>
                  <a:pt x="29082" y="403987"/>
                </a:lnTo>
                <a:lnTo>
                  <a:pt x="29209" y="411988"/>
                </a:lnTo>
                <a:lnTo>
                  <a:pt x="35813" y="418465"/>
                </a:lnTo>
                <a:lnTo>
                  <a:pt x="43814" y="418338"/>
                </a:lnTo>
                <a:lnTo>
                  <a:pt x="51815" y="418338"/>
                </a:lnTo>
                <a:lnTo>
                  <a:pt x="58165" y="411734"/>
                </a:lnTo>
                <a:lnTo>
                  <a:pt x="58038" y="403733"/>
                </a:lnTo>
                <a:lnTo>
                  <a:pt x="57888" y="389297"/>
                </a:lnTo>
                <a:close/>
              </a:path>
              <a:path w="86995" h="476250">
                <a:moveTo>
                  <a:pt x="86867" y="389001"/>
                </a:moveTo>
                <a:lnTo>
                  <a:pt x="57888" y="389297"/>
                </a:lnTo>
                <a:lnTo>
                  <a:pt x="58038" y="403733"/>
                </a:lnTo>
                <a:lnTo>
                  <a:pt x="58165" y="411734"/>
                </a:lnTo>
                <a:lnTo>
                  <a:pt x="51815" y="418338"/>
                </a:lnTo>
                <a:lnTo>
                  <a:pt x="43814" y="418338"/>
                </a:lnTo>
                <a:lnTo>
                  <a:pt x="35813" y="418465"/>
                </a:lnTo>
                <a:lnTo>
                  <a:pt x="72543" y="418465"/>
                </a:lnTo>
                <a:lnTo>
                  <a:pt x="86867" y="389001"/>
                </a:lnTo>
                <a:close/>
              </a:path>
              <a:path w="86995" h="476250">
                <a:moveTo>
                  <a:pt x="47370" y="0"/>
                </a:moveTo>
                <a:lnTo>
                  <a:pt x="31368" y="254"/>
                </a:lnTo>
                <a:lnTo>
                  <a:pt x="25145" y="6477"/>
                </a:lnTo>
                <a:lnTo>
                  <a:pt x="25018" y="14732"/>
                </a:lnTo>
                <a:lnTo>
                  <a:pt x="28932" y="389593"/>
                </a:lnTo>
                <a:lnTo>
                  <a:pt x="57888" y="389297"/>
                </a:lnTo>
                <a:lnTo>
                  <a:pt x="53977" y="14732"/>
                </a:lnTo>
                <a:lnTo>
                  <a:pt x="53847" y="6477"/>
                </a:lnTo>
                <a:lnTo>
                  <a:pt x="47370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272404" y="4891913"/>
            <a:ext cx="86995" cy="476250"/>
          </a:xfrm>
          <a:custGeom>
            <a:avLst/>
            <a:gdLst/>
            <a:ahLst/>
            <a:cxnLst/>
            <a:rect l="l" t="t" r="r" b="b"/>
            <a:pathLst>
              <a:path w="86995" h="476250">
                <a:moveTo>
                  <a:pt x="28932" y="389593"/>
                </a:moveTo>
                <a:lnTo>
                  <a:pt x="0" y="389890"/>
                </a:lnTo>
                <a:lnTo>
                  <a:pt x="44450" y="476250"/>
                </a:lnTo>
                <a:lnTo>
                  <a:pt x="72543" y="418465"/>
                </a:lnTo>
                <a:lnTo>
                  <a:pt x="35814" y="418465"/>
                </a:lnTo>
                <a:lnTo>
                  <a:pt x="29210" y="411988"/>
                </a:lnTo>
                <a:lnTo>
                  <a:pt x="29080" y="403733"/>
                </a:lnTo>
                <a:lnTo>
                  <a:pt x="28932" y="389593"/>
                </a:lnTo>
                <a:close/>
              </a:path>
              <a:path w="86995" h="476250">
                <a:moveTo>
                  <a:pt x="57888" y="389297"/>
                </a:moveTo>
                <a:lnTo>
                  <a:pt x="28932" y="389593"/>
                </a:lnTo>
                <a:lnTo>
                  <a:pt x="29083" y="403987"/>
                </a:lnTo>
                <a:lnTo>
                  <a:pt x="29210" y="411988"/>
                </a:lnTo>
                <a:lnTo>
                  <a:pt x="35814" y="418465"/>
                </a:lnTo>
                <a:lnTo>
                  <a:pt x="43815" y="418338"/>
                </a:lnTo>
                <a:lnTo>
                  <a:pt x="51816" y="418338"/>
                </a:lnTo>
                <a:lnTo>
                  <a:pt x="58166" y="411734"/>
                </a:lnTo>
                <a:lnTo>
                  <a:pt x="58039" y="403733"/>
                </a:lnTo>
                <a:lnTo>
                  <a:pt x="57888" y="389297"/>
                </a:lnTo>
                <a:close/>
              </a:path>
              <a:path w="86995" h="476250">
                <a:moveTo>
                  <a:pt x="86868" y="389000"/>
                </a:moveTo>
                <a:lnTo>
                  <a:pt x="57888" y="389297"/>
                </a:lnTo>
                <a:lnTo>
                  <a:pt x="58039" y="403733"/>
                </a:lnTo>
                <a:lnTo>
                  <a:pt x="58166" y="411734"/>
                </a:lnTo>
                <a:lnTo>
                  <a:pt x="51816" y="418338"/>
                </a:lnTo>
                <a:lnTo>
                  <a:pt x="43815" y="418338"/>
                </a:lnTo>
                <a:lnTo>
                  <a:pt x="35814" y="418465"/>
                </a:lnTo>
                <a:lnTo>
                  <a:pt x="72543" y="418465"/>
                </a:lnTo>
                <a:lnTo>
                  <a:pt x="86868" y="389000"/>
                </a:lnTo>
                <a:close/>
              </a:path>
              <a:path w="86995" h="476250">
                <a:moveTo>
                  <a:pt x="47371" y="0"/>
                </a:moveTo>
                <a:lnTo>
                  <a:pt x="31369" y="254"/>
                </a:lnTo>
                <a:lnTo>
                  <a:pt x="25146" y="6476"/>
                </a:lnTo>
                <a:lnTo>
                  <a:pt x="25019" y="14731"/>
                </a:lnTo>
                <a:lnTo>
                  <a:pt x="28932" y="389593"/>
                </a:lnTo>
                <a:lnTo>
                  <a:pt x="57888" y="389297"/>
                </a:lnTo>
                <a:lnTo>
                  <a:pt x="53977" y="14731"/>
                </a:lnTo>
                <a:lnTo>
                  <a:pt x="53848" y="6476"/>
                </a:lnTo>
                <a:lnTo>
                  <a:pt x="473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20740" y="4753228"/>
            <a:ext cx="461645" cy="86995"/>
          </a:xfrm>
          <a:custGeom>
            <a:avLst/>
            <a:gdLst/>
            <a:ahLst/>
            <a:cxnLst/>
            <a:rect l="l" t="t" r="r" b="b"/>
            <a:pathLst>
              <a:path w="461645" h="86995">
                <a:moveTo>
                  <a:pt x="374482" y="57804"/>
                </a:moveTo>
                <a:lnTo>
                  <a:pt x="374014" y="86868"/>
                </a:lnTo>
                <a:lnTo>
                  <a:pt x="433495" y="58293"/>
                </a:lnTo>
                <a:lnTo>
                  <a:pt x="396875" y="58293"/>
                </a:lnTo>
                <a:lnTo>
                  <a:pt x="388874" y="58039"/>
                </a:lnTo>
                <a:lnTo>
                  <a:pt x="374482" y="57804"/>
                </a:lnTo>
                <a:close/>
              </a:path>
              <a:path w="461645" h="86995">
                <a:moveTo>
                  <a:pt x="374946" y="28964"/>
                </a:moveTo>
                <a:lnTo>
                  <a:pt x="374482" y="57804"/>
                </a:lnTo>
                <a:lnTo>
                  <a:pt x="388874" y="58039"/>
                </a:lnTo>
                <a:lnTo>
                  <a:pt x="396875" y="58293"/>
                </a:lnTo>
                <a:lnTo>
                  <a:pt x="403479" y="51816"/>
                </a:lnTo>
                <a:lnTo>
                  <a:pt x="403733" y="35814"/>
                </a:lnTo>
                <a:lnTo>
                  <a:pt x="397383" y="29337"/>
                </a:lnTo>
                <a:lnTo>
                  <a:pt x="374946" y="28964"/>
                </a:lnTo>
                <a:close/>
              </a:path>
              <a:path w="461645" h="86995">
                <a:moveTo>
                  <a:pt x="375412" y="0"/>
                </a:moveTo>
                <a:lnTo>
                  <a:pt x="374946" y="28964"/>
                </a:lnTo>
                <a:lnTo>
                  <a:pt x="397383" y="29337"/>
                </a:lnTo>
                <a:lnTo>
                  <a:pt x="403733" y="35814"/>
                </a:lnTo>
                <a:lnTo>
                  <a:pt x="403479" y="51816"/>
                </a:lnTo>
                <a:lnTo>
                  <a:pt x="396875" y="58293"/>
                </a:lnTo>
                <a:lnTo>
                  <a:pt x="433495" y="58293"/>
                </a:lnTo>
                <a:lnTo>
                  <a:pt x="461518" y="44831"/>
                </a:lnTo>
                <a:lnTo>
                  <a:pt x="375412" y="0"/>
                </a:lnTo>
                <a:close/>
              </a:path>
              <a:path w="461645" h="86995">
                <a:moveTo>
                  <a:pt x="6858" y="22860"/>
                </a:moveTo>
                <a:lnTo>
                  <a:pt x="254" y="29210"/>
                </a:lnTo>
                <a:lnTo>
                  <a:pt x="0" y="45212"/>
                </a:lnTo>
                <a:lnTo>
                  <a:pt x="6350" y="51816"/>
                </a:lnTo>
                <a:lnTo>
                  <a:pt x="374482" y="57804"/>
                </a:lnTo>
                <a:lnTo>
                  <a:pt x="374946" y="28964"/>
                </a:lnTo>
                <a:lnTo>
                  <a:pt x="6858" y="2286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111113" y="4091813"/>
            <a:ext cx="461645" cy="86995"/>
          </a:xfrm>
          <a:custGeom>
            <a:avLst/>
            <a:gdLst/>
            <a:ahLst/>
            <a:cxnLst/>
            <a:rect l="l" t="t" r="r" b="b"/>
            <a:pathLst>
              <a:path w="461645" h="86995">
                <a:moveTo>
                  <a:pt x="374482" y="57804"/>
                </a:moveTo>
                <a:lnTo>
                  <a:pt x="374014" y="86868"/>
                </a:lnTo>
                <a:lnTo>
                  <a:pt x="433495" y="58293"/>
                </a:lnTo>
                <a:lnTo>
                  <a:pt x="396875" y="58293"/>
                </a:lnTo>
                <a:lnTo>
                  <a:pt x="388874" y="58038"/>
                </a:lnTo>
                <a:lnTo>
                  <a:pt x="374482" y="57804"/>
                </a:lnTo>
                <a:close/>
              </a:path>
              <a:path w="461645" h="86995">
                <a:moveTo>
                  <a:pt x="374946" y="28964"/>
                </a:moveTo>
                <a:lnTo>
                  <a:pt x="374482" y="57804"/>
                </a:lnTo>
                <a:lnTo>
                  <a:pt x="388874" y="58038"/>
                </a:lnTo>
                <a:lnTo>
                  <a:pt x="396875" y="58293"/>
                </a:lnTo>
                <a:lnTo>
                  <a:pt x="403479" y="51816"/>
                </a:lnTo>
                <a:lnTo>
                  <a:pt x="403733" y="35813"/>
                </a:lnTo>
                <a:lnTo>
                  <a:pt x="397383" y="29337"/>
                </a:lnTo>
                <a:lnTo>
                  <a:pt x="374946" y="28964"/>
                </a:lnTo>
                <a:close/>
              </a:path>
              <a:path w="461645" h="86995">
                <a:moveTo>
                  <a:pt x="375412" y="0"/>
                </a:moveTo>
                <a:lnTo>
                  <a:pt x="374946" y="28964"/>
                </a:lnTo>
                <a:lnTo>
                  <a:pt x="397383" y="29337"/>
                </a:lnTo>
                <a:lnTo>
                  <a:pt x="403733" y="35813"/>
                </a:lnTo>
                <a:lnTo>
                  <a:pt x="403479" y="51816"/>
                </a:lnTo>
                <a:lnTo>
                  <a:pt x="396875" y="58293"/>
                </a:lnTo>
                <a:lnTo>
                  <a:pt x="433495" y="58293"/>
                </a:lnTo>
                <a:lnTo>
                  <a:pt x="461517" y="44831"/>
                </a:lnTo>
                <a:lnTo>
                  <a:pt x="375412" y="0"/>
                </a:lnTo>
                <a:close/>
              </a:path>
              <a:path w="461645" h="86995">
                <a:moveTo>
                  <a:pt x="6858" y="22860"/>
                </a:moveTo>
                <a:lnTo>
                  <a:pt x="253" y="29210"/>
                </a:lnTo>
                <a:lnTo>
                  <a:pt x="0" y="45212"/>
                </a:lnTo>
                <a:lnTo>
                  <a:pt x="6350" y="51816"/>
                </a:lnTo>
                <a:lnTo>
                  <a:pt x="374482" y="57804"/>
                </a:lnTo>
                <a:lnTo>
                  <a:pt x="374946" y="28964"/>
                </a:lnTo>
                <a:lnTo>
                  <a:pt x="6858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77711" y="5364988"/>
            <a:ext cx="513715" cy="173990"/>
          </a:xfrm>
          <a:custGeom>
            <a:avLst/>
            <a:gdLst/>
            <a:ahLst/>
            <a:cxnLst/>
            <a:rect l="l" t="t" r="r" b="b"/>
            <a:pathLst>
              <a:path w="513715" h="173989">
                <a:moveTo>
                  <a:pt x="28701" y="61468"/>
                </a:moveTo>
                <a:lnTo>
                  <a:pt x="17341" y="63908"/>
                </a:lnTo>
                <a:lnTo>
                  <a:pt x="8239" y="70231"/>
                </a:lnTo>
                <a:lnTo>
                  <a:pt x="2160" y="79505"/>
                </a:lnTo>
                <a:lnTo>
                  <a:pt x="0" y="90805"/>
                </a:lnTo>
                <a:lnTo>
                  <a:pt x="2387" y="102056"/>
                </a:lnTo>
                <a:lnTo>
                  <a:pt x="8715" y="111188"/>
                </a:lnTo>
                <a:lnTo>
                  <a:pt x="18020" y="117272"/>
                </a:lnTo>
                <a:lnTo>
                  <a:pt x="29337" y="119380"/>
                </a:lnTo>
                <a:lnTo>
                  <a:pt x="40588" y="116992"/>
                </a:lnTo>
                <a:lnTo>
                  <a:pt x="49720" y="110664"/>
                </a:lnTo>
                <a:lnTo>
                  <a:pt x="55804" y="101359"/>
                </a:lnTo>
                <a:lnTo>
                  <a:pt x="57912" y="90043"/>
                </a:lnTo>
                <a:lnTo>
                  <a:pt x="55544" y="78863"/>
                </a:lnTo>
                <a:lnTo>
                  <a:pt x="49260" y="69754"/>
                </a:lnTo>
                <a:lnTo>
                  <a:pt x="39999" y="63646"/>
                </a:lnTo>
                <a:lnTo>
                  <a:pt x="28701" y="61468"/>
                </a:lnTo>
                <a:close/>
              </a:path>
              <a:path w="513715" h="173989">
                <a:moveTo>
                  <a:pt x="144525" y="60198"/>
                </a:moveTo>
                <a:lnTo>
                  <a:pt x="133272" y="62565"/>
                </a:lnTo>
                <a:lnTo>
                  <a:pt x="124126" y="68849"/>
                </a:lnTo>
                <a:lnTo>
                  <a:pt x="118004" y="78110"/>
                </a:lnTo>
                <a:lnTo>
                  <a:pt x="115824" y="89408"/>
                </a:lnTo>
                <a:lnTo>
                  <a:pt x="118264" y="100661"/>
                </a:lnTo>
                <a:lnTo>
                  <a:pt x="124587" y="109807"/>
                </a:lnTo>
                <a:lnTo>
                  <a:pt x="133861" y="115929"/>
                </a:lnTo>
                <a:lnTo>
                  <a:pt x="145161" y="118109"/>
                </a:lnTo>
                <a:lnTo>
                  <a:pt x="156414" y="115669"/>
                </a:lnTo>
                <a:lnTo>
                  <a:pt x="165560" y="109347"/>
                </a:lnTo>
                <a:lnTo>
                  <a:pt x="171682" y="100072"/>
                </a:lnTo>
                <a:lnTo>
                  <a:pt x="173862" y="88773"/>
                </a:lnTo>
                <a:lnTo>
                  <a:pt x="171422" y="77521"/>
                </a:lnTo>
                <a:lnTo>
                  <a:pt x="165100" y="68389"/>
                </a:lnTo>
                <a:lnTo>
                  <a:pt x="155825" y="62305"/>
                </a:lnTo>
                <a:lnTo>
                  <a:pt x="144525" y="60198"/>
                </a:lnTo>
                <a:close/>
              </a:path>
              <a:path w="513715" h="173989">
                <a:moveTo>
                  <a:pt x="260476" y="58800"/>
                </a:moveTo>
                <a:lnTo>
                  <a:pt x="249098" y="61188"/>
                </a:lnTo>
                <a:lnTo>
                  <a:pt x="239966" y="67516"/>
                </a:lnTo>
                <a:lnTo>
                  <a:pt x="233882" y="76821"/>
                </a:lnTo>
                <a:lnTo>
                  <a:pt x="231775" y="88137"/>
                </a:lnTo>
                <a:lnTo>
                  <a:pt x="234142" y="99371"/>
                </a:lnTo>
                <a:lnTo>
                  <a:pt x="240426" y="108473"/>
                </a:lnTo>
                <a:lnTo>
                  <a:pt x="249687" y="114552"/>
                </a:lnTo>
                <a:lnTo>
                  <a:pt x="260985" y="116712"/>
                </a:lnTo>
                <a:lnTo>
                  <a:pt x="272363" y="114325"/>
                </a:lnTo>
                <a:lnTo>
                  <a:pt x="281495" y="107997"/>
                </a:lnTo>
                <a:lnTo>
                  <a:pt x="287579" y="98692"/>
                </a:lnTo>
                <a:lnTo>
                  <a:pt x="289687" y="87375"/>
                </a:lnTo>
                <a:lnTo>
                  <a:pt x="287301" y="76142"/>
                </a:lnTo>
                <a:lnTo>
                  <a:pt x="280987" y="67040"/>
                </a:lnTo>
                <a:lnTo>
                  <a:pt x="271720" y="60961"/>
                </a:lnTo>
                <a:lnTo>
                  <a:pt x="260476" y="58800"/>
                </a:lnTo>
                <a:close/>
              </a:path>
              <a:path w="513715" h="173989">
                <a:moveTo>
                  <a:pt x="338709" y="0"/>
                </a:moveTo>
                <a:lnTo>
                  <a:pt x="340613" y="173736"/>
                </a:lnTo>
                <a:lnTo>
                  <a:pt x="513334" y="84836"/>
                </a:lnTo>
                <a:lnTo>
                  <a:pt x="338709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379464" y="5135879"/>
            <a:ext cx="693420" cy="650875"/>
          </a:xfrm>
          <a:prstGeom prst="rect">
            <a:avLst/>
          </a:prstGeom>
          <a:ln w="15240">
            <a:solidFill>
              <a:srgbClr val="34487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9390">
              <a:lnSpc>
                <a:spcPts val="4070"/>
              </a:lnSpc>
            </a:pPr>
            <a:r>
              <a:rPr sz="3600" b="1" dirty="0">
                <a:solidFill>
                  <a:srgbClr val="7E7E7E"/>
                </a:solidFill>
                <a:latin typeface="Gothic Uralic"/>
                <a:cs typeface="Gothic Uralic"/>
              </a:rPr>
              <a:t>o</a:t>
            </a:r>
            <a:endParaRPr sz="3600">
              <a:latin typeface="Gothic Uralic"/>
              <a:cs typeface="Gothic Uralic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414645" y="5420740"/>
            <a:ext cx="461645" cy="86995"/>
          </a:xfrm>
          <a:custGeom>
            <a:avLst/>
            <a:gdLst/>
            <a:ahLst/>
            <a:cxnLst/>
            <a:rect l="l" t="t" r="r" b="b"/>
            <a:pathLst>
              <a:path w="461645" h="86995">
                <a:moveTo>
                  <a:pt x="374482" y="57804"/>
                </a:moveTo>
                <a:lnTo>
                  <a:pt x="374014" y="86868"/>
                </a:lnTo>
                <a:lnTo>
                  <a:pt x="433495" y="58293"/>
                </a:lnTo>
                <a:lnTo>
                  <a:pt x="396875" y="58293"/>
                </a:lnTo>
                <a:lnTo>
                  <a:pt x="388874" y="58039"/>
                </a:lnTo>
                <a:lnTo>
                  <a:pt x="374482" y="57804"/>
                </a:lnTo>
                <a:close/>
              </a:path>
              <a:path w="461645" h="86995">
                <a:moveTo>
                  <a:pt x="374946" y="28964"/>
                </a:moveTo>
                <a:lnTo>
                  <a:pt x="374482" y="57804"/>
                </a:lnTo>
                <a:lnTo>
                  <a:pt x="388874" y="58039"/>
                </a:lnTo>
                <a:lnTo>
                  <a:pt x="396875" y="58293"/>
                </a:lnTo>
                <a:lnTo>
                  <a:pt x="403478" y="51816"/>
                </a:lnTo>
                <a:lnTo>
                  <a:pt x="403732" y="35814"/>
                </a:lnTo>
                <a:lnTo>
                  <a:pt x="397382" y="29337"/>
                </a:lnTo>
                <a:lnTo>
                  <a:pt x="374946" y="28964"/>
                </a:lnTo>
                <a:close/>
              </a:path>
              <a:path w="461645" h="86995">
                <a:moveTo>
                  <a:pt x="375412" y="0"/>
                </a:moveTo>
                <a:lnTo>
                  <a:pt x="374946" y="28964"/>
                </a:lnTo>
                <a:lnTo>
                  <a:pt x="397382" y="29337"/>
                </a:lnTo>
                <a:lnTo>
                  <a:pt x="403732" y="35814"/>
                </a:lnTo>
                <a:lnTo>
                  <a:pt x="403478" y="51816"/>
                </a:lnTo>
                <a:lnTo>
                  <a:pt x="396875" y="58293"/>
                </a:lnTo>
                <a:lnTo>
                  <a:pt x="433495" y="58293"/>
                </a:lnTo>
                <a:lnTo>
                  <a:pt x="461517" y="44831"/>
                </a:lnTo>
                <a:lnTo>
                  <a:pt x="375412" y="0"/>
                </a:lnTo>
                <a:close/>
              </a:path>
              <a:path w="461645" h="86995">
                <a:moveTo>
                  <a:pt x="6857" y="22860"/>
                </a:moveTo>
                <a:lnTo>
                  <a:pt x="253" y="29210"/>
                </a:lnTo>
                <a:lnTo>
                  <a:pt x="0" y="45212"/>
                </a:lnTo>
                <a:lnTo>
                  <a:pt x="6350" y="51816"/>
                </a:lnTo>
                <a:lnTo>
                  <a:pt x="374482" y="57804"/>
                </a:lnTo>
                <a:lnTo>
                  <a:pt x="374946" y="28964"/>
                </a:lnTo>
                <a:lnTo>
                  <a:pt x="6857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" name="object 27"/>
          <p:cNvGrpSpPr/>
          <p:nvPr/>
        </p:nvGrpSpPr>
        <p:grpSpPr>
          <a:xfrm>
            <a:off x="6115684" y="4118609"/>
            <a:ext cx="4424680" cy="909319"/>
            <a:chOff x="6115684" y="4118609"/>
            <a:chExt cx="4424680" cy="909319"/>
          </a:xfrm>
        </p:grpSpPr>
        <p:sp>
          <p:nvSpPr>
            <p:cNvPr id="28" name="object 28"/>
            <p:cNvSpPr/>
            <p:nvPr/>
          </p:nvSpPr>
          <p:spPr>
            <a:xfrm>
              <a:off x="6115684" y="4756276"/>
              <a:ext cx="461645" cy="86995"/>
            </a:xfrm>
            <a:custGeom>
              <a:avLst/>
              <a:gdLst/>
              <a:ahLst/>
              <a:cxnLst/>
              <a:rect l="l" t="t" r="r" b="b"/>
              <a:pathLst>
                <a:path w="461645" h="86995">
                  <a:moveTo>
                    <a:pt x="374482" y="57804"/>
                  </a:moveTo>
                  <a:lnTo>
                    <a:pt x="374014" y="86868"/>
                  </a:lnTo>
                  <a:lnTo>
                    <a:pt x="433495" y="58293"/>
                  </a:lnTo>
                  <a:lnTo>
                    <a:pt x="396874" y="58293"/>
                  </a:lnTo>
                  <a:lnTo>
                    <a:pt x="388873" y="58039"/>
                  </a:lnTo>
                  <a:lnTo>
                    <a:pt x="374482" y="57804"/>
                  </a:lnTo>
                  <a:close/>
                </a:path>
                <a:path w="461645" h="86995">
                  <a:moveTo>
                    <a:pt x="374946" y="28964"/>
                  </a:moveTo>
                  <a:lnTo>
                    <a:pt x="374482" y="57804"/>
                  </a:lnTo>
                  <a:lnTo>
                    <a:pt x="388873" y="58039"/>
                  </a:lnTo>
                  <a:lnTo>
                    <a:pt x="396874" y="58293"/>
                  </a:lnTo>
                  <a:lnTo>
                    <a:pt x="403479" y="51816"/>
                  </a:lnTo>
                  <a:lnTo>
                    <a:pt x="403733" y="35814"/>
                  </a:lnTo>
                  <a:lnTo>
                    <a:pt x="397383" y="29337"/>
                  </a:lnTo>
                  <a:lnTo>
                    <a:pt x="374946" y="28964"/>
                  </a:lnTo>
                  <a:close/>
                </a:path>
                <a:path w="461645" h="86995">
                  <a:moveTo>
                    <a:pt x="375412" y="0"/>
                  </a:moveTo>
                  <a:lnTo>
                    <a:pt x="374946" y="28964"/>
                  </a:lnTo>
                  <a:lnTo>
                    <a:pt x="397383" y="29337"/>
                  </a:lnTo>
                  <a:lnTo>
                    <a:pt x="403733" y="35814"/>
                  </a:lnTo>
                  <a:lnTo>
                    <a:pt x="403479" y="51816"/>
                  </a:lnTo>
                  <a:lnTo>
                    <a:pt x="396874" y="58293"/>
                  </a:lnTo>
                  <a:lnTo>
                    <a:pt x="433495" y="58293"/>
                  </a:lnTo>
                  <a:lnTo>
                    <a:pt x="461517" y="44831"/>
                  </a:lnTo>
                  <a:lnTo>
                    <a:pt x="375412" y="0"/>
                  </a:lnTo>
                  <a:close/>
                </a:path>
                <a:path w="461645" h="86995">
                  <a:moveTo>
                    <a:pt x="6857" y="22860"/>
                  </a:moveTo>
                  <a:lnTo>
                    <a:pt x="253" y="29210"/>
                  </a:lnTo>
                  <a:lnTo>
                    <a:pt x="0" y="45212"/>
                  </a:lnTo>
                  <a:lnTo>
                    <a:pt x="6350" y="51816"/>
                  </a:lnTo>
                  <a:lnTo>
                    <a:pt x="374482" y="57804"/>
                  </a:lnTo>
                  <a:lnTo>
                    <a:pt x="374946" y="28964"/>
                  </a:lnTo>
                  <a:lnTo>
                    <a:pt x="6857" y="2286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655307" y="4118609"/>
              <a:ext cx="3884676" cy="90906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888898" y="2340355"/>
            <a:ext cx="223774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Gothic Uralic"/>
                <a:cs typeface="Gothic Uralic"/>
              </a:rPr>
              <a:t>States expanded :</a:t>
            </a:r>
            <a:r>
              <a:rPr sz="1800" b="1" spc="-120" dirty="0">
                <a:latin typeface="Gothic Uralic"/>
                <a:cs typeface="Gothic Uralic"/>
              </a:rPr>
              <a:t> </a:t>
            </a:r>
            <a:r>
              <a:rPr sz="1800" b="1" dirty="0">
                <a:latin typeface="Gothic Uralic"/>
                <a:cs typeface="Gothic Uralic"/>
              </a:rPr>
              <a:t>7</a:t>
            </a:r>
            <a:endParaRPr sz="180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tabLst>
                <a:tab pos="1967230" algn="l"/>
              </a:tabLst>
            </a:pPr>
            <a:r>
              <a:rPr sz="1800" b="1" spc="-5" dirty="0">
                <a:latin typeface="Gothic Uralic"/>
                <a:cs typeface="Gothic Uralic"/>
              </a:rPr>
              <a:t>States</a:t>
            </a:r>
            <a:r>
              <a:rPr sz="1800" b="1" spc="-15" dirty="0">
                <a:latin typeface="Gothic Uralic"/>
                <a:cs typeface="Gothic Uralic"/>
              </a:rPr>
              <a:t> </a:t>
            </a:r>
            <a:r>
              <a:rPr sz="1800" b="1" dirty="0">
                <a:latin typeface="Gothic Uralic"/>
                <a:cs typeface="Gothic Uralic"/>
              </a:rPr>
              <a:t>waiting	</a:t>
            </a:r>
            <a:r>
              <a:rPr sz="1800" b="1" spc="-5" dirty="0">
                <a:latin typeface="Gothic Uralic"/>
                <a:cs typeface="Gothic Uralic"/>
              </a:rPr>
              <a:t>:</a:t>
            </a:r>
            <a:r>
              <a:rPr sz="1800" b="1" spc="-95" dirty="0">
                <a:latin typeface="Gothic Uralic"/>
                <a:cs typeface="Gothic Uralic"/>
              </a:rPr>
              <a:t> </a:t>
            </a:r>
            <a:r>
              <a:rPr sz="1800" b="1" dirty="0">
                <a:latin typeface="Gothic Uralic"/>
                <a:cs typeface="Gothic Uralic"/>
              </a:rPr>
              <a:t>4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108454" y="3492246"/>
            <a:ext cx="384175" cy="276225"/>
          </a:xfrm>
          <a:prstGeom prst="rect">
            <a:avLst/>
          </a:prstGeom>
          <a:solidFill>
            <a:srgbClr val="232852">
              <a:alpha val="14901"/>
            </a:srgbClr>
          </a:solidFill>
          <a:ln w="28955">
            <a:solidFill>
              <a:srgbClr val="C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30"/>
              </a:spcBef>
            </a:pPr>
            <a:r>
              <a:rPr sz="1200" b="1" spc="-5" dirty="0">
                <a:solidFill>
                  <a:srgbClr val="00AF50"/>
                </a:solidFill>
                <a:latin typeface="Gothic Uralic"/>
                <a:cs typeface="Gothic Uralic"/>
              </a:rPr>
              <a:t>A3</a:t>
            </a:r>
            <a:endParaRPr sz="1200">
              <a:latin typeface="Gothic Uralic"/>
              <a:cs typeface="Gothic Uralic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398269" y="3963161"/>
            <a:ext cx="384175" cy="276225"/>
          </a:xfrm>
          <a:prstGeom prst="rect">
            <a:avLst/>
          </a:prstGeom>
          <a:solidFill>
            <a:srgbClr val="232852">
              <a:alpha val="14901"/>
            </a:srgbClr>
          </a:solidFill>
          <a:ln w="28955">
            <a:solidFill>
              <a:srgbClr val="C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30"/>
              </a:spcBef>
            </a:pPr>
            <a:r>
              <a:rPr sz="1200" b="1" spc="-5" dirty="0">
                <a:solidFill>
                  <a:srgbClr val="00AF50"/>
                </a:solidFill>
                <a:latin typeface="Gothic Uralic"/>
                <a:cs typeface="Gothic Uralic"/>
              </a:rPr>
              <a:t>A2</a:t>
            </a:r>
            <a:endParaRPr sz="1200">
              <a:latin typeface="Gothic Uralic"/>
              <a:cs typeface="Gothic Uralic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702814" y="3963161"/>
            <a:ext cx="356870" cy="276225"/>
          </a:xfrm>
          <a:prstGeom prst="rect">
            <a:avLst/>
          </a:prstGeom>
          <a:solidFill>
            <a:srgbClr val="232852">
              <a:alpha val="14901"/>
            </a:srgbClr>
          </a:solidFill>
          <a:ln w="28955">
            <a:solidFill>
              <a:srgbClr val="C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30"/>
              </a:spcBef>
            </a:pPr>
            <a:r>
              <a:rPr sz="1200" b="1" spc="-5" dirty="0">
                <a:solidFill>
                  <a:srgbClr val="C00000"/>
                </a:solidFill>
                <a:latin typeface="Gothic Uralic"/>
                <a:cs typeface="Gothic Uralic"/>
              </a:rPr>
              <a:t>B3</a:t>
            </a:r>
            <a:endParaRPr sz="1200">
              <a:latin typeface="Gothic Uralic"/>
              <a:cs typeface="Gothic Uralic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589532" y="3760215"/>
            <a:ext cx="1290955" cy="217804"/>
            <a:chOff x="1589532" y="3760215"/>
            <a:chExt cx="1290955" cy="217804"/>
          </a:xfrm>
        </p:grpSpPr>
        <p:sp>
          <p:nvSpPr>
            <p:cNvPr id="35" name="object 35"/>
            <p:cNvSpPr/>
            <p:nvPr/>
          </p:nvSpPr>
          <p:spPr>
            <a:xfrm>
              <a:off x="1589532" y="3760215"/>
              <a:ext cx="718185" cy="217804"/>
            </a:xfrm>
            <a:custGeom>
              <a:avLst/>
              <a:gdLst/>
              <a:ahLst/>
              <a:cxnLst/>
              <a:rect l="l" t="t" r="r" b="b"/>
              <a:pathLst>
                <a:path w="718185" h="217804">
                  <a:moveTo>
                    <a:pt x="63500" y="144271"/>
                  </a:moveTo>
                  <a:lnTo>
                    <a:pt x="0" y="201167"/>
                  </a:lnTo>
                  <a:lnTo>
                    <a:pt x="83566" y="217804"/>
                  </a:lnTo>
                  <a:lnTo>
                    <a:pt x="76357" y="191388"/>
                  </a:lnTo>
                  <a:lnTo>
                    <a:pt x="59562" y="191388"/>
                  </a:lnTo>
                  <a:lnTo>
                    <a:pt x="56006" y="189483"/>
                  </a:lnTo>
                  <a:lnTo>
                    <a:pt x="54229" y="182625"/>
                  </a:lnTo>
                  <a:lnTo>
                    <a:pt x="56261" y="179196"/>
                  </a:lnTo>
                  <a:lnTo>
                    <a:pt x="71867" y="174936"/>
                  </a:lnTo>
                  <a:lnTo>
                    <a:pt x="63500" y="144271"/>
                  </a:lnTo>
                  <a:close/>
                </a:path>
                <a:path w="718185" h="217804">
                  <a:moveTo>
                    <a:pt x="71867" y="174936"/>
                  </a:moveTo>
                  <a:lnTo>
                    <a:pt x="56261" y="179196"/>
                  </a:lnTo>
                  <a:lnTo>
                    <a:pt x="54229" y="182625"/>
                  </a:lnTo>
                  <a:lnTo>
                    <a:pt x="56006" y="189483"/>
                  </a:lnTo>
                  <a:lnTo>
                    <a:pt x="59562" y="191388"/>
                  </a:lnTo>
                  <a:lnTo>
                    <a:pt x="62992" y="190499"/>
                  </a:lnTo>
                  <a:lnTo>
                    <a:pt x="75205" y="187165"/>
                  </a:lnTo>
                  <a:lnTo>
                    <a:pt x="71867" y="174936"/>
                  </a:lnTo>
                  <a:close/>
                </a:path>
                <a:path w="718185" h="217804">
                  <a:moveTo>
                    <a:pt x="75205" y="187165"/>
                  </a:moveTo>
                  <a:lnTo>
                    <a:pt x="62992" y="190499"/>
                  </a:lnTo>
                  <a:lnTo>
                    <a:pt x="59562" y="191388"/>
                  </a:lnTo>
                  <a:lnTo>
                    <a:pt x="76357" y="191388"/>
                  </a:lnTo>
                  <a:lnTo>
                    <a:pt x="75205" y="187165"/>
                  </a:lnTo>
                  <a:close/>
                </a:path>
                <a:path w="718185" h="217804">
                  <a:moveTo>
                    <a:pt x="712343" y="0"/>
                  </a:moveTo>
                  <a:lnTo>
                    <a:pt x="708913" y="1015"/>
                  </a:lnTo>
                  <a:lnTo>
                    <a:pt x="71867" y="174936"/>
                  </a:lnTo>
                  <a:lnTo>
                    <a:pt x="75205" y="187165"/>
                  </a:lnTo>
                  <a:lnTo>
                    <a:pt x="715644" y="12318"/>
                  </a:lnTo>
                  <a:lnTo>
                    <a:pt x="717676" y="8762"/>
                  </a:lnTo>
                  <a:lnTo>
                    <a:pt x="716788" y="5460"/>
                  </a:lnTo>
                  <a:lnTo>
                    <a:pt x="715899" y="2031"/>
                  </a:lnTo>
                  <a:lnTo>
                    <a:pt x="712343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292604" y="3760215"/>
              <a:ext cx="588010" cy="213360"/>
            </a:xfrm>
            <a:custGeom>
              <a:avLst/>
              <a:gdLst/>
              <a:ahLst/>
              <a:cxnLst/>
              <a:rect l="l" t="t" r="r" b="b"/>
              <a:pathLst>
                <a:path w="588010" h="213360">
                  <a:moveTo>
                    <a:pt x="513173" y="182938"/>
                  </a:moveTo>
                  <a:lnTo>
                    <a:pt x="503046" y="213105"/>
                  </a:lnTo>
                  <a:lnTo>
                    <a:pt x="587501" y="201167"/>
                  </a:lnTo>
                  <a:lnTo>
                    <a:pt x="574448" y="188086"/>
                  </a:lnTo>
                  <a:lnTo>
                    <a:pt x="528573" y="188086"/>
                  </a:lnTo>
                  <a:lnTo>
                    <a:pt x="513173" y="182938"/>
                  </a:lnTo>
                  <a:close/>
                </a:path>
                <a:path w="588010" h="213360">
                  <a:moveTo>
                    <a:pt x="517185" y="170986"/>
                  </a:moveTo>
                  <a:lnTo>
                    <a:pt x="513173" y="182938"/>
                  </a:lnTo>
                  <a:lnTo>
                    <a:pt x="528573" y="188086"/>
                  </a:lnTo>
                  <a:lnTo>
                    <a:pt x="532129" y="186308"/>
                  </a:lnTo>
                  <a:lnTo>
                    <a:pt x="534415" y="179704"/>
                  </a:lnTo>
                  <a:lnTo>
                    <a:pt x="532510" y="176021"/>
                  </a:lnTo>
                  <a:lnTo>
                    <a:pt x="529208" y="175005"/>
                  </a:lnTo>
                  <a:lnTo>
                    <a:pt x="517185" y="170986"/>
                  </a:lnTo>
                  <a:close/>
                </a:path>
                <a:path w="588010" h="213360">
                  <a:moveTo>
                    <a:pt x="527303" y="140842"/>
                  </a:moveTo>
                  <a:lnTo>
                    <a:pt x="517185" y="170986"/>
                  </a:lnTo>
                  <a:lnTo>
                    <a:pt x="529208" y="175005"/>
                  </a:lnTo>
                  <a:lnTo>
                    <a:pt x="532510" y="176021"/>
                  </a:lnTo>
                  <a:lnTo>
                    <a:pt x="534415" y="179704"/>
                  </a:lnTo>
                  <a:lnTo>
                    <a:pt x="532129" y="186308"/>
                  </a:lnTo>
                  <a:lnTo>
                    <a:pt x="528573" y="188086"/>
                  </a:lnTo>
                  <a:lnTo>
                    <a:pt x="574448" y="188086"/>
                  </a:lnTo>
                  <a:lnTo>
                    <a:pt x="527303" y="140842"/>
                  </a:lnTo>
                  <a:close/>
                </a:path>
                <a:path w="588010" h="213360">
                  <a:moveTo>
                    <a:pt x="5841" y="0"/>
                  </a:moveTo>
                  <a:lnTo>
                    <a:pt x="2158" y="1777"/>
                  </a:lnTo>
                  <a:lnTo>
                    <a:pt x="1143" y="5079"/>
                  </a:lnTo>
                  <a:lnTo>
                    <a:pt x="0" y="8381"/>
                  </a:lnTo>
                  <a:lnTo>
                    <a:pt x="1777" y="12064"/>
                  </a:lnTo>
                  <a:lnTo>
                    <a:pt x="5079" y="13080"/>
                  </a:lnTo>
                  <a:lnTo>
                    <a:pt x="513173" y="182938"/>
                  </a:lnTo>
                  <a:lnTo>
                    <a:pt x="517185" y="170986"/>
                  </a:lnTo>
                  <a:lnTo>
                    <a:pt x="9143" y="1142"/>
                  </a:lnTo>
                  <a:lnTo>
                    <a:pt x="5841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1078230" y="4444746"/>
            <a:ext cx="384175" cy="277495"/>
          </a:xfrm>
          <a:prstGeom prst="rect">
            <a:avLst/>
          </a:prstGeom>
          <a:solidFill>
            <a:srgbClr val="232852">
              <a:alpha val="14901"/>
            </a:srgbClr>
          </a:solidFill>
          <a:ln w="28956">
            <a:solidFill>
              <a:srgbClr val="C00000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35"/>
              </a:spcBef>
            </a:pPr>
            <a:r>
              <a:rPr sz="1200" b="1" spc="-5" dirty="0">
                <a:solidFill>
                  <a:srgbClr val="C00000"/>
                </a:solidFill>
                <a:latin typeface="Gothic Uralic"/>
                <a:cs typeface="Gothic Uralic"/>
              </a:rPr>
              <a:t>A1</a:t>
            </a:r>
            <a:endParaRPr sz="1200">
              <a:latin typeface="Gothic Uralic"/>
              <a:cs typeface="Gothic Uralic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269491" y="4231004"/>
            <a:ext cx="327025" cy="212725"/>
          </a:xfrm>
          <a:custGeom>
            <a:avLst/>
            <a:gdLst/>
            <a:ahLst/>
            <a:cxnLst/>
            <a:rect l="l" t="t" r="r" b="b"/>
            <a:pathLst>
              <a:path w="327025" h="212725">
                <a:moveTo>
                  <a:pt x="43561" y="139065"/>
                </a:moveTo>
                <a:lnTo>
                  <a:pt x="0" y="212344"/>
                </a:lnTo>
                <a:lnTo>
                  <a:pt x="84709" y="203200"/>
                </a:lnTo>
                <a:lnTo>
                  <a:pt x="73220" y="185293"/>
                </a:lnTo>
                <a:lnTo>
                  <a:pt x="53975" y="185293"/>
                </a:lnTo>
                <a:lnTo>
                  <a:pt x="50038" y="184404"/>
                </a:lnTo>
                <a:lnTo>
                  <a:pt x="46228" y="178562"/>
                </a:lnTo>
                <a:lnTo>
                  <a:pt x="47117" y="174625"/>
                </a:lnTo>
                <a:lnTo>
                  <a:pt x="50038" y="172720"/>
                </a:lnTo>
                <a:lnTo>
                  <a:pt x="60743" y="165846"/>
                </a:lnTo>
                <a:lnTo>
                  <a:pt x="43561" y="139065"/>
                </a:lnTo>
                <a:close/>
              </a:path>
              <a:path w="327025" h="212725">
                <a:moveTo>
                  <a:pt x="60743" y="165846"/>
                </a:moveTo>
                <a:lnTo>
                  <a:pt x="50038" y="172720"/>
                </a:lnTo>
                <a:lnTo>
                  <a:pt x="47117" y="174625"/>
                </a:lnTo>
                <a:lnTo>
                  <a:pt x="46228" y="178562"/>
                </a:lnTo>
                <a:lnTo>
                  <a:pt x="50038" y="184404"/>
                </a:lnTo>
                <a:lnTo>
                  <a:pt x="53975" y="185293"/>
                </a:lnTo>
                <a:lnTo>
                  <a:pt x="56896" y="183388"/>
                </a:lnTo>
                <a:lnTo>
                  <a:pt x="67592" y="176521"/>
                </a:lnTo>
                <a:lnTo>
                  <a:pt x="60743" y="165846"/>
                </a:lnTo>
                <a:close/>
              </a:path>
              <a:path w="327025" h="212725">
                <a:moveTo>
                  <a:pt x="67592" y="176521"/>
                </a:moveTo>
                <a:lnTo>
                  <a:pt x="56896" y="183388"/>
                </a:lnTo>
                <a:lnTo>
                  <a:pt x="53975" y="185293"/>
                </a:lnTo>
                <a:lnTo>
                  <a:pt x="73220" y="185293"/>
                </a:lnTo>
                <a:lnTo>
                  <a:pt x="67592" y="176521"/>
                </a:lnTo>
                <a:close/>
              </a:path>
              <a:path w="327025" h="212725">
                <a:moveTo>
                  <a:pt x="319024" y="0"/>
                </a:moveTo>
                <a:lnTo>
                  <a:pt x="316103" y="1905"/>
                </a:lnTo>
                <a:lnTo>
                  <a:pt x="60743" y="165846"/>
                </a:lnTo>
                <a:lnTo>
                  <a:pt x="67592" y="176521"/>
                </a:lnTo>
                <a:lnTo>
                  <a:pt x="322961" y="12573"/>
                </a:lnTo>
                <a:lnTo>
                  <a:pt x="325882" y="10668"/>
                </a:lnTo>
                <a:lnTo>
                  <a:pt x="326771" y="6731"/>
                </a:lnTo>
                <a:lnTo>
                  <a:pt x="322961" y="889"/>
                </a:lnTo>
                <a:lnTo>
                  <a:pt x="319024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751838" y="4443221"/>
            <a:ext cx="356870" cy="276225"/>
          </a:xfrm>
          <a:prstGeom prst="rect">
            <a:avLst/>
          </a:prstGeom>
          <a:solidFill>
            <a:srgbClr val="232852">
              <a:alpha val="14901"/>
            </a:srgbClr>
          </a:solidFill>
          <a:ln w="28955">
            <a:solidFill>
              <a:srgbClr val="C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30"/>
              </a:spcBef>
            </a:pPr>
            <a:r>
              <a:rPr sz="1200" b="1" spc="-5" dirty="0">
                <a:solidFill>
                  <a:srgbClr val="00AF50"/>
                </a:solidFill>
                <a:latin typeface="Gothic Uralic"/>
                <a:cs typeface="Gothic Uralic"/>
              </a:rPr>
              <a:t>B2</a:t>
            </a:r>
            <a:endParaRPr sz="1200">
              <a:latin typeface="Gothic Uralic"/>
              <a:cs typeface="Gothic Uralic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582292" y="4231004"/>
            <a:ext cx="347345" cy="210185"/>
          </a:xfrm>
          <a:custGeom>
            <a:avLst/>
            <a:gdLst/>
            <a:ahLst/>
            <a:cxnLst/>
            <a:rect l="l" t="t" r="r" b="b"/>
            <a:pathLst>
              <a:path w="347344" h="210185">
                <a:moveTo>
                  <a:pt x="278528" y="176624"/>
                </a:moveTo>
                <a:lnTo>
                  <a:pt x="262255" y="203835"/>
                </a:lnTo>
                <a:lnTo>
                  <a:pt x="347218" y="210185"/>
                </a:lnTo>
                <a:lnTo>
                  <a:pt x="331070" y="184912"/>
                </a:lnTo>
                <a:lnTo>
                  <a:pt x="292481" y="184912"/>
                </a:lnTo>
                <a:lnTo>
                  <a:pt x="289432" y="183134"/>
                </a:lnTo>
                <a:lnTo>
                  <a:pt x="278528" y="176624"/>
                </a:lnTo>
                <a:close/>
              </a:path>
              <a:path w="347344" h="210185">
                <a:moveTo>
                  <a:pt x="285079" y="165670"/>
                </a:moveTo>
                <a:lnTo>
                  <a:pt x="278528" y="176624"/>
                </a:lnTo>
                <a:lnTo>
                  <a:pt x="289432" y="183134"/>
                </a:lnTo>
                <a:lnTo>
                  <a:pt x="292481" y="184912"/>
                </a:lnTo>
                <a:lnTo>
                  <a:pt x="296418" y="183896"/>
                </a:lnTo>
                <a:lnTo>
                  <a:pt x="298195" y="180975"/>
                </a:lnTo>
                <a:lnTo>
                  <a:pt x="299974" y="177927"/>
                </a:lnTo>
                <a:lnTo>
                  <a:pt x="298957" y="173990"/>
                </a:lnTo>
                <a:lnTo>
                  <a:pt x="296037" y="172212"/>
                </a:lnTo>
                <a:lnTo>
                  <a:pt x="285079" y="165670"/>
                </a:lnTo>
                <a:close/>
              </a:path>
              <a:path w="347344" h="210185">
                <a:moveTo>
                  <a:pt x="301370" y="138430"/>
                </a:moveTo>
                <a:lnTo>
                  <a:pt x="285079" y="165670"/>
                </a:lnTo>
                <a:lnTo>
                  <a:pt x="296037" y="172212"/>
                </a:lnTo>
                <a:lnTo>
                  <a:pt x="298957" y="173990"/>
                </a:lnTo>
                <a:lnTo>
                  <a:pt x="299974" y="177927"/>
                </a:lnTo>
                <a:lnTo>
                  <a:pt x="298195" y="180975"/>
                </a:lnTo>
                <a:lnTo>
                  <a:pt x="296418" y="183896"/>
                </a:lnTo>
                <a:lnTo>
                  <a:pt x="292481" y="184912"/>
                </a:lnTo>
                <a:lnTo>
                  <a:pt x="331070" y="184912"/>
                </a:lnTo>
                <a:lnTo>
                  <a:pt x="301370" y="138430"/>
                </a:lnTo>
                <a:close/>
              </a:path>
              <a:path w="347344" h="210185">
                <a:moveTo>
                  <a:pt x="7493" y="0"/>
                </a:moveTo>
                <a:lnTo>
                  <a:pt x="3556" y="1016"/>
                </a:lnTo>
                <a:lnTo>
                  <a:pt x="1778" y="3937"/>
                </a:lnTo>
                <a:lnTo>
                  <a:pt x="0" y="6985"/>
                </a:lnTo>
                <a:lnTo>
                  <a:pt x="1015" y="10922"/>
                </a:lnTo>
                <a:lnTo>
                  <a:pt x="3937" y="12700"/>
                </a:lnTo>
                <a:lnTo>
                  <a:pt x="278528" y="176624"/>
                </a:lnTo>
                <a:lnTo>
                  <a:pt x="285079" y="165670"/>
                </a:lnTo>
                <a:lnTo>
                  <a:pt x="10540" y="1778"/>
                </a:lnTo>
                <a:lnTo>
                  <a:pt x="7493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2684526" y="4444746"/>
            <a:ext cx="394970" cy="277495"/>
          </a:xfrm>
          <a:prstGeom prst="rect">
            <a:avLst/>
          </a:prstGeom>
          <a:solidFill>
            <a:srgbClr val="232852">
              <a:alpha val="14901"/>
            </a:srgbClr>
          </a:solidFill>
          <a:ln w="28955">
            <a:solidFill>
              <a:srgbClr val="C00000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35"/>
              </a:spcBef>
            </a:pPr>
            <a:r>
              <a:rPr sz="1200" b="1" spc="-5" dirty="0">
                <a:solidFill>
                  <a:srgbClr val="C00000"/>
                </a:solidFill>
                <a:latin typeface="Gothic Uralic"/>
                <a:cs typeface="Gothic Uralic"/>
              </a:rPr>
              <a:t>C3</a:t>
            </a:r>
            <a:endParaRPr sz="1200">
              <a:latin typeface="Gothic Uralic"/>
              <a:cs typeface="Gothic Uralic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1922398" y="4216908"/>
            <a:ext cx="996950" cy="231775"/>
            <a:chOff x="1922398" y="4216908"/>
            <a:chExt cx="996950" cy="231775"/>
          </a:xfrm>
        </p:grpSpPr>
        <p:sp>
          <p:nvSpPr>
            <p:cNvPr id="43" name="object 43"/>
            <p:cNvSpPr/>
            <p:nvPr/>
          </p:nvSpPr>
          <p:spPr>
            <a:xfrm>
              <a:off x="2842767" y="4231894"/>
              <a:ext cx="76200" cy="21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922398" y="4216908"/>
              <a:ext cx="958215" cy="231775"/>
            </a:xfrm>
            <a:custGeom>
              <a:avLst/>
              <a:gdLst/>
              <a:ahLst/>
              <a:cxnLst/>
              <a:rect l="l" t="t" r="r" b="b"/>
              <a:pathLst>
                <a:path w="958214" h="231775">
                  <a:moveTo>
                    <a:pt x="882058" y="30968"/>
                  </a:moveTo>
                  <a:lnTo>
                    <a:pt x="2286" y="218821"/>
                  </a:lnTo>
                  <a:lnTo>
                    <a:pt x="0" y="222250"/>
                  </a:lnTo>
                  <a:lnTo>
                    <a:pt x="1524" y="229108"/>
                  </a:lnTo>
                  <a:lnTo>
                    <a:pt x="4825" y="231267"/>
                  </a:lnTo>
                  <a:lnTo>
                    <a:pt x="884729" y="43413"/>
                  </a:lnTo>
                  <a:lnTo>
                    <a:pt x="882058" y="30968"/>
                  </a:lnTo>
                  <a:close/>
                </a:path>
                <a:path w="958214" h="231775">
                  <a:moveTo>
                    <a:pt x="950019" y="27686"/>
                  </a:moveTo>
                  <a:lnTo>
                    <a:pt x="897889" y="27686"/>
                  </a:lnTo>
                  <a:lnTo>
                    <a:pt x="901319" y="29845"/>
                  </a:lnTo>
                  <a:lnTo>
                    <a:pt x="902081" y="33274"/>
                  </a:lnTo>
                  <a:lnTo>
                    <a:pt x="902715" y="36703"/>
                  </a:lnTo>
                  <a:lnTo>
                    <a:pt x="900557" y="40005"/>
                  </a:lnTo>
                  <a:lnTo>
                    <a:pt x="884729" y="43413"/>
                  </a:lnTo>
                  <a:lnTo>
                    <a:pt x="891413" y="74549"/>
                  </a:lnTo>
                  <a:lnTo>
                    <a:pt x="950019" y="27686"/>
                  </a:lnTo>
                  <a:close/>
                </a:path>
                <a:path w="958214" h="231775">
                  <a:moveTo>
                    <a:pt x="897889" y="27686"/>
                  </a:moveTo>
                  <a:lnTo>
                    <a:pt x="894461" y="28321"/>
                  </a:lnTo>
                  <a:lnTo>
                    <a:pt x="882058" y="30968"/>
                  </a:lnTo>
                  <a:lnTo>
                    <a:pt x="884729" y="43413"/>
                  </a:lnTo>
                  <a:lnTo>
                    <a:pt x="900557" y="40005"/>
                  </a:lnTo>
                  <a:lnTo>
                    <a:pt x="902715" y="36703"/>
                  </a:lnTo>
                  <a:lnTo>
                    <a:pt x="902081" y="33274"/>
                  </a:lnTo>
                  <a:lnTo>
                    <a:pt x="901319" y="29845"/>
                  </a:lnTo>
                  <a:lnTo>
                    <a:pt x="897889" y="27686"/>
                  </a:lnTo>
                  <a:close/>
                </a:path>
                <a:path w="958214" h="231775">
                  <a:moveTo>
                    <a:pt x="875411" y="0"/>
                  </a:moveTo>
                  <a:lnTo>
                    <a:pt x="882058" y="30968"/>
                  </a:lnTo>
                  <a:lnTo>
                    <a:pt x="894461" y="28321"/>
                  </a:lnTo>
                  <a:lnTo>
                    <a:pt x="897889" y="27686"/>
                  </a:lnTo>
                  <a:lnTo>
                    <a:pt x="950019" y="27686"/>
                  </a:lnTo>
                  <a:lnTo>
                    <a:pt x="957961" y="21336"/>
                  </a:lnTo>
                  <a:lnTo>
                    <a:pt x="8754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1096517" y="5010150"/>
            <a:ext cx="358140" cy="277495"/>
          </a:xfrm>
          <a:prstGeom prst="rect">
            <a:avLst/>
          </a:prstGeom>
          <a:solidFill>
            <a:srgbClr val="232852">
              <a:alpha val="14901"/>
            </a:srgbClr>
          </a:solidFill>
          <a:ln w="28956">
            <a:solidFill>
              <a:srgbClr val="C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40"/>
              </a:spcBef>
            </a:pPr>
            <a:r>
              <a:rPr sz="1200" b="1" dirty="0">
                <a:solidFill>
                  <a:srgbClr val="C00000"/>
                </a:solidFill>
                <a:latin typeface="Gothic Uralic"/>
                <a:cs typeface="Gothic Uralic"/>
              </a:rPr>
              <a:t>B1</a:t>
            </a:r>
            <a:endParaRPr sz="1200">
              <a:latin typeface="Gothic Uralic"/>
              <a:cs typeface="Gothic Uralic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234846" y="4715002"/>
            <a:ext cx="76200" cy="295275"/>
          </a:xfrm>
          <a:custGeom>
            <a:avLst/>
            <a:gdLst/>
            <a:ahLst/>
            <a:cxnLst/>
            <a:rect l="l" t="t" r="r" b="b"/>
            <a:pathLst>
              <a:path w="76200" h="295275">
                <a:moveTo>
                  <a:pt x="31754" y="218926"/>
                </a:moveTo>
                <a:lnTo>
                  <a:pt x="0" y="219456"/>
                </a:lnTo>
                <a:lnTo>
                  <a:pt x="39344" y="295021"/>
                </a:lnTo>
                <a:lnTo>
                  <a:pt x="66738" y="237871"/>
                </a:lnTo>
                <a:lnTo>
                  <a:pt x="34899" y="237871"/>
                </a:lnTo>
                <a:lnTo>
                  <a:pt x="32016" y="235077"/>
                </a:lnTo>
                <a:lnTo>
                  <a:pt x="31754" y="218926"/>
                </a:lnTo>
                <a:close/>
              </a:path>
              <a:path w="76200" h="295275">
                <a:moveTo>
                  <a:pt x="44471" y="218714"/>
                </a:moveTo>
                <a:lnTo>
                  <a:pt x="31754" y="218926"/>
                </a:lnTo>
                <a:lnTo>
                  <a:pt x="32016" y="235077"/>
                </a:lnTo>
                <a:lnTo>
                  <a:pt x="34899" y="237871"/>
                </a:lnTo>
                <a:lnTo>
                  <a:pt x="41884" y="237871"/>
                </a:lnTo>
                <a:lnTo>
                  <a:pt x="44557" y="235077"/>
                </a:lnTo>
                <a:lnTo>
                  <a:pt x="44678" y="231394"/>
                </a:lnTo>
                <a:lnTo>
                  <a:pt x="44471" y="218714"/>
                </a:lnTo>
                <a:close/>
              </a:path>
              <a:path w="76200" h="295275">
                <a:moveTo>
                  <a:pt x="76174" y="218186"/>
                </a:moveTo>
                <a:lnTo>
                  <a:pt x="44471" y="218714"/>
                </a:lnTo>
                <a:lnTo>
                  <a:pt x="44557" y="235077"/>
                </a:lnTo>
                <a:lnTo>
                  <a:pt x="41884" y="237871"/>
                </a:lnTo>
                <a:lnTo>
                  <a:pt x="66738" y="237871"/>
                </a:lnTo>
                <a:lnTo>
                  <a:pt x="76174" y="218186"/>
                </a:lnTo>
                <a:close/>
              </a:path>
              <a:path w="76200" h="295275">
                <a:moveTo>
                  <a:pt x="38074" y="0"/>
                </a:moveTo>
                <a:lnTo>
                  <a:pt x="31038" y="0"/>
                </a:lnTo>
                <a:lnTo>
                  <a:pt x="28366" y="2793"/>
                </a:lnTo>
                <a:lnTo>
                  <a:pt x="28298" y="6223"/>
                </a:lnTo>
                <a:lnTo>
                  <a:pt x="31754" y="218926"/>
                </a:lnTo>
                <a:lnTo>
                  <a:pt x="44471" y="218714"/>
                </a:lnTo>
                <a:lnTo>
                  <a:pt x="40995" y="6223"/>
                </a:lnTo>
                <a:lnTo>
                  <a:pt x="40995" y="2793"/>
                </a:lnTo>
                <a:lnTo>
                  <a:pt x="38074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1742694" y="5002529"/>
            <a:ext cx="394970" cy="277495"/>
          </a:xfrm>
          <a:prstGeom prst="rect">
            <a:avLst/>
          </a:prstGeom>
          <a:solidFill>
            <a:srgbClr val="232852">
              <a:alpha val="14901"/>
            </a:srgbClr>
          </a:solidFill>
          <a:ln w="28955">
            <a:solidFill>
              <a:srgbClr val="C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40"/>
              </a:spcBef>
            </a:pPr>
            <a:r>
              <a:rPr sz="1200" b="1" spc="-5" dirty="0">
                <a:solidFill>
                  <a:srgbClr val="00AF50"/>
                </a:solidFill>
                <a:latin typeface="Gothic Uralic"/>
                <a:cs typeface="Gothic Uralic"/>
              </a:rPr>
              <a:t>C2</a:t>
            </a:r>
            <a:endParaRPr sz="1200">
              <a:latin typeface="Gothic Uralic"/>
              <a:cs typeface="Gothic Uralic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1266837" y="4711827"/>
            <a:ext cx="1621155" cy="306070"/>
            <a:chOff x="1266837" y="4711827"/>
            <a:chExt cx="1621155" cy="306070"/>
          </a:xfrm>
        </p:grpSpPr>
        <p:sp>
          <p:nvSpPr>
            <p:cNvPr id="49" name="object 49"/>
            <p:cNvSpPr/>
            <p:nvPr/>
          </p:nvSpPr>
          <p:spPr>
            <a:xfrm>
              <a:off x="1898269" y="4711827"/>
              <a:ext cx="76200" cy="290195"/>
            </a:xfrm>
            <a:custGeom>
              <a:avLst/>
              <a:gdLst/>
              <a:ahLst/>
              <a:cxnLst/>
              <a:rect l="l" t="t" r="r" b="b"/>
              <a:pathLst>
                <a:path w="76200" h="290195">
                  <a:moveTo>
                    <a:pt x="31715" y="214080"/>
                  </a:moveTo>
                  <a:lnTo>
                    <a:pt x="0" y="215137"/>
                  </a:lnTo>
                  <a:lnTo>
                    <a:pt x="40639" y="290068"/>
                  </a:lnTo>
                  <a:lnTo>
                    <a:pt x="66814" y="233045"/>
                  </a:lnTo>
                  <a:lnTo>
                    <a:pt x="35179" y="233045"/>
                  </a:lnTo>
                  <a:lnTo>
                    <a:pt x="32257" y="230250"/>
                  </a:lnTo>
                  <a:lnTo>
                    <a:pt x="31715" y="214080"/>
                  </a:lnTo>
                  <a:close/>
                </a:path>
                <a:path w="76200" h="290195">
                  <a:moveTo>
                    <a:pt x="44414" y="213657"/>
                  </a:moveTo>
                  <a:lnTo>
                    <a:pt x="31715" y="214080"/>
                  </a:lnTo>
                  <a:lnTo>
                    <a:pt x="32257" y="230250"/>
                  </a:lnTo>
                  <a:lnTo>
                    <a:pt x="35179" y="233045"/>
                  </a:lnTo>
                  <a:lnTo>
                    <a:pt x="42291" y="232791"/>
                  </a:lnTo>
                  <a:lnTo>
                    <a:pt x="44957" y="229870"/>
                  </a:lnTo>
                  <a:lnTo>
                    <a:pt x="44414" y="213657"/>
                  </a:lnTo>
                  <a:close/>
                </a:path>
                <a:path w="76200" h="290195">
                  <a:moveTo>
                    <a:pt x="76200" y="212598"/>
                  </a:moveTo>
                  <a:lnTo>
                    <a:pt x="44414" y="213657"/>
                  </a:lnTo>
                  <a:lnTo>
                    <a:pt x="44957" y="229870"/>
                  </a:lnTo>
                  <a:lnTo>
                    <a:pt x="42291" y="232791"/>
                  </a:lnTo>
                  <a:lnTo>
                    <a:pt x="35179" y="233045"/>
                  </a:lnTo>
                  <a:lnTo>
                    <a:pt x="66814" y="233045"/>
                  </a:lnTo>
                  <a:lnTo>
                    <a:pt x="76200" y="212598"/>
                  </a:lnTo>
                  <a:close/>
                </a:path>
                <a:path w="76200" h="290195">
                  <a:moveTo>
                    <a:pt x="34417" y="0"/>
                  </a:moveTo>
                  <a:lnTo>
                    <a:pt x="27431" y="254"/>
                  </a:lnTo>
                  <a:lnTo>
                    <a:pt x="24637" y="3175"/>
                  </a:lnTo>
                  <a:lnTo>
                    <a:pt x="31715" y="214080"/>
                  </a:lnTo>
                  <a:lnTo>
                    <a:pt x="44414" y="213657"/>
                  </a:lnTo>
                  <a:lnTo>
                    <a:pt x="37337" y="2793"/>
                  </a:lnTo>
                  <a:lnTo>
                    <a:pt x="34417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266837" y="4714240"/>
              <a:ext cx="1621155" cy="303530"/>
            </a:xfrm>
            <a:custGeom>
              <a:avLst/>
              <a:gdLst/>
              <a:ahLst/>
              <a:cxnLst/>
              <a:rect l="l" t="t" r="r" b="b"/>
              <a:pathLst>
                <a:path w="1621155" h="303529">
                  <a:moveTo>
                    <a:pt x="662165" y="4064"/>
                  </a:moveTo>
                  <a:lnTo>
                    <a:pt x="576948" y="127"/>
                  </a:lnTo>
                  <a:lnTo>
                    <a:pt x="589838" y="29159"/>
                  </a:lnTo>
                  <a:lnTo>
                    <a:pt x="4686" y="289052"/>
                  </a:lnTo>
                  <a:lnTo>
                    <a:pt x="1447" y="290449"/>
                  </a:lnTo>
                  <a:lnTo>
                    <a:pt x="0" y="294259"/>
                  </a:lnTo>
                  <a:lnTo>
                    <a:pt x="2844" y="300609"/>
                  </a:lnTo>
                  <a:lnTo>
                    <a:pt x="6591" y="302006"/>
                  </a:lnTo>
                  <a:lnTo>
                    <a:pt x="595033" y="40855"/>
                  </a:lnTo>
                  <a:lnTo>
                    <a:pt x="607936" y="69850"/>
                  </a:lnTo>
                  <a:lnTo>
                    <a:pt x="646874" y="22606"/>
                  </a:lnTo>
                  <a:lnTo>
                    <a:pt x="662165" y="4064"/>
                  </a:lnTo>
                  <a:close/>
                </a:path>
                <a:path w="1621155" h="303529">
                  <a:moveTo>
                    <a:pt x="1621015" y="8636"/>
                  </a:moveTo>
                  <a:lnTo>
                    <a:pt x="1620126" y="5334"/>
                  </a:lnTo>
                  <a:lnTo>
                    <a:pt x="1619110" y="1905"/>
                  </a:lnTo>
                  <a:lnTo>
                    <a:pt x="1615554" y="0"/>
                  </a:lnTo>
                  <a:lnTo>
                    <a:pt x="742886" y="260654"/>
                  </a:lnTo>
                  <a:lnTo>
                    <a:pt x="733793" y="230251"/>
                  </a:lnTo>
                  <a:lnTo>
                    <a:pt x="671690" y="288544"/>
                  </a:lnTo>
                  <a:lnTo>
                    <a:pt x="755637" y="303276"/>
                  </a:lnTo>
                  <a:lnTo>
                    <a:pt x="747915" y="277495"/>
                  </a:lnTo>
                  <a:lnTo>
                    <a:pt x="746518" y="272834"/>
                  </a:lnTo>
                  <a:lnTo>
                    <a:pt x="1619110" y="12192"/>
                  </a:lnTo>
                  <a:lnTo>
                    <a:pt x="1621015" y="86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1077467" y="5574791"/>
            <a:ext cx="394970" cy="277495"/>
          </a:xfrm>
          <a:prstGeom prst="rect">
            <a:avLst/>
          </a:prstGeom>
          <a:solidFill>
            <a:srgbClr val="232852">
              <a:alpha val="14901"/>
            </a:srgbClr>
          </a:solidFill>
          <a:ln w="9143">
            <a:solidFill>
              <a:srgbClr val="C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0"/>
              </a:spcBef>
            </a:pPr>
            <a:r>
              <a:rPr sz="1200" spc="-5" dirty="0">
                <a:latin typeface="Gothic Uralic"/>
                <a:cs typeface="Gothic Uralic"/>
              </a:rPr>
              <a:t>C1</a:t>
            </a:r>
            <a:endParaRPr sz="1200">
              <a:latin typeface="Gothic Uralic"/>
              <a:cs typeface="Gothic Uralic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782181" y="2203450"/>
            <a:ext cx="447421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00000"/>
                </a:solidFill>
                <a:latin typeface="Gothic Uralic"/>
                <a:cs typeface="Gothic Uralic"/>
              </a:rPr>
              <a:t>Reconstruct </a:t>
            </a:r>
            <a:r>
              <a:rPr sz="1800" spc="-10" dirty="0">
                <a:solidFill>
                  <a:srgbClr val="C00000"/>
                </a:solidFill>
                <a:latin typeface="Gothic Uralic"/>
                <a:cs typeface="Gothic Uralic"/>
              </a:rPr>
              <a:t>the path to the </a:t>
            </a:r>
            <a:r>
              <a:rPr sz="1800" spc="-5" dirty="0">
                <a:solidFill>
                  <a:srgbClr val="C00000"/>
                </a:solidFill>
                <a:latin typeface="Gothic Uralic"/>
                <a:cs typeface="Gothic Uralic"/>
              </a:rPr>
              <a:t>root node  by asking </a:t>
            </a:r>
            <a:r>
              <a:rPr sz="1800" spc="-10" dirty="0">
                <a:solidFill>
                  <a:srgbClr val="C00000"/>
                </a:solidFill>
                <a:latin typeface="Gothic Uralic"/>
                <a:cs typeface="Gothic Uralic"/>
              </a:rPr>
              <a:t>each </a:t>
            </a:r>
            <a:r>
              <a:rPr sz="1800" spc="-5" dirty="0">
                <a:solidFill>
                  <a:srgbClr val="C00000"/>
                </a:solidFill>
                <a:latin typeface="Gothic Uralic"/>
                <a:cs typeface="Gothic Uralic"/>
              </a:rPr>
              <a:t>node for </a:t>
            </a:r>
            <a:r>
              <a:rPr sz="1800" dirty="0">
                <a:solidFill>
                  <a:srgbClr val="C00000"/>
                </a:solidFill>
                <a:latin typeface="Gothic Uralic"/>
                <a:cs typeface="Gothic Uralic"/>
              </a:rPr>
              <a:t>its </a:t>
            </a:r>
            <a:r>
              <a:rPr sz="1800" spc="-10" dirty="0">
                <a:solidFill>
                  <a:srgbClr val="C00000"/>
                </a:solidFill>
                <a:latin typeface="Gothic Uralic"/>
                <a:cs typeface="Gothic Uralic"/>
              </a:rPr>
              <a:t>parent </a:t>
            </a:r>
            <a:r>
              <a:rPr sz="1800" spc="-5" dirty="0">
                <a:solidFill>
                  <a:srgbClr val="C00000"/>
                </a:solidFill>
                <a:latin typeface="Gothic Uralic"/>
                <a:cs typeface="Gothic Uralic"/>
              </a:rPr>
              <a:t>node  until </a:t>
            </a:r>
            <a:r>
              <a:rPr sz="1800" spc="-10" dirty="0">
                <a:solidFill>
                  <a:srgbClr val="C00000"/>
                </a:solidFill>
                <a:latin typeface="Gothic Uralic"/>
                <a:cs typeface="Gothic Uralic"/>
              </a:rPr>
              <a:t>there </a:t>
            </a:r>
            <a:r>
              <a:rPr sz="1800" spc="10" dirty="0">
                <a:solidFill>
                  <a:srgbClr val="C00000"/>
                </a:solidFill>
                <a:latin typeface="Gothic Uralic"/>
                <a:cs typeface="Gothic Uralic"/>
              </a:rPr>
              <a:t>is </a:t>
            </a:r>
            <a:r>
              <a:rPr sz="1800" spc="-10" dirty="0">
                <a:solidFill>
                  <a:srgbClr val="C00000"/>
                </a:solidFill>
                <a:latin typeface="Gothic Uralic"/>
                <a:cs typeface="Gothic Uralic"/>
              </a:rPr>
              <a:t>no parent</a:t>
            </a:r>
            <a:r>
              <a:rPr sz="1800" spc="45" dirty="0">
                <a:solidFill>
                  <a:srgbClr val="C00000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Gothic Uralic"/>
                <a:cs typeface="Gothic Uralic"/>
              </a:rPr>
              <a:t>left.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1236637" y="5280405"/>
            <a:ext cx="76200" cy="295275"/>
          </a:xfrm>
          <a:custGeom>
            <a:avLst/>
            <a:gdLst/>
            <a:ahLst/>
            <a:cxnLst/>
            <a:rect l="l" t="t" r="r" b="b"/>
            <a:pathLst>
              <a:path w="76200" h="295275">
                <a:moveTo>
                  <a:pt x="31749" y="218842"/>
                </a:moveTo>
                <a:lnTo>
                  <a:pt x="0" y="218948"/>
                </a:lnTo>
                <a:lnTo>
                  <a:pt x="38315" y="295021"/>
                </a:lnTo>
                <a:lnTo>
                  <a:pt x="66653" y="237871"/>
                </a:lnTo>
                <a:lnTo>
                  <a:pt x="34632" y="237871"/>
                </a:lnTo>
                <a:lnTo>
                  <a:pt x="31800" y="235077"/>
                </a:lnTo>
                <a:lnTo>
                  <a:pt x="31749" y="218842"/>
                </a:lnTo>
                <a:close/>
              </a:path>
              <a:path w="76200" h="295275">
                <a:moveTo>
                  <a:pt x="44495" y="218799"/>
                </a:moveTo>
                <a:lnTo>
                  <a:pt x="31749" y="218842"/>
                </a:lnTo>
                <a:lnTo>
                  <a:pt x="31800" y="235077"/>
                </a:lnTo>
                <a:lnTo>
                  <a:pt x="34632" y="237871"/>
                </a:lnTo>
                <a:lnTo>
                  <a:pt x="41617" y="237871"/>
                </a:lnTo>
                <a:lnTo>
                  <a:pt x="44538" y="234950"/>
                </a:lnTo>
                <a:lnTo>
                  <a:pt x="44495" y="218799"/>
                </a:lnTo>
                <a:close/>
              </a:path>
              <a:path w="76200" h="295275">
                <a:moveTo>
                  <a:pt x="76161" y="218694"/>
                </a:moveTo>
                <a:lnTo>
                  <a:pt x="44495" y="218799"/>
                </a:lnTo>
                <a:lnTo>
                  <a:pt x="44538" y="234950"/>
                </a:lnTo>
                <a:lnTo>
                  <a:pt x="41617" y="237871"/>
                </a:lnTo>
                <a:lnTo>
                  <a:pt x="66653" y="237871"/>
                </a:lnTo>
                <a:lnTo>
                  <a:pt x="76161" y="218694"/>
                </a:lnTo>
                <a:close/>
              </a:path>
              <a:path w="76200" h="295275">
                <a:moveTo>
                  <a:pt x="40855" y="0"/>
                </a:moveTo>
                <a:lnTo>
                  <a:pt x="33870" y="0"/>
                </a:lnTo>
                <a:lnTo>
                  <a:pt x="31186" y="2794"/>
                </a:lnTo>
                <a:lnTo>
                  <a:pt x="31075" y="6350"/>
                </a:lnTo>
                <a:lnTo>
                  <a:pt x="31749" y="218842"/>
                </a:lnTo>
                <a:lnTo>
                  <a:pt x="44495" y="218799"/>
                </a:lnTo>
                <a:lnTo>
                  <a:pt x="43776" y="6350"/>
                </a:lnTo>
                <a:lnTo>
                  <a:pt x="43776" y="2794"/>
                </a:lnTo>
                <a:lnTo>
                  <a:pt x="408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4" name="object 54"/>
          <p:cNvGrpSpPr/>
          <p:nvPr/>
        </p:nvGrpSpPr>
        <p:grpSpPr>
          <a:xfrm>
            <a:off x="5323332" y="3095879"/>
            <a:ext cx="2624455" cy="1659889"/>
            <a:chOff x="5323332" y="3095879"/>
            <a:chExt cx="2624455" cy="1659889"/>
          </a:xfrm>
        </p:grpSpPr>
        <p:sp>
          <p:nvSpPr>
            <p:cNvPr id="55" name="object 55"/>
            <p:cNvSpPr/>
            <p:nvPr/>
          </p:nvSpPr>
          <p:spPr>
            <a:xfrm>
              <a:off x="5323332" y="3095878"/>
              <a:ext cx="2624455" cy="1659889"/>
            </a:xfrm>
            <a:custGeom>
              <a:avLst/>
              <a:gdLst/>
              <a:ahLst/>
              <a:cxnLst/>
              <a:rect l="l" t="t" r="r" b="b"/>
              <a:pathLst>
                <a:path w="2624454" h="1659889">
                  <a:moveTo>
                    <a:pt x="2624328" y="13970"/>
                  </a:moveTo>
                  <a:lnTo>
                    <a:pt x="2622423" y="11049"/>
                  </a:lnTo>
                  <a:lnTo>
                    <a:pt x="2620391" y="8128"/>
                  </a:lnTo>
                  <a:lnTo>
                    <a:pt x="2616454" y="7366"/>
                  </a:lnTo>
                  <a:lnTo>
                    <a:pt x="2616073" y="7632"/>
                  </a:lnTo>
                  <a:lnTo>
                    <a:pt x="2616073" y="5080"/>
                  </a:lnTo>
                  <a:lnTo>
                    <a:pt x="2611247" y="0"/>
                  </a:lnTo>
                  <a:lnTo>
                    <a:pt x="2607183" y="0"/>
                  </a:lnTo>
                  <a:lnTo>
                    <a:pt x="2604770" y="2413"/>
                  </a:lnTo>
                  <a:lnTo>
                    <a:pt x="2589606" y="17195"/>
                  </a:lnTo>
                  <a:lnTo>
                    <a:pt x="65316" y="1281341"/>
                  </a:lnTo>
                  <a:lnTo>
                    <a:pt x="51054" y="1252855"/>
                  </a:lnTo>
                  <a:lnTo>
                    <a:pt x="0" y="1321054"/>
                  </a:lnTo>
                  <a:lnTo>
                    <a:pt x="85217" y="1321054"/>
                  </a:lnTo>
                  <a:lnTo>
                    <a:pt x="74587" y="1299845"/>
                  </a:lnTo>
                  <a:lnTo>
                    <a:pt x="70967" y="1292618"/>
                  </a:lnTo>
                  <a:lnTo>
                    <a:pt x="2558846" y="46875"/>
                  </a:lnTo>
                  <a:lnTo>
                    <a:pt x="298538" y="1595932"/>
                  </a:lnTo>
                  <a:lnTo>
                    <a:pt x="280543" y="1569720"/>
                  </a:lnTo>
                  <a:lnTo>
                    <a:pt x="239268" y="1644269"/>
                  </a:lnTo>
                  <a:lnTo>
                    <a:pt x="323723" y="1632585"/>
                  </a:lnTo>
                  <a:lnTo>
                    <a:pt x="312026" y="1615567"/>
                  </a:lnTo>
                  <a:lnTo>
                    <a:pt x="305714" y="1606384"/>
                  </a:lnTo>
                  <a:lnTo>
                    <a:pt x="2506611" y="98056"/>
                  </a:lnTo>
                  <a:lnTo>
                    <a:pt x="962990" y="1602016"/>
                  </a:lnTo>
                  <a:lnTo>
                    <a:pt x="940816" y="1579245"/>
                  </a:lnTo>
                  <a:lnTo>
                    <a:pt x="912876" y="1659763"/>
                  </a:lnTo>
                  <a:lnTo>
                    <a:pt x="994029" y="1633855"/>
                  </a:lnTo>
                  <a:lnTo>
                    <a:pt x="982891" y="1622425"/>
                  </a:lnTo>
                  <a:lnTo>
                    <a:pt x="971829" y="1611083"/>
                  </a:lnTo>
                  <a:lnTo>
                    <a:pt x="2567787" y="56121"/>
                  </a:lnTo>
                  <a:lnTo>
                    <a:pt x="2620772" y="19812"/>
                  </a:lnTo>
                  <a:lnTo>
                    <a:pt x="2623693" y="17907"/>
                  </a:lnTo>
                  <a:lnTo>
                    <a:pt x="2624328" y="1397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914390" y="4213860"/>
              <a:ext cx="173990" cy="466725"/>
            </a:xfrm>
            <a:custGeom>
              <a:avLst/>
              <a:gdLst/>
              <a:ahLst/>
              <a:cxnLst/>
              <a:rect l="l" t="t" r="r" b="b"/>
              <a:pathLst>
                <a:path w="173989" h="466725">
                  <a:moveTo>
                    <a:pt x="83058" y="408304"/>
                  </a:moveTo>
                  <a:lnTo>
                    <a:pt x="71739" y="410412"/>
                  </a:lnTo>
                  <a:lnTo>
                    <a:pt x="62420" y="416496"/>
                  </a:lnTo>
                  <a:lnTo>
                    <a:pt x="56054" y="425628"/>
                  </a:lnTo>
                  <a:lnTo>
                    <a:pt x="53594" y="436879"/>
                  </a:lnTo>
                  <a:lnTo>
                    <a:pt x="55681" y="448198"/>
                  </a:lnTo>
                  <a:lnTo>
                    <a:pt x="61722" y="457517"/>
                  </a:lnTo>
                  <a:lnTo>
                    <a:pt x="70810" y="463883"/>
                  </a:lnTo>
                  <a:lnTo>
                    <a:pt x="82042" y="466344"/>
                  </a:lnTo>
                  <a:lnTo>
                    <a:pt x="93360" y="464256"/>
                  </a:lnTo>
                  <a:lnTo>
                    <a:pt x="102679" y="458215"/>
                  </a:lnTo>
                  <a:lnTo>
                    <a:pt x="109045" y="449127"/>
                  </a:lnTo>
                  <a:lnTo>
                    <a:pt x="111506" y="437895"/>
                  </a:lnTo>
                  <a:lnTo>
                    <a:pt x="109418" y="426467"/>
                  </a:lnTo>
                  <a:lnTo>
                    <a:pt x="103378" y="417179"/>
                  </a:lnTo>
                  <a:lnTo>
                    <a:pt x="94289" y="410819"/>
                  </a:lnTo>
                  <a:lnTo>
                    <a:pt x="83058" y="408304"/>
                  </a:lnTo>
                  <a:close/>
                </a:path>
                <a:path w="173989" h="466725">
                  <a:moveTo>
                    <a:pt x="84836" y="292481"/>
                  </a:moveTo>
                  <a:lnTo>
                    <a:pt x="73590" y="294586"/>
                  </a:lnTo>
                  <a:lnTo>
                    <a:pt x="64309" y="300656"/>
                  </a:lnTo>
                  <a:lnTo>
                    <a:pt x="57957" y="309751"/>
                  </a:lnTo>
                  <a:lnTo>
                    <a:pt x="55499" y="320928"/>
                  </a:lnTo>
                  <a:lnTo>
                    <a:pt x="55499" y="321056"/>
                  </a:lnTo>
                  <a:lnTo>
                    <a:pt x="57586" y="332374"/>
                  </a:lnTo>
                  <a:lnTo>
                    <a:pt x="63626" y="341693"/>
                  </a:lnTo>
                  <a:lnTo>
                    <a:pt x="72715" y="348059"/>
                  </a:lnTo>
                  <a:lnTo>
                    <a:pt x="83947" y="350519"/>
                  </a:lnTo>
                  <a:lnTo>
                    <a:pt x="95265" y="348412"/>
                  </a:lnTo>
                  <a:lnTo>
                    <a:pt x="104584" y="342328"/>
                  </a:lnTo>
                  <a:lnTo>
                    <a:pt x="110950" y="333196"/>
                  </a:lnTo>
                  <a:lnTo>
                    <a:pt x="113411" y="321944"/>
                  </a:lnTo>
                  <a:lnTo>
                    <a:pt x="111303" y="310626"/>
                  </a:lnTo>
                  <a:lnTo>
                    <a:pt x="105219" y="301307"/>
                  </a:lnTo>
                  <a:lnTo>
                    <a:pt x="96087" y="294941"/>
                  </a:lnTo>
                  <a:lnTo>
                    <a:pt x="84836" y="292481"/>
                  </a:lnTo>
                  <a:close/>
                </a:path>
                <a:path w="173989" h="466725">
                  <a:moveTo>
                    <a:pt x="86740" y="176656"/>
                  </a:moveTo>
                  <a:lnTo>
                    <a:pt x="75441" y="178744"/>
                  </a:lnTo>
                  <a:lnTo>
                    <a:pt x="66167" y="184785"/>
                  </a:lnTo>
                  <a:lnTo>
                    <a:pt x="59844" y="193873"/>
                  </a:lnTo>
                  <a:lnTo>
                    <a:pt x="57404" y="205104"/>
                  </a:lnTo>
                  <a:lnTo>
                    <a:pt x="57404" y="205231"/>
                  </a:lnTo>
                  <a:lnTo>
                    <a:pt x="59491" y="216477"/>
                  </a:lnTo>
                  <a:lnTo>
                    <a:pt x="65531" y="225758"/>
                  </a:lnTo>
                  <a:lnTo>
                    <a:pt x="74620" y="232110"/>
                  </a:lnTo>
                  <a:lnTo>
                    <a:pt x="85851" y="234569"/>
                  </a:lnTo>
                  <a:lnTo>
                    <a:pt x="97153" y="232481"/>
                  </a:lnTo>
                  <a:lnTo>
                    <a:pt x="106441" y="226440"/>
                  </a:lnTo>
                  <a:lnTo>
                    <a:pt x="112801" y="217352"/>
                  </a:lnTo>
                  <a:lnTo>
                    <a:pt x="115315" y="206120"/>
                  </a:lnTo>
                  <a:lnTo>
                    <a:pt x="113208" y="194748"/>
                  </a:lnTo>
                  <a:lnTo>
                    <a:pt x="107124" y="185467"/>
                  </a:lnTo>
                  <a:lnTo>
                    <a:pt x="97992" y="179115"/>
                  </a:lnTo>
                  <a:lnTo>
                    <a:pt x="86740" y="176656"/>
                  </a:lnTo>
                  <a:close/>
                </a:path>
                <a:path w="173989" h="466725">
                  <a:moveTo>
                    <a:pt x="89662" y="0"/>
                  </a:moveTo>
                  <a:lnTo>
                    <a:pt x="0" y="172338"/>
                  </a:lnTo>
                  <a:lnTo>
                    <a:pt x="173736" y="175132"/>
                  </a:lnTo>
                  <a:lnTo>
                    <a:pt x="89662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0"/>
            <a:ext cx="8782812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80943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Formalising a </a:t>
            </a:r>
            <a:r>
              <a:rPr spc="-10" dirty="0"/>
              <a:t>problem </a:t>
            </a:r>
            <a:r>
              <a:rPr spc="-5" dirty="0"/>
              <a:t>for</a:t>
            </a:r>
            <a:r>
              <a:rPr spc="45" dirty="0"/>
              <a:t> </a:t>
            </a:r>
            <a:r>
              <a:rPr spc="-5" dirty="0"/>
              <a:t>search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90600" y="1752600"/>
            <a:ext cx="6867525" cy="1276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52525"/>
                </a:solidFill>
                <a:latin typeface="Gothic Uralic"/>
                <a:cs typeface="Gothic Uralic"/>
              </a:rPr>
              <a:t>How </a:t>
            </a:r>
            <a:r>
              <a:rPr sz="2400" spc="-5" dirty="0">
                <a:solidFill>
                  <a:srgbClr val="252525"/>
                </a:solidFill>
                <a:latin typeface="Gothic Uralic"/>
                <a:cs typeface="Gothic Uralic"/>
              </a:rPr>
              <a:t>to </a:t>
            </a:r>
            <a:r>
              <a:rPr sz="2400" dirty="0">
                <a:solidFill>
                  <a:srgbClr val="252525"/>
                </a:solidFill>
                <a:latin typeface="Gothic Uralic"/>
                <a:cs typeface="Gothic Uralic"/>
              </a:rPr>
              <a:t>formalise a </a:t>
            </a:r>
            <a:r>
              <a:rPr sz="2400" spc="-5" dirty="0">
                <a:solidFill>
                  <a:srgbClr val="252525"/>
                </a:solidFill>
                <a:latin typeface="Gothic Uralic"/>
                <a:cs typeface="Gothic Uralic"/>
              </a:rPr>
              <a:t>problem for </a:t>
            </a:r>
            <a:r>
              <a:rPr sz="2400" spc="-5" dirty="0" smtClean="0">
                <a:solidFill>
                  <a:srgbClr val="252525"/>
                </a:solidFill>
                <a:latin typeface="Gothic Uralic"/>
                <a:cs typeface="Gothic Uralic"/>
              </a:rPr>
              <a:t>search</a:t>
            </a:r>
            <a:endParaRPr sz="2400" dirty="0" smtClean="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850" dirty="0" smtClean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tabLst>
                <a:tab pos="469900" algn="l"/>
              </a:tabLst>
            </a:pPr>
            <a:r>
              <a:rPr sz="2000" dirty="0" smtClean="0">
                <a:solidFill>
                  <a:srgbClr val="4966AC"/>
                </a:solidFill>
                <a:latin typeface="Gothic Uralic"/>
                <a:cs typeface="Gothic Uralic"/>
              </a:rPr>
              <a:t>1</a:t>
            </a:r>
            <a:r>
              <a:rPr sz="2000" dirty="0">
                <a:solidFill>
                  <a:srgbClr val="4966AC"/>
                </a:solidFill>
                <a:latin typeface="Gothic Uralic"/>
                <a:cs typeface="Gothic Uralic"/>
              </a:rPr>
              <a:t>.	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Determine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relevant </a:t>
            </a: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problem-solving</a:t>
            </a:r>
            <a:r>
              <a:rPr sz="2000" b="1" i="1" spc="-135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knowledge</a:t>
            </a:r>
            <a:endParaRPr sz="2000" dirty="0">
              <a:latin typeface="TeXGyreAdventor"/>
              <a:cs typeface="TeXGyreAdventor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0"/>
            <a:ext cx="8782812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80943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Formalising a </a:t>
            </a:r>
            <a:r>
              <a:rPr spc="-10" dirty="0"/>
              <a:t>problem </a:t>
            </a:r>
            <a:r>
              <a:rPr spc="-5" dirty="0"/>
              <a:t>for</a:t>
            </a:r>
            <a:r>
              <a:rPr spc="45" dirty="0"/>
              <a:t> </a:t>
            </a:r>
            <a:r>
              <a:rPr spc="-5" dirty="0"/>
              <a:t>search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4400" y="1752600"/>
            <a:ext cx="6867525" cy="1718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52525"/>
                </a:solidFill>
                <a:latin typeface="Gothic Uralic"/>
                <a:cs typeface="Gothic Uralic"/>
              </a:rPr>
              <a:t>How </a:t>
            </a:r>
            <a:r>
              <a:rPr sz="2400" spc="-5" dirty="0">
                <a:solidFill>
                  <a:srgbClr val="252525"/>
                </a:solidFill>
                <a:latin typeface="Gothic Uralic"/>
                <a:cs typeface="Gothic Uralic"/>
              </a:rPr>
              <a:t>to </a:t>
            </a:r>
            <a:r>
              <a:rPr sz="2400" dirty="0">
                <a:solidFill>
                  <a:srgbClr val="252525"/>
                </a:solidFill>
                <a:latin typeface="Gothic Uralic"/>
                <a:cs typeface="Gothic Uralic"/>
              </a:rPr>
              <a:t>formalise a </a:t>
            </a:r>
            <a:r>
              <a:rPr sz="2400" spc="-5" dirty="0">
                <a:solidFill>
                  <a:srgbClr val="252525"/>
                </a:solidFill>
                <a:latin typeface="Gothic Uralic"/>
                <a:cs typeface="Gothic Uralic"/>
              </a:rPr>
              <a:t>problem for search</a:t>
            </a:r>
            <a:endParaRPr sz="2400" dirty="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850" dirty="0">
              <a:latin typeface="Gothic Uralic"/>
              <a:cs typeface="Gothic Uralic"/>
            </a:endParaRPr>
          </a:p>
          <a:p>
            <a:pPr marL="469900" indent="-457835">
              <a:lnSpc>
                <a:spcPct val="100000"/>
              </a:lnSpc>
              <a:buClr>
                <a:srgbClr val="4966AC"/>
              </a:buClr>
              <a:buAutoNum type="arabicPeriod"/>
              <a:tabLst>
                <a:tab pos="469900" algn="l"/>
                <a:tab pos="469900" algn="l"/>
              </a:tabLst>
            </a:pP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Determine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relevant </a:t>
            </a: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problem-solving</a:t>
            </a:r>
            <a:r>
              <a:rPr sz="2000" b="1" i="1" spc="-135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knowledge</a:t>
            </a:r>
            <a:endParaRPr sz="2000" dirty="0">
              <a:latin typeface="TeXGyreAdventor"/>
              <a:cs typeface="TeXGyreAdventor"/>
            </a:endParaRPr>
          </a:p>
          <a:p>
            <a:pPr marL="469900" indent="-457835">
              <a:lnSpc>
                <a:spcPct val="100000"/>
              </a:lnSpc>
              <a:spcBef>
                <a:spcPts val="1080"/>
              </a:spcBef>
              <a:buClr>
                <a:srgbClr val="4966AC"/>
              </a:buClr>
              <a:buAutoNum type="arabicPeriod"/>
              <a:tabLst>
                <a:tab pos="469900" algn="l"/>
                <a:tab pos="469900" algn="l"/>
              </a:tabLst>
            </a:pP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Find a suitable </a:t>
            </a: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state</a:t>
            </a:r>
            <a:r>
              <a:rPr sz="2000" b="1" i="1" spc="-75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representation</a:t>
            </a:r>
            <a:endParaRPr sz="2000" dirty="0">
              <a:latin typeface="TeXGyreAdventor"/>
              <a:cs typeface="TeXGyreAdventor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32852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4572" y="0"/>
            <a:ext cx="12201525" cy="1176655"/>
            <a:chOff x="-4572" y="0"/>
            <a:chExt cx="12201525" cy="117665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11673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1167765"/>
            </a:xfrm>
            <a:custGeom>
              <a:avLst/>
              <a:gdLst/>
              <a:ahLst/>
              <a:cxnLst/>
              <a:rect l="l" t="t" r="r" b="b"/>
              <a:pathLst>
                <a:path w="12192000" h="1167765">
                  <a:moveTo>
                    <a:pt x="12192000" y="0"/>
                  </a:moveTo>
                  <a:lnTo>
                    <a:pt x="0" y="0"/>
                  </a:lnTo>
                  <a:lnTo>
                    <a:pt x="0" y="1007999"/>
                  </a:lnTo>
                  <a:lnTo>
                    <a:pt x="1996058" y="1007999"/>
                  </a:lnTo>
                  <a:lnTo>
                    <a:pt x="2377059" y="1160652"/>
                  </a:lnTo>
                  <a:lnTo>
                    <a:pt x="2385441" y="1162303"/>
                  </a:lnTo>
                  <a:lnTo>
                    <a:pt x="2398141" y="1164844"/>
                  </a:lnTo>
                  <a:lnTo>
                    <a:pt x="2410841" y="1167384"/>
                  </a:lnTo>
                  <a:lnTo>
                    <a:pt x="2421509" y="1167384"/>
                  </a:lnTo>
                  <a:lnTo>
                    <a:pt x="2434209" y="1167384"/>
                  </a:lnTo>
                  <a:lnTo>
                    <a:pt x="2444750" y="1164844"/>
                  </a:lnTo>
                  <a:lnTo>
                    <a:pt x="2457450" y="1162303"/>
                  </a:lnTo>
                  <a:lnTo>
                    <a:pt x="2465959" y="1160652"/>
                  </a:lnTo>
                  <a:lnTo>
                    <a:pt x="2846959" y="1007999"/>
                  </a:lnTo>
                  <a:lnTo>
                    <a:pt x="12192000" y="1007999"/>
                  </a:lnTo>
                  <a:lnTo>
                    <a:pt x="12192000" y="0"/>
                  </a:lnTo>
                  <a:close/>
                </a:path>
              </a:pathLst>
            </a:custGeom>
            <a:ln w="9144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2544" y="0"/>
              <a:ext cx="8782812" cy="11490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80943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Formalising a </a:t>
            </a:r>
            <a:r>
              <a:rPr spc="-10" dirty="0"/>
              <a:t>problem </a:t>
            </a:r>
            <a:r>
              <a:rPr spc="-5" dirty="0"/>
              <a:t>for</a:t>
            </a:r>
            <a:r>
              <a:rPr spc="45" dirty="0"/>
              <a:t> </a:t>
            </a:r>
            <a:r>
              <a:rPr spc="-5" dirty="0"/>
              <a:t>search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14400" y="1752600"/>
            <a:ext cx="6867525" cy="2160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52525"/>
                </a:solidFill>
                <a:latin typeface="Gothic Uralic"/>
                <a:cs typeface="Gothic Uralic"/>
              </a:rPr>
              <a:t>How </a:t>
            </a:r>
            <a:r>
              <a:rPr sz="2400" spc="-5" dirty="0">
                <a:solidFill>
                  <a:srgbClr val="252525"/>
                </a:solidFill>
                <a:latin typeface="Gothic Uralic"/>
                <a:cs typeface="Gothic Uralic"/>
              </a:rPr>
              <a:t>to </a:t>
            </a:r>
            <a:r>
              <a:rPr sz="2400" dirty="0">
                <a:solidFill>
                  <a:srgbClr val="252525"/>
                </a:solidFill>
                <a:latin typeface="Gothic Uralic"/>
                <a:cs typeface="Gothic Uralic"/>
              </a:rPr>
              <a:t>formalise a </a:t>
            </a:r>
            <a:r>
              <a:rPr sz="2400" spc="-5" dirty="0">
                <a:solidFill>
                  <a:srgbClr val="252525"/>
                </a:solidFill>
                <a:latin typeface="Gothic Uralic"/>
                <a:cs typeface="Gothic Uralic"/>
              </a:rPr>
              <a:t>problem for search</a:t>
            </a:r>
            <a:endParaRPr sz="2400" dirty="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850" dirty="0">
              <a:latin typeface="Gothic Uralic"/>
              <a:cs typeface="Gothic Uralic"/>
            </a:endParaRPr>
          </a:p>
          <a:p>
            <a:pPr marL="469900" indent="-457835">
              <a:lnSpc>
                <a:spcPct val="100000"/>
              </a:lnSpc>
              <a:buClr>
                <a:srgbClr val="4966AC"/>
              </a:buClr>
              <a:buAutoNum type="arabicPeriod"/>
              <a:tabLst>
                <a:tab pos="469900" algn="l"/>
                <a:tab pos="469900" algn="l"/>
              </a:tabLst>
            </a:pP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Determine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relevant </a:t>
            </a: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problem-solving</a:t>
            </a:r>
            <a:r>
              <a:rPr sz="2000" b="1" i="1" spc="-135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knowledge</a:t>
            </a:r>
            <a:endParaRPr sz="2000" dirty="0">
              <a:latin typeface="TeXGyreAdventor"/>
              <a:cs typeface="TeXGyreAdventor"/>
            </a:endParaRPr>
          </a:p>
          <a:p>
            <a:pPr marL="469900" indent="-457835">
              <a:lnSpc>
                <a:spcPct val="100000"/>
              </a:lnSpc>
              <a:spcBef>
                <a:spcPts val="1080"/>
              </a:spcBef>
              <a:buClr>
                <a:srgbClr val="4966AC"/>
              </a:buClr>
              <a:buAutoNum type="arabicPeriod"/>
              <a:tabLst>
                <a:tab pos="469900" algn="l"/>
                <a:tab pos="469900" algn="l"/>
              </a:tabLst>
            </a:pP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Find a suitable </a:t>
            </a: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state</a:t>
            </a:r>
            <a:r>
              <a:rPr sz="2000" b="1" i="1" spc="-75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representation</a:t>
            </a:r>
            <a:endParaRPr sz="2000" dirty="0">
              <a:latin typeface="TeXGyreAdventor"/>
              <a:cs typeface="TeXGyreAdventor"/>
            </a:endParaRPr>
          </a:p>
          <a:p>
            <a:pPr marL="469900" indent="-457835">
              <a:lnSpc>
                <a:spcPct val="100000"/>
              </a:lnSpc>
              <a:spcBef>
                <a:spcPts val="1085"/>
              </a:spcBef>
              <a:buClr>
                <a:srgbClr val="4966AC"/>
              </a:buClr>
              <a:buAutoNum type="arabicPeriod"/>
              <a:tabLst>
                <a:tab pos="469900" algn="l"/>
                <a:tab pos="469900" algn="l"/>
              </a:tabLst>
            </a:pP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Define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initial state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and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goal</a:t>
            </a:r>
            <a:r>
              <a:rPr sz="2000" b="1" i="1" spc="-80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state(s)</a:t>
            </a:r>
            <a:endParaRPr sz="2000" dirty="0">
              <a:latin typeface="TeXGyreAdventor"/>
              <a:cs typeface="TeXGyreAdventor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0"/>
            <a:ext cx="8782812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80943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Formalising a </a:t>
            </a:r>
            <a:r>
              <a:rPr spc="-10" dirty="0"/>
              <a:t>problem </a:t>
            </a:r>
            <a:r>
              <a:rPr spc="-5" dirty="0"/>
              <a:t>for</a:t>
            </a:r>
            <a:r>
              <a:rPr spc="45" dirty="0"/>
              <a:t> </a:t>
            </a:r>
            <a:r>
              <a:rPr spc="-5" dirty="0"/>
              <a:t>search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9600" y="1524000"/>
            <a:ext cx="7509509" cy="2628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52525"/>
                </a:solidFill>
                <a:latin typeface="Gothic Uralic"/>
                <a:cs typeface="Gothic Uralic"/>
              </a:rPr>
              <a:t>How </a:t>
            </a:r>
            <a:r>
              <a:rPr sz="2400" spc="-5" dirty="0">
                <a:solidFill>
                  <a:srgbClr val="252525"/>
                </a:solidFill>
                <a:latin typeface="Gothic Uralic"/>
                <a:cs typeface="Gothic Uralic"/>
              </a:rPr>
              <a:t>to </a:t>
            </a:r>
            <a:r>
              <a:rPr sz="2400" dirty="0">
                <a:solidFill>
                  <a:srgbClr val="252525"/>
                </a:solidFill>
                <a:latin typeface="Gothic Uralic"/>
                <a:cs typeface="Gothic Uralic"/>
              </a:rPr>
              <a:t>formalise a </a:t>
            </a:r>
            <a:r>
              <a:rPr sz="2400" spc="-5" dirty="0">
                <a:solidFill>
                  <a:srgbClr val="252525"/>
                </a:solidFill>
                <a:latin typeface="Gothic Uralic"/>
                <a:cs typeface="Gothic Uralic"/>
              </a:rPr>
              <a:t>problem for</a:t>
            </a:r>
            <a:r>
              <a:rPr sz="240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Gothic Uralic"/>
                <a:cs typeface="Gothic Uralic"/>
              </a:rPr>
              <a:t>search</a:t>
            </a:r>
            <a:endParaRPr sz="2400" dirty="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850" dirty="0">
              <a:latin typeface="Gothic Uralic"/>
              <a:cs typeface="Gothic Uralic"/>
            </a:endParaRPr>
          </a:p>
          <a:p>
            <a:pPr marL="469900" indent="-457835">
              <a:lnSpc>
                <a:spcPct val="100000"/>
              </a:lnSpc>
              <a:buClr>
                <a:srgbClr val="4966AC"/>
              </a:buClr>
              <a:buAutoNum type="arabicPeriod"/>
              <a:tabLst>
                <a:tab pos="469900" algn="l"/>
                <a:tab pos="469900" algn="l"/>
              </a:tabLst>
            </a:pP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Determine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relevant </a:t>
            </a: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problem-solving</a:t>
            </a:r>
            <a:r>
              <a:rPr sz="2000" b="1" i="1" spc="-135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knowledge</a:t>
            </a:r>
            <a:endParaRPr sz="2000" dirty="0">
              <a:latin typeface="TeXGyreAdventor"/>
              <a:cs typeface="TeXGyreAdventor"/>
            </a:endParaRPr>
          </a:p>
          <a:p>
            <a:pPr marL="469900" indent="-457835">
              <a:lnSpc>
                <a:spcPct val="100000"/>
              </a:lnSpc>
              <a:spcBef>
                <a:spcPts val="1080"/>
              </a:spcBef>
              <a:buClr>
                <a:srgbClr val="4966AC"/>
              </a:buClr>
              <a:buAutoNum type="arabicPeriod"/>
              <a:tabLst>
                <a:tab pos="469900" algn="l"/>
                <a:tab pos="469900" algn="l"/>
              </a:tabLst>
            </a:pPr>
            <a:r>
              <a:rPr lang="en-US" sz="2000" dirty="0" smtClean="0">
                <a:solidFill>
                  <a:srgbClr val="252525"/>
                </a:solidFill>
                <a:latin typeface="Gothic Uralic"/>
                <a:cs typeface="Gothic Uralic"/>
              </a:rPr>
              <a:t>Find a suitable </a:t>
            </a:r>
            <a:r>
              <a:rPr lang="en-US" sz="2000" b="1" i="1" spc="-5" dirty="0" smtClean="0">
                <a:solidFill>
                  <a:srgbClr val="252525"/>
                </a:solidFill>
                <a:latin typeface="TeXGyreAdventor"/>
                <a:cs typeface="TeXGyreAdventor"/>
              </a:rPr>
              <a:t>state</a:t>
            </a:r>
            <a:r>
              <a:rPr lang="en-US" sz="2000" b="1" i="1" spc="-70" dirty="0" smtClean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lang="en-US" sz="2000" b="1" i="1" spc="-5" dirty="0" smtClean="0">
                <a:solidFill>
                  <a:srgbClr val="252525"/>
                </a:solidFill>
                <a:latin typeface="TeXGyreAdventor"/>
                <a:cs typeface="TeXGyreAdventor"/>
              </a:rPr>
              <a:t>representation</a:t>
            </a:r>
            <a:endParaRPr lang="en-US" sz="2000" dirty="0" smtClean="0">
              <a:latin typeface="TeXGyreAdventor"/>
              <a:cs typeface="TeXGyreAdventor"/>
            </a:endParaRPr>
          </a:p>
          <a:p>
            <a:pPr marL="469900" indent="-457835">
              <a:lnSpc>
                <a:spcPct val="100000"/>
              </a:lnSpc>
              <a:spcBef>
                <a:spcPts val="1085"/>
              </a:spcBef>
              <a:buClr>
                <a:srgbClr val="4966AC"/>
              </a:buClr>
              <a:buAutoNum type="arabicPeriod"/>
              <a:tabLst>
                <a:tab pos="469900" algn="l"/>
                <a:tab pos="469900" algn="l"/>
              </a:tabLst>
            </a:pPr>
            <a:r>
              <a:rPr lang="en-US" sz="2000" spc="-5" dirty="0" smtClean="0">
                <a:solidFill>
                  <a:srgbClr val="252525"/>
                </a:solidFill>
                <a:latin typeface="Gothic Uralic"/>
                <a:cs typeface="Gothic Uralic"/>
              </a:rPr>
              <a:t>Define </a:t>
            </a:r>
            <a:r>
              <a:rPr lang="en-US" sz="2000" spc="5" dirty="0" smtClean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lang="en-US" sz="2000" b="1" i="1" spc="-5" dirty="0" smtClean="0">
                <a:solidFill>
                  <a:srgbClr val="252525"/>
                </a:solidFill>
                <a:latin typeface="TeXGyreAdventor"/>
                <a:cs typeface="TeXGyreAdventor"/>
              </a:rPr>
              <a:t>initial state </a:t>
            </a:r>
            <a:r>
              <a:rPr lang="en-US" sz="2000" spc="-5" dirty="0" smtClean="0">
                <a:solidFill>
                  <a:srgbClr val="252525"/>
                </a:solidFill>
                <a:latin typeface="Gothic Uralic"/>
                <a:cs typeface="Gothic Uralic"/>
              </a:rPr>
              <a:t>and </a:t>
            </a:r>
            <a:r>
              <a:rPr lang="en-US" sz="2000" spc="5" dirty="0" smtClean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lang="en-US" sz="2000" b="1" i="1" spc="-5" dirty="0" smtClean="0">
                <a:solidFill>
                  <a:srgbClr val="252525"/>
                </a:solidFill>
                <a:latin typeface="TeXGyreAdventor"/>
                <a:cs typeface="TeXGyreAdventor"/>
              </a:rPr>
              <a:t>goal</a:t>
            </a:r>
            <a:r>
              <a:rPr lang="en-US" sz="2000" b="1" i="1" spc="-85" dirty="0" smtClean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lang="en-US" sz="2000" b="1" i="1" spc="-5" dirty="0" smtClean="0">
                <a:solidFill>
                  <a:srgbClr val="252525"/>
                </a:solidFill>
                <a:latin typeface="TeXGyreAdventor"/>
                <a:cs typeface="TeXGyreAdventor"/>
              </a:rPr>
              <a:t>state(s)</a:t>
            </a:r>
            <a:endParaRPr lang="en-US" sz="2000" dirty="0" smtClean="0">
              <a:latin typeface="TeXGyreAdventor"/>
              <a:cs typeface="TeXGyreAdventor"/>
            </a:endParaRPr>
          </a:p>
          <a:p>
            <a:pPr marL="469900" indent="-457835">
              <a:lnSpc>
                <a:spcPct val="100000"/>
              </a:lnSpc>
              <a:spcBef>
                <a:spcPts val="1080"/>
              </a:spcBef>
              <a:buClr>
                <a:srgbClr val="4966AC"/>
              </a:buClr>
              <a:buAutoNum type="arabicPeriod"/>
              <a:tabLst>
                <a:tab pos="469900" algn="l"/>
                <a:tab pos="469900" algn="l"/>
              </a:tabLst>
            </a:pPr>
            <a:r>
              <a:rPr sz="2000" spc="-5" dirty="0" smtClean="0">
                <a:solidFill>
                  <a:srgbClr val="252525"/>
                </a:solidFill>
                <a:latin typeface="Gothic Uralic"/>
                <a:cs typeface="Gothic Uralic"/>
              </a:rPr>
              <a:t>Define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 </a:t>
            </a: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transition </a:t>
            </a:r>
            <a:r>
              <a:rPr sz="2000" b="1" i="1" dirty="0">
                <a:solidFill>
                  <a:srgbClr val="252525"/>
                </a:solidFill>
                <a:latin typeface="TeXGyreAdventor"/>
                <a:cs typeface="TeXGyreAdventor"/>
              </a:rPr>
              <a:t>model </a:t>
            </a:r>
            <a:r>
              <a:rPr sz="2000" spc="-10" dirty="0">
                <a:solidFill>
                  <a:srgbClr val="252525"/>
                </a:solidFill>
                <a:latin typeface="Gothic Uralic"/>
                <a:cs typeface="Gothic Uralic"/>
              </a:rPr>
              <a:t>(also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called </a:t>
            </a: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successor</a:t>
            </a:r>
            <a:r>
              <a:rPr sz="2000" b="1" i="1" spc="-70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000" b="1" i="1" dirty="0">
                <a:solidFill>
                  <a:srgbClr val="252525"/>
                </a:solidFill>
                <a:latin typeface="TeXGyreAdventor"/>
                <a:cs typeface="TeXGyreAdventor"/>
              </a:rPr>
              <a:t>function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)</a:t>
            </a:r>
            <a:endParaRPr sz="2000" dirty="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0"/>
            <a:ext cx="8782812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80943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Formalising a </a:t>
            </a:r>
            <a:r>
              <a:rPr spc="-10" dirty="0"/>
              <a:t>problem </a:t>
            </a:r>
            <a:r>
              <a:rPr spc="-5" dirty="0"/>
              <a:t>for</a:t>
            </a:r>
            <a:r>
              <a:rPr spc="45" dirty="0"/>
              <a:t> </a:t>
            </a:r>
            <a:r>
              <a:rPr spc="-5" dirty="0"/>
              <a:t>search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4400" y="1447800"/>
            <a:ext cx="7509509" cy="2602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52525"/>
                </a:solidFill>
                <a:latin typeface="Gothic Uralic"/>
                <a:cs typeface="Gothic Uralic"/>
              </a:rPr>
              <a:t>How </a:t>
            </a:r>
            <a:r>
              <a:rPr sz="2400" spc="-5" dirty="0">
                <a:solidFill>
                  <a:srgbClr val="252525"/>
                </a:solidFill>
                <a:latin typeface="Gothic Uralic"/>
                <a:cs typeface="Gothic Uralic"/>
              </a:rPr>
              <a:t>to </a:t>
            </a:r>
            <a:r>
              <a:rPr sz="2400" dirty="0">
                <a:solidFill>
                  <a:srgbClr val="252525"/>
                </a:solidFill>
                <a:latin typeface="Gothic Uralic"/>
                <a:cs typeface="Gothic Uralic"/>
              </a:rPr>
              <a:t>formalise a </a:t>
            </a:r>
            <a:r>
              <a:rPr sz="2400" spc="-5" dirty="0">
                <a:solidFill>
                  <a:srgbClr val="252525"/>
                </a:solidFill>
                <a:latin typeface="Gothic Uralic"/>
                <a:cs typeface="Gothic Uralic"/>
              </a:rPr>
              <a:t>problem for</a:t>
            </a:r>
            <a:r>
              <a:rPr sz="240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Gothic Uralic"/>
                <a:cs typeface="Gothic Uralic"/>
              </a:rPr>
              <a:t>search</a:t>
            </a:r>
            <a:endParaRPr sz="2400" dirty="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850" dirty="0">
              <a:latin typeface="Gothic Uralic"/>
              <a:cs typeface="Gothic Uralic"/>
            </a:endParaRPr>
          </a:p>
          <a:p>
            <a:pPr marL="469900" indent="-457835">
              <a:lnSpc>
                <a:spcPct val="100000"/>
              </a:lnSpc>
              <a:buClr>
                <a:srgbClr val="4966AC"/>
              </a:buClr>
              <a:buAutoNum type="arabicPeriod"/>
              <a:tabLst>
                <a:tab pos="469900" algn="l"/>
                <a:tab pos="469900" algn="l"/>
              </a:tabLst>
            </a:pP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Determine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relevant </a:t>
            </a: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problem-solving</a:t>
            </a:r>
            <a:r>
              <a:rPr sz="2000" b="1" i="1" spc="-135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knowledge</a:t>
            </a:r>
            <a:endParaRPr sz="2000" dirty="0">
              <a:latin typeface="TeXGyreAdventor"/>
              <a:cs typeface="TeXGyreAdventor"/>
            </a:endParaRPr>
          </a:p>
          <a:p>
            <a:pPr marL="469900" indent="-457835">
              <a:lnSpc>
                <a:spcPct val="100000"/>
              </a:lnSpc>
              <a:spcBef>
                <a:spcPts val="1080"/>
              </a:spcBef>
              <a:buClr>
                <a:srgbClr val="4966AC"/>
              </a:buClr>
              <a:buAutoNum type="arabicPeriod"/>
              <a:tabLst>
                <a:tab pos="469900" algn="l"/>
                <a:tab pos="469900" algn="l"/>
              </a:tabLst>
            </a:pP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Find a suitable </a:t>
            </a: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state</a:t>
            </a:r>
            <a:r>
              <a:rPr sz="2000" b="1" i="1" spc="-70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representation</a:t>
            </a:r>
            <a:endParaRPr sz="2000" dirty="0">
              <a:latin typeface="TeXGyreAdventor"/>
              <a:cs typeface="TeXGyreAdventor"/>
            </a:endParaRPr>
          </a:p>
          <a:p>
            <a:pPr marL="469900" indent="-457835">
              <a:lnSpc>
                <a:spcPct val="100000"/>
              </a:lnSpc>
              <a:spcBef>
                <a:spcPts val="1085"/>
              </a:spcBef>
              <a:buClr>
                <a:srgbClr val="4966AC"/>
              </a:buClr>
              <a:buAutoNum type="arabicPeriod"/>
              <a:tabLst>
                <a:tab pos="469900" algn="l"/>
                <a:tab pos="469900" algn="l"/>
              </a:tabLst>
            </a:pP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Define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initial state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and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goal</a:t>
            </a:r>
            <a:r>
              <a:rPr sz="2000" b="1" i="1" spc="-85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state(s)</a:t>
            </a:r>
            <a:endParaRPr sz="2000" dirty="0">
              <a:latin typeface="TeXGyreAdventor"/>
              <a:cs typeface="TeXGyreAdventor"/>
            </a:endParaRPr>
          </a:p>
          <a:p>
            <a:pPr marL="469900" indent="-457835">
              <a:lnSpc>
                <a:spcPct val="100000"/>
              </a:lnSpc>
              <a:spcBef>
                <a:spcPts val="1080"/>
              </a:spcBef>
              <a:buClr>
                <a:srgbClr val="4966AC"/>
              </a:buClr>
              <a:buAutoNum type="arabicPeriod"/>
              <a:tabLst>
                <a:tab pos="469900" algn="l"/>
                <a:tab pos="469900" algn="l"/>
              </a:tabLst>
            </a:pP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Define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 </a:t>
            </a: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transition </a:t>
            </a:r>
            <a:r>
              <a:rPr sz="2000" b="1" i="1" dirty="0">
                <a:solidFill>
                  <a:srgbClr val="252525"/>
                </a:solidFill>
                <a:latin typeface="TeXGyreAdventor"/>
                <a:cs typeface="TeXGyreAdventor"/>
              </a:rPr>
              <a:t>model </a:t>
            </a:r>
            <a:r>
              <a:rPr sz="2000" spc="-10" dirty="0">
                <a:solidFill>
                  <a:srgbClr val="252525"/>
                </a:solidFill>
                <a:latin typeface="Gothic Uralic"/>
                <a:cs typeface="Gothic Uralic"/>
              </a:rPr>
              <a:t>(also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called </a:t>
            </a: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successor</a:t>
            </a:r>
            <a:r>
              <a:rPr sz="2000" b="1" i="1" spc="-70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000" b="1" i="1" dirty="0">
                <a:solidFill>
                  <a:srgbClr val="252525"/>
                </a:solidFill>
                <a:latin typeface="TeXGyreAdventor"/>
                <a:cs typeface="TeXGyreAdventor"/>
              </a:rPr>
              <a:t>function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)</a:t>
            </a:r>
            <a:endParaRPr sz="2000" dirty="0">
              <a:latin typeface="Gothic Uralic"/>
              <a:cs typeface="Gothic Ural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26560" y="5601716"/>
            <a:ext cx="398970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C00000"/>
                </a:solidFill>
                <a:latin typeface="Gothic Uralic"/>
                <a:cs typeface="Gothic Uralic"/>
              </a:rPr>
              <a:t>Now, </a:t>
            </a:r>
            <a:r>
              <a:rPr sz="1800" dirty="0">
                <a:solidFill>
                  <a:srgbClr val="C00000"/>
                </a:solidFill>
                <a:latin typeface="Gothic Uralic"/>
                <a:cs typeface="Gothic Uralic"/>
              </a:rPr>
              <a:t>a machine can do </a:t>
            </a:r>
            <a:r>
              <a:rPr sz="1800" spc="-10" dirty="0">
                <a:solidFill>
                  <a:srgbClr val="C00000"/>
                </a:solidFill>
                <a:latin typeface="Gothic Uralic"/>
                <a:cs typeface="Gothic Uralic"/>
              </a:rPr>
              <a:t>the</a:t>
            </a:r>
            <a:r>
              <a:rPr sz="1800" spc="-35" dirty="0">
                <a:solidFill>
                  <a:srgbClr val="C00000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Gothic Uralic"/>
                <a:cs typeface="Gothic Uralic"/>
              </a:rPr>
              <a:t>search</a:t>
            </a:r>
            <a:endParaRPr sz="1800">
              <a:latin typeface="Gothic Uralic"/>
              <a:cs typeface="Gothic Uralic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571744" y="5052059"/>
            <a:ext cx="338455" cy="431800"/>
            <a:chOff x="5571744" y="5052059"/>
            <a:chExt cx="338455" cy="431800"/>
          </a:xfrm>
        </p:grpSpPr>
        <p:sp>
          <p:nvSpPr>
            <p:cNvPr id="8" name="object 8"/>
            <p:cNvSpPr/>
            <p:nvPr/>
          </p:nvSpPr>
          <p:spPr>
            <a:xfrm>
              <a:off x="5579364" y="5059679"/>
              <a:ext cx="323215" cy="416559"/>
            </a:xfrm>
            <a:custGeom>
              <a:avLst/>
              <a:gdLst/>
              <a:ahLst/>
              <a:cxnLst/>
              <a:rect l="l" t="t" r="r" b="b"/>
              <a:pathLst>
                <a:path w="323214" h="416560">
                  <a:moveTo>
                    <a:pt x="242315" y="0"/>
                  </a:moveTo>
                  <a:lnTo>
                    <a:pt x="80772" y="0"/>
                  </a:lnTo>
                  <a:lnTo>
                    <a:pt x="80772" y="254508"/>
                  </a:lnTo>
                  <a:lnTo>
                    <a:pt x="0" y="254508"/>
                  </a:lnTo>
                  <a:lnTo>
                    <a:pt x="161544" y="416052"/>
                  </a:lnTo>
                  <a:lnTo>
                    <a:pt x="323088" y="254508"/>
                  </a:lnTo>
                  <a:lnTo>
                    <a:pt x="242315" y="254508"/>
                  </a:lnTo>
                  <a:lnTo>
                    <a:pt x="242315" y="0"/>
                  </a:lnTo>
                  <a:close/>
                </a:path>
              </a:pathLst>
            </a:custGeom>
            <a:solidFill>
              <a:srgbClr val="4966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579364" y="5059679"/>
              <a:ext cx="323215" cy="416559"/>
            </a:xfrm>
            <a:custGeom>
              <a:avLst/>
              <a:gdLst/>
              <a:ahLst/>
              <a:cxnLst/>
              <a:rect l="l" t="t" r="r" b="b"/>
              <a:pathLst>
                <a:path w="323214" h="416560">
                  <a:moveTo>
                    <a:pt x="0" y="254508"/>
                  </a:moveTo>
                  <a:lnTo>
                    <a:pt x="80772" y="254508"/>
                  </a:lnTo>
                  <a:lnTo>
                    <a:pt x="80772" y="0"/>
                  </a:lnTo>
                  <a:lnTo>
                    <a:pt x="242315" y="0"/>
                  </a:lnTo>
                  <a:lnTo>
                    <a:pt x="242315" y="254508"/>
                  </a:lnTo>
                  <a:lnTo>
                    <a:pt x="323088" y="254508"/>
                  </a:lnTo>
                  <a:lnTo>
                    <a:pt x="161544" y="416052"/>
                  </a:lnTo>
                  <a:lnTo>
                    <a:pt x="0" y="254508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32852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4572" y="0"/>
            <a:ext cx="12201525" cy="1176655"/>
            <a:chOff x="-4572" y="0"/>
            <a:chExt cx="12201525" cy="117665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11673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1167765"/>
            </a:xfrm>
            <a:custGeom>
              <a:avLst/>
              <a:gdLst/>
              <a:ahLst/>
              <a:cxnLst/>
              <a:rect l="l" t="t" r="r" b="b"/>
              <a:pathLst>
                <a:path w="12192000" h="1167765">
                  <a:moveTo>
                    <a:pt x="12192000" y="0"/>
                  </a:moveTo>
                  <a:lnTo>
                    <a:pt x="0" y="0"/>
                  </a:lnTo>
                  <a:lnTo>
                    <a:pt x="0" y="1007999"/>
                  </a:lnTo>
                  <a:lnTo>
                    <a:pt x="1996058" y="1007999"/>
                  </a:lnTo>
                  <a:lnTo>
                    <a:pt x="2377059" y="1160652"/>
                  </a:lnTo>
                  <a:lnTo>
                    <a:pt x="2385441" y="1162303"/>
                  </a:lnTo>
                  <a:lnTo>
                    <a:pt x="2398141" y="1164844"/>
                  </a:lnTo>
                  <a:lnTo>
                    <a:pt x="2410841" y="1167384"/>
                  </a:lnTo>
                  <a:lnTo>
                    <a:pt x="2421509" y="1167384"/>
                  </a:lnTo>
                  <a:lnTo>
                    <a:pt x="2434209" y="1167384"/>
                  </a:lnTo>
                  <a:lnTo>
                    <a:pt x="2444750" y="1164844"/>
                  </a:lnTo>
                  <a:lnTo>
                    <a:pt x="2457450" y="1162303"/>
                  </a:lnTo>
                  <a:lnTo>
                    <a:pt x="2465959" y="1160652"/>
                  </a:lnTo>
                  <a:lnTo>
                    <a:pt x="2846959" y="1007999"/>
                  </a:lnTo>
                  <a:lnTo>
                    <a:pt x="12192000" y="1007999"/>
                  </a:lnTo>
                  <a:lnTo>
                    <a:pt x="12192000" y="0"/>
                  </a:lnTo>
                  <a:close/>
                </a:path>
              </a:pathLst>
            </a:custGeom>
            <a:ln w="9144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2544" y="0"/>
              <a:ext cx="5957315" cy="11490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52730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Implementing search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90600" y="1600200"/>
            <a:ext cx="10676255" cy="4001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52525"/>
                </a:solidFill>
                <a:latin typeface="Gothic Uralic"/>
                <a:cs typeface="Gothic Uralic"/>
              </a:rPr>
              <a:t>How </a:t>
            </a:r>
            <a:r>
              <a:rPr sz="2400" spc="-5" dirty="0">
                <a:solidFill>
                  <a:srgbClr val="252525"/>
                </a:solidFill>
                <a:latin typeface="Gothic Uralic"/>
                <a:cs typeface="Gothic Uralic"/>
              </a:rPr>
              <a:t>to</a:t>
            </a:r>
            <a:r>
              <a:rPr sz="2400" spc="1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Gothic Uralic"/>
                <a:cs typeface="Gothic Uralic"/>
              </a:rPr>
              <a:t>search</a:t>
            </a:r>
            <a:endParaRPr sz="2400" dirty="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85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Starting from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initial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state, apply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successor function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reveal successor</a:t>
            </a:r>
            <a:r>
              <a:rPr sz="2000" spc="-33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states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Generate a </a:t>
            </a:r>
            <a:r>
              <a:rPr sz="2000" b="1" i="1" dirty="0">
                <a:solidFill>
                  <a:srgbClr val="252525"/>
                </a:solidFill>
                <a:latin typeface="TeXGyreAdventor"/>
                <a:cs typeface="TeXGyreAdventor"/>
              </a:rPr>
              <a:t>search </a:t>
            </a: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tree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by expanding these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states, and discovering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their</a:t>
            </a:r>
            <a:r>
              <a:rPr sz="2000" spc="-8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45" dirty="0">
                <a:solidFill>
                  <a:srgbClr val="252525"/>
                </a:solidFill>
                <a:latin typeface="Gothic Uralic"/>
                <a:cs typeface="Gothic Uralic"/>
              </a:rPr>
              <a:t>respective</a:t>
            </a:r>
            <a:endParaRPr sz="2000" dirty="0">
              <a:latin typeface="Gothic Uralic"/>
              <a:cs typeface="Gothic Uralic"/>
            </a:endParaRPr>
          </a:p>
          <a:p>
            <a:pPr marL="355600">
              <a:lnSpc>
                <a:spcPct val="100000"/>
              </a:lnSpc>
            </a:pPr>
            <a:r>
              <a:rPr lang="en-US" sz="2000" spc="-5" dirty="0" smtClean="0">
                <a:solidFill>
                  <a:srgbClr val="252525"/>
                </a:solidFill>
                <a:latin typeface="Gothic Uralic"/>
                <a:cs typeface="Gothic Uralic"/>
              </a:rPr>
              <a:t>   </a:t>
            </a:r>
            <a:r>
              <a:rPr sz="2000" spc="-5" dirty="0" smtClean="0">
                <a:solidFill>
                  <a:srgbClr val="252525"/>
                </a:solidFill>
                <a:latin typeface="Gothic Uralic"/>
                <a:cs typeface="Gothic Uralic"/>
              </a:rPr>
              <a:t>successors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,</a:t>
            </a:r>
            <a:r>
              <a:rPr sz="2000" spc="-5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etc.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Perform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 </a:t>
            </a: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goal test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for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every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node</a:t>
            </a:r>
            <a:r>
              <a:rPr sz="2000" spc="-8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expanded</a:t>
            </a:r>
            <a:endParaRPr sz="2000" dirty="0">
              <a:latin typeface="Gothic Uralic"/>
              <a:cs typeface="Gothic Uralic"/>
            </a:endParaRPr>
          </a:p>
          <a:p>
            <a:pPr marL="355600" marR="902970" indent="-343535">
              <a:lnSpc>
                <a:spcPct val="100000"/>
              </a:lnSpc>
              <a:spcBef>
                <a:spcPts val="1080"/>
              </a:spcBef>
              <a:buFont typeface="Arial" panose="020B0604020202020204" pitchFamily="34" charset="0"/>
              <a:buChar char="•"/>
            </a:pPr>
            <a:r>
              <a:rPr sz="2000" spc="380" dirty="0" smtClean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i="1" dirty="0">
                <a:solidFill>
                  <a:srgbClr val="252525"/>
                </a:solidFill>
                <a:latin typeface="TeXGyreAdventor"/>
                <a:cs typeface="TeXGyreAdventor"/>
              </a:rPr>
              <a:t>Keep </a:t>
            </a: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track of nodes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waiting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get expanded </a:t>
            </a:r>
            <a:r>
              <a:rPr sz="2000" spc="-10" dirty="0">
                <a:solidFill>
                  <a:srgbClr val="252525"/>
                </a:solidFill>
                <a:latin typeface="Gothic Uralic"/>
                <a:cs typeface="Gothic Uralic"/>
              </a:rPr>
              <a:t>(open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list),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and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nodes</a:t>
            </a:r>
            <a:r>
              <a:rPr sz="2000" spc="-10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70" dirty="0">
                <a:solidFill>
                  <a:srgbClr val="252525"/>
                </a:solidFill>
                <a:latin typeface="Gothic Uralic"/>
                <a:cs typeface="Gothic Uralic"/>
              </a:rPr>
              <a:t>already  </a:t>
            </a:r>
            <a:endParaRPr lang="en-US" sz="2000" spc="-70" dirty="0" smtClean="0">
              <a:solidFill>
                <a:srgbClr val="252525"/>
              </a:solidFill>
              <a:latin typeface="Gothic Uralic"/>
              <a:cs typeface="Gothic Uralic"/>
            </a:endParaRPr>
          </a:p>
          <a:p>
            <a:pPr marL="355600" marR="902970" indent="-343535">
              <a:lnSpc>
                <a:spcPct val="100000"/>
              </a:lnSpc>
              <a:spcBef>
                <a:spcPts val="1080"/>
              </a:spcBef>
            </a:pPr>
            <a:r>
              <a:rPr lang="en-US" sz="2000" spc="-7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lang="en-US" sz="2000" spc="-70" dirty="0" smtClean="0">
                <a:solidFill>
                  <a:srgbClr val="252525"/>
                </a:solidFill>
                <a:latin typeface="Gothic Uralic"/>
                <a:cs typeface="Gothic Uralic"/>
              </a:rPr>
              <a:t>      </a:t>
            </a:r>
            <a:r>
              <a:rPr sz="2000" dirty="0" smtClean="0">
                <a:solidFill>
                  <a:srgbClr val="252525"/>
                </a:solidFill>
                <a:latin typeface="Gothic Uralic"/>
                <a:cs typeface="Gothic Uralic"/>
              </a:rPr>
              <a:t>expanded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along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current path </a:t>
            </a:r>
            <a:r>
              <a:rPr sz="2000" spc="-10" dirty="0">
                <a:solidFill>
                  <a:srgbClr val="252525"/>
                </a:solidFill>
                <a:latin typeface="Gothic Uralic"/>
                <a:cs typeface="Gothic Uralic"/>
              </a:rPr>
              <a:t>(the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prospective</a:t>
            </a:r>
            <a:r>
              <a:rPr sz="2000" spc="-15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solution).</a:t>
            </a:r>
            <a:endParaRPr sz="2000" dirty="0">
              <a:latin typeface="Gothic Uralic"/>
              <a:cs typeface="Gothic Uralic"/>
            </a:endParaRPr>
          </a:p>
          <a:p>
            <a:pPr marL="355600">
              <a:lnSpc>
                <a:spcPct val="100000"/>
              </a:lnSpc>
            </a:pPr>
            <a:r>
              <a:rPr lang="en-US" sz="2000" spc="5" dirty="0" smtClean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5" dirty="0" smtClean="0">
                <a:solidFill>
                  <a:srgbClr val="252525"/>
                </a:solidFill>
                <a:latin typeface="Gothic Uralic"/>
                <a:cs typeface="Gothic Uralic"/>
              </a:rPr>
              <a:t>In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so-called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“graph search”,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we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also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keep a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separate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record of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nodes</a:t>
            </a:r>
            <a:r>
              <a:rPr sz="2000" spc="-17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already</a:t>
            </a:r>
            <a:endParaRPr sz="2000" dirty="0">
              <a:latin typeface="Gothic Uralic"/>
              <a:cs typeface="Gothic Uralic"/>
            </a:endParaRPr>
          </a:p>
          <a:p>
            <a:pPr marL="355600">
              <a:lnSpc>
                <a:spcPct val="100000"/>
              </a:lnSpc>
            </a:pPr>
            <a:r>
              <a:rPr lang="en-US" sz="2000" dirty="0" smtClean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 smtClean="0">
                <a:solidFill>
                  <a:srgbClr val="252525"/>
                </a:solidFill>
                <a:latin typeface="Gothic Uralic"/>
                <a:cs typeface="Gothic Uralic"/>
              </a:rPr>
              <a:t>visited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.</a:t>
            </a:r>
            <a:endParaRPr sz="2000" dirty="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0"/>
            <a:ext cx="7847076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715708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Briefly: </a:t>
            </a:r>
            <a:r>
              <a:rPr spc="-5" dirty="0"/>
              <a:t>Tree </a:t>
            </a:r>
            <a:r>
              <a:rPr spc="-10" dirty="0"/>
              <a:t>vs. </a:t>
            </a:r>
            <a:r>
              <a:rPr spc="-5" dirty="0"/>
              <a:t>Graph</a:t>
            </a:r>
            <a:r>
              <a:rPr spc="35" dirty="0"/>
              <a:t> </a:t>
            </a:r>
            <a:r>
              <a:rPr spc="-10" dirty="0"/>
              <a:t>Search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97737" y="1339697"/>
            <a:ext cx="5899150" cy="906780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2000" b="1" spc="-5" dirty="0">
                <a:solidFill>
                  <a:srgbClr val="252525"/>
                </a:solidFill>
                <a:latin typeface="Gothic Uralic"/>
                <a:cs typeface="Gothic Uralic"/>
              </a:rPr>
              <a:t>Tree</a:t>
            </a:r>
            <a:r>
              <a:rPr sz="2000" b="1" spc="-2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b="1" dirty="0">
                <a:solidFill>
                  <a:srgbClr val="252525"/>
                </a:solidFill>
                <a:latin typeface="Gothic Uralic"/>
                <a:cs typeface="Gothic Uralic"/>
              </a:rPr>
              <a:t>Search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Maintains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 list of </a:t>
            </a:r>
            <a:r>
              <a:rPr sz="2000" b="1" spc="-5" dirty="0">
                <a:solidFill>
                  <a:srgbClr val="252525"/>
                </a:solidFill>
                <a:latin typeface="Gothic Uralic"/>
                <a:cs typeface="Gothic Uralic"/>
              </a:rPr>
              <a:t>nodes that are expanded</a:t>
            </a:r>
            <a:r>
              <a:rPr sz="2000" b="1" spc="-8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b="1" spc="-430" dirty="0">
                <a:solidFill>
                  <a:srgbClr val="252525"/>
                </a:solidFill>
                <a:latin typeface="Gothic Uralic"/>
                <a:cs typeface="Gothic Uralic"/>
              </a:rPr>
              <a:t>+</a:t>
            </a:r>
            <a:endParaRPr sz="2000" dirty="0">
              <a:latin typeface="Gothic Uralic"/>
              <a:cs typeface="Gothic Ural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40637" y="2525013"/>
            <a:ext cx="68941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 list of </a:t>
            </a:r>
            <a:r>
              <a:rPr sz="2000" b="1" spc="-5" dirty="0">
                <a:solidFill>
                  <a:srgbClr val="252525"/>
                </a:solidFill>
                <a:latin typeface="Gothic Uralic"/>
                <a:cs typeface="Gothic Uralic"/>
              </a:rPr>
              <a:t>nodes at </a:t>
            </a:r>
            <a:r>
              <a:rPr sz="2000" b="1" dirty="0">
                <a:solidFill>
                  <a:srgbClr val="252525"/>
                </a:solidFill>
                <a:latin typeface="Gothic Uralic"/>
                <a:cs typeface="Gothic Uralic"/>
              </a:rPr>
              <a:t>the fringe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of currently expanded</a:t>
            </a:r>
            <a:r>
              <a:rPr sz="2000" spc="-16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nodes</a:t>
            </a:r>
            <a:endParaRPr sz="2000">
              <a:latin typeface="Gothic Uralic"/>
              <a:cs typeface="Gothic Ural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7737" y="3408934"/>
            <a:ext cx="5826760" cy="2129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Different search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strategies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will</a:t>
            </a:r>
            <a:r>
              <a:rPr sz="2000" spc="-12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“open”</a:t>
            </a:r>
            <a:endParaRPr sz="2000" dirty="0">
              <a:latin typeface="Gothic Uralic"/>
              <a:cs typeface="Gothic Uralic"/>
            </a:endParaRPr>
          </a:p>
          <a:p>
            <a:pPr marL="355600">
              <a:lnSpc>
                <a:spcPct val="100000"/>
              </a:lnSpc>
            </a:pP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nodes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at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fringe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in a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particular</a:t>
            </a:r>
            <a:r>
              <a:rPr sz="2000" spc="-14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order</a:t>
            </a:r>
            <a:endParaRPr sz="2000" dirty="0">
              <a:latin typeface="Gothic Uralic"/>
              <a:cs typeface="Gothic Uralic"/>
            </a:endParaRPr>
          </a:p>
          <a:p>
            <a:pPr marL="355600" marR="193040" indent="-342900">
              <a:lnSpc>
                <a:spcPct val="100000"/>
              </a:lnSpc>
              <a:spcBef>
                <a:spcPts val="1080"/>
              </a:spcBef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Nodes representing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same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state can</a:t>
            </a:r>
            <a:r>
              <a:rPr sz="2000" spc="-204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290" dirty="0">
                <a:solidFill>
                  <a:srgbClr val="252525"/>
                </a:solidFill>
                <a:latin typeface="Gothic Uralic"/>
                <a:cs typeface="Gothic Uralic"/>
              </a:rPr>
              <a:t>be 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visited more than</a:t>
            </a:r>
            <a:r>
              <a:rPr sz="2000" spc="-8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once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tree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is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specific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kind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of graph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with</a:t>
            </a:r>
            <a:r>
              <a:rPr sz="2000" spc="-15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65" dirty="0">
                <a:solidFill>
                  <a:srgbClr val="252525"/>
                </a:solidFill>
                <a:latin typeface="Gothic Uralic"/>
                <a:cs typeface="Gothic Uralic"/>
              </a:rPr>
              <a:t>certain</a:t>
            </a:r>
            <a:endParaRPr sz="2000" dirty="0">
              <a:latin typeface="Gothic Uralic"/>
              <a:cs typeface="Gothic Uralic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computational</a:t>
            </a:r>
            <a:r>
              <a:rPr sz="2000" spc="-5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properties</a:t>
            </a:r>
            <a:endParaRPr sz="2000" dirty="0">
              <a:latin typeface="Gothic Uralic"/>
              <a:cs typeface="Gothic Ural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90404" y="2851404"/>
            <a:ext cx="382905" cy="277495"/>
          </a:xfrm>
          <a:prstGeom prst="rect">
            <a:avLst/>
          </a:prstGeom>
          <a:solidFill>
            <a:srgbClr val="232852">
              <a:alpha val="14901"/>
            </a:srgbClr>
          </a:solidFill>
          <a:ln w="15240">
            <a:solidFill>
              <a:srgbClr val="C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45"/>
              </a:spcBef>
            </a:pPr>
            <a:r>
              <a:rPr sz="1200" dirty="0">
                <a:solidFill>
                  <a:srgbClr val="C00000"/>
                </a:solidFill>
                <a:latin typeface="Gothic Uralic"/>
                <a:cs typeface="Gothic Uralic"/>
              </a:rPr>
              <a:t>A3</a:t>
            </a:r>
            <a:endParaRPr sz="1200">
              <a:latin typeface="Gothic Uralic"/>
              <a:cs typeface="Gothic Ural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378695" y="3323844"/>
            <a:ext cx="384175" cy="276225"/>
          </a:xfrm>
          <a:prstGeom prst="rect">
            <a:avLst/>
          </a:prstGeom>
          <a:solidFill>
            <a:srgbClr val="232852">
              <a:alpha val="14901"/>
            </a:srgbClr>
          </a:solidFill>
          <a:ln w="15240">
            <a:solidFill>
              <a:srgbClr val="C00000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35"/>
              </a:spcBef>
            </a:pPr>
            <a:r>
              <a:rPr sz="1200" dirty="0">
                <a:solidFill>
                  <a:srgbClr val="C00000"/>
                </a:solidFill>
                <a:latin typeface="Gothic Uralic"/>
                <a:cs typeface="Gothic Uralic"/>
              </a:rPr>
              <a:t>A2</a:t>
            </a:r>
            <a:endParaRPr sz="1200">
              <a:latin typeface="Gothic Uralic"/>
              <a:cs typeface="Gothic Ural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683240" y="3323844"/>
            <a:ext cx="358140" cy="276225"/>
          </a:xfrm>
          <a:prstGeom prst="rect">
            <a:avLst/>
          </a:prstGeom>
          <a:solidFill>
            <a:srgbClr val="232852">
              <a:alpha val="14901"/>
            </a:srgbClr>
          </a:solidFill>
          <a:ln w="15240">
            <a:solidFill>
              <a:srgbClr val="C00000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35"/>
              </a:spcBef>
            </a:pPr>
            <a:r>
              <a:rPr sz="1200" spc="-10" dirty="0">
                <a:solidFill>
                  <a:srgbClr val="C00000"/>
                </a:solidFill>
                <a:latin typeface="Gothic Uralic"/>
                <a:cs typeface="Gothic Uralic"/>
              </a:rPr>
              <a:t>B3</a:t>
            </a:r>
            <a:endParaRPr sz="1200">
              <a:latin typeface="Gothic Uralic"/>
              <a:cs typeface="Gothic Ural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570720" y="3120262"/>
            <a:ext cx="1290955" cy="219710"/>
          </a:xfrm>
          <a:custGeom>
            <a:avLst/>
            <a:gdLst/>
            <a:ahLst/>
            <a:cxnLst/>
            <a:rect l="l" t="t" r="r" b="b"/>
            <a:pathLst>
              <a:path w="1290954" h="219710">
                <a:moveTo>
                  <a:pt x="1290574" y="202565"/>
                </a:moveTo>
                <a:lnTo>
                  <a:pt x="1278902" y="190881"/>
                </a:lnTo>
                <a:lnTo>
                  <a:pt x="1230376" y="142240"/>
                </a:lnTo>
                <a:lnTo>
                  <a:pt x="1220673" y="171132"/>
                </a:lnTo>
                <a:lnTo>
                  <a:pt x="716991" y="2743"/>
                </a:lnTo>
                <a:lnTo>
                  <a:pt x="716915" y="2413"/>
                </a:lnTo>
                <a:lnTo>
                  <a:pt x="712724" y="0"/>
                </a:lnTo>
                <a:lnTo>
                  <a:pt x="710514" y="609"/>
                </a:lnTo>
                <a:lnTo>
                  <a:pt x="708660" y="0"/>
                </a:lnTo>
                <a:lnTo>
                  <a:pt x="704342" y="2159"/>
                </a:lnTo>
                <a:lnTo>
                  <a:pt x="704278" y="2311"/>
                </a:lnTo>
                <a:lnTo>
                  <a:pt x="71526" y="175107"/>
                </a:lnTo>
                <a:lnTo>
                  <a:pt x="63500" y="145669"/>
                </a:lnTo>
                <a:lnTo>
                  <a:pt x="0" y="202565"/>
                </a:lnTo>
                <a:lnTo>
                  <a:pt x="83566" y="219202"/>
                </a:lnTo>
                <a:lnTo>
                  <a:pt x="76771" y="194310"/>
                </a:lnTo>
                <a:lnTo>
                  <a:pt x="75539" y="189814"/>
                </a:lnTo>
                <a:lnTo>
                  <a:pt x="710095" y="16535"/>
                </a:lnTo>
                <a:lnTo>
                  <a:pt x="1215821" y="185597"/>
                </a:lnTo>
                <a:lnTo>
                  <a:pt x="1206119" y="214503"/>
                </a:lnTo>
                <a:lnTo>
                  <a:pt x="1290574" y="20256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060180" y="3805428"/>
            <a:ext cx="382905" cy="277495"/>
          </a:xfrm>
          <a:prstGeom prst="rect">
            <a:avLst/>
          </a:prstGeom>
          <a:solidFill>
            <a:srgbClr val="232852">
              <a:alpha val="14901"/>
            </a:srgbClr>
          </a:solidFill>
          <a:ln w="15240">
            <a:solidFill>
              <a:srgbClr val="C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40"/>
              </a:spcBef>
            </a:pPr>
            <a:r>
              <a:rPr sz="1200" dirty="0">
                <a:solidFill>
                  <a:srgbClr val="C00000"/>
                </a:solidFill>
                <a:latin typeface="Gothic Uralic"/>
                <a:cs typeface="Gothic Uralic"/>
              </a:rPr>
              <a:t>A1</a:t>
            </a:r>
            <a:endParaRPr sz="1200">
              <a:latin typeface="Gothic Uralic"/>
              <a:cs typeface="Gothic Uralic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250680" y="3591052"/>
            <a:ext cx="328295" cy="213995"/>
          </a:xfrm>
          <a:custGeom>
            <a:avLst/>
            <a:gdLst/>
            <a:ahLst/>
            <a:cxnLst/>
            <a:rect l="l" t="t" r="r" b="b"/>
            <a:pathLst>
              <a:path w="328295" h="213995">
                <a:moveTo>
                  <a:pt x="43561" y="140462"/>
                </a:moveTo>
                <a:lnTo>
                  <a:pt x="0" y="213741"/>
                </a:lnTo>
                <a:lnTo>
                  <a:pt x="84709" y="204597"/>
                </a:lnTo>
                <a:lnTo>
                  <a:pt x="74116" y="188087"/>
                </a:lnTo>
                <a:lnTo>
                  <a:pt x="53975" y="188087"/>
                </a:lnTo>
                <a:lnTo>
                  <a:pt x="49275" y="187071"/>
                </a:lnTo>
                <a:lnTo>
                  <a:pt x="44703" y="179959"/>
                </a:lnTo>
                <a:lnTo>
                  <a:pt x="45720" y="175260"/>
                </a:lnTo>
                <a:lnTo>
                  <a:pt x="60005" y="166092"/>
                </a:lnTo>
                <a:lnTo>
                  <a:pt x="43561" y="140462"/>
                </a:lnTo>
                <a:close/>
              </a:path>
              <a:path w="328295" h="213995">
                <a:moveTo>
                  <a:pt x="60005" y="166092"/>
                </a:moveTo>
                <a:lnTo>
                  <a:pt x="45720" y="175260"/>
                </a:lnTo>
                <a:lnTo>
                  <a:pt x="44703" y="179959"/>
                </a:lnTo>
                <a:lnTo>
                  <a:pt x="49275" y="187071"/>
                </a:lnTo>
                <a:lnTo>
                  <a:pt x="53975" y="188087"/>
                </a:lnTo>
                <a:lnTo>
                  <a:pt x="68240" y="178928"/>
                </a:lnTo>
                <a:lnTo>
                  <a:pt x="60005" y="166092"/>
                </a:lnTo>
                <a:close/>
              </a:path>
              <a:path w="328295" h="213995">
                <a:moveTo>
                  <a:pt x="68240" y="178928"/>
                </a:moveTo>
                <a:lnTo>
                  <a:pt x="53975" y="188087"/>
                </a:lnTo>
                <a:lnTo>
                  <a:pt x="74116" y="188087"/>
                </a:lnTo>
                <a:lnTo>
                  <a:pt x="68240" y="178928"/>
                </a:lnTo>
                <a:close/>
              </a:path>
              <a:path w="328295" h="213995">
                <a:moveTo>
                  <a:pt x="319024" y="0"/>
                </a:moveTo>
                <a:lnTo>
                  <a:pt x="315468" y="2159"/>
                </a:lnTo>
                <a:lnTo>
                  <a:pt x="60005" y="166092"/>
                </a:lnTo>
                <a:lnTo>
                  <a:pt x="68240" y="178928"/>
                </a:lnTo>
                <a:lnTo>
                  <a:pt x="323596" y="14986"/>
                </a:lnTo>
                <a:lnTo>
                  <a:pt x="327151" y="12826"/>
                </a:lnTo>
                <a:lnTo>
                  <a:pt x="328168" y="8000"/>
                </a:lnTo>
                <a:lnTo>
                  <a:pt x="326009" y="4572"/>
                </a:lnTo>
                <a:lnTo>
                  <a:pt x="323723" y="1015"/>
                </a:lnTo>
                <a:lnTo>
                  <a:pt x="319024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732264" y="3802379"/>
            <a:ext cx="358140" cy="277495"/>
          </a:xfrm>
          <a:prstGeom prst="rect">
            <a:avLst/>
          </a:prstGeom>
          <a:solidFill>
            <a:srgbClr val="232852">
              <a:alpha val="14901"/>
            </a:srgbClr>
          </a:solidFill>
          <a:ln w="15240">
            <a:solidFill>
              <a:srgbClr val="C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45"/>
              </a:spcBef>
            </a:pPr>
            <a:r>
              <a:rPr sz="1200" spc="-10" dirty="0">
                <a:solidFill>
                  <a:srgbClr val="C00000"/>
                </a:solidFill>
                <a:latin typeface="Gothic Uralic"/>
                <a:cs typeface="Gothic Uralic"/>
              </a:rPr>
              <a:t>B2</a:t>
            </a:r>
            <a:endParaRPr sz="1200">
              <a:latin typeface="Gothic Uralic"/>
              <a:cs typeface="Gothic Uralic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561956" y="3590925"/>
            <a:ext cx="349250" cy="212090"/>
          </a:xfrm>
          <a:custGeom>
            <a:avLst/>
            <a:gdLst/>
            <a:ahLst/>
            <a:cxnLst/>
            <a:rect l="l" t="t" r="r" b="b"/>
            <a:pathLst>
              <a:path w="349250" h="212089">
                <a:moveTo>
                  <a:pt x="279381" y="179269"/>
                </a:moveTo>
                <a:lnTo>
                  <a:pt x="263778" y="205358"/>
                </a:lnTo>
                <a:lnTo>
                  <a:pt x="348742" y="211708"/>
                </a:lnTo>
                <a:lnTo>
                  <a:pt x="333567" y="187960"/>
                </a:lnTo>
                <a:lnTo>
                  <a:pt x="294004" y="187960"/>
                </a:lnTo>
                <a:lnTo>
                  <a:pt x="290322" y="185800"/>
                </a:lnTo>
                <a:lnTo>
                  <a:pt x="279381" y="179269"/>
                </a:lnTo>
                <a:close/>
              </a:path>
              <a:path w="349250" h="212089">
                <a:moveTo>
                  <a:pt x="287274" y="166073"/>
                </a:moveTo>
                <a:lnTo>
                  <a:pt x="279381" y="179269"/>
                </a:lnTo>
                <a:lnTo>
                  <a:pt x="290322" y="185800"/>
                </a:lnTo>
                <a:lnTo>
                  <a:pt x="294004" y="187960"/>
                </a:lnTo>
                <a:lnTo>
                  <a:pt x="298703" y="186689"/>
                </a:lnTo>
                <a:lnTo>
                  <a:pt x="300863" y="183133"/>
                </a:lnTo>
                <a:lnTo>
                  <a:pt x="303022" y="179450"/>
                </a:lnTo>
                <a:lnTo>
                  <a:pt x="301751" y="174751"/>
                </a:lnTo>
                <a:lnTo>
                  <a:pt x="298196" y="172593"/>
                </a:lnTo>
                <a:lnTo>
                  <a:pt x="287274" y="166073"/>
                </a:lnTo>
                <a:close/>
              </a:path>
              <a:path w="349250" h="212089">
                <a:moveTo>
                  <a:pt x="302895" y="139954"/>
                </a:moveTo>
                <a:lnTo>
                  <a:pt x="287274" y="166073"/>
                </a:lnTo>
                <a:lnTo>
                  <a:pt x="298196" y="172593"/>
                </a:lnTo>
                <a:lnTo>
                  <a:pt x="301751" y="174751"/>
                </a:lnTo>
                <a:lnTo>
                  <a:pt x="303022" y="179450"/>
                </a:lnTo>
                <a:lnTo>
                  <a:pt x="300863" y="183133"/>
                </a:lnTo>
                <a:lnTo>
                  <a:pt x="298703" y="186689"/>
                </a:lnTo>
                <a:lnTo>
                  <a:pt x="294004" y="187960"/>
                </a:lnTo>
                <a:lnTo>
                  <a:pt x="333567" y="187960"/>
                </a:lnTo>
                <a:lnTo>
                  <a:pt x="302895" y="139954"/>
                </a:lnTo>
                <a:close/>
              </a:path>
              <a:path w="349250" h="212089">
                <a:moveTo>
                  <a:pt x="9017" y="0"/>
                </a:moveTo>
                <a:lnTo>
                  <a:pt x="4318" y="1270"/>
                </a:lnTo>
                <a:lnTo>
                  <a:pt x="2159" y="4825"/>
                </a:lnTo>
                <a:lnTo>
                  <a:pt x="0" y="8509"/>
                </a:lnTo>
                <a:lnTo>
                  <a:pt x="1270" y="13208"/>
                </a:lnTo>
                <a:lnTo>
                  <a:pt x="4825" y="15366"/>
                </a:lnTo>
                <a:lnTo>
                  <a:pt x="279381" y="179269"/>
                </a:lnTo>
                <a:lnTo>
                  <a:pt x="287274" y="166073"/>
                </a:lnTo>
                <a:lnTo>
                  <a:pt x="12700" y="2159"/>
                </a:lnTo>
                <a:lnTo>
                  <a:pt x="9017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1032235" y="3802379"/>
            <a:ext cx="394970" cy="277495"/>
          </a:xfrm>
          <a:prstGeom prst="rect">
            <a:avLst/>
          </a:prstGeom>
          <a:solidFill>
            <a:srgbClr val="232852">
              <a:alpha val="14901"/>
            </a:srgbClr>
          </a:solidFill>
          <a:ln w="15240">
            <a:solidFill>
              <a:srgbClr val="C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45"/>
              </a:spcBef>
            </a:pPr>
            <a:r>
              <a:rPr sz="1200" spc="-5" dirty="0">
                <a:solidFill>
                  <a:srgbClr val="C00000"/>
                </a:solidFill>
                <a:latin typeface="Gothic Uralic"/>
                <a:cs typeface="Gothic Uralic"/>
              </a:rPr>
              <a:t>C3</a:t>
            </a:r>
            <a:endParaRPr sz="1200">
              <a:latin typeface="Gothic Uralic"/>
              <a:cs typeface="Gothic Uralic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0576560" y="3590925"/>
            <a:ext cx="652145" cy="212090"/>
          </a:xfrm>
          <a:custGeom>
            <a:avLst/>
            <a:gdLst/>
            <a:ahLst/>
            <a:cxnLst/>
            <a:rect l="l" t="t" r="r" b="b"/>
            <a:pathLst>
              <a:path w="652145" h="212089">
                <a:moveTo>
                  <a:pt x="652145" y="211709"/>
                </a:moveTo>
                <a:lnTo>
                  <a:pt x="637044" y="189738"/>
                </a:lnTo>
                <a:lnTo>
                  <a:pt x="603885" y="141478"/>
                </a:lnTo>
                <a:lnTo>
                  <a:pt x="589127" y="168249"/>
                </a:lnTo>
                <a:lnTo>
                  <a:pt x="289420" y="2463"/>
                </a:lnTo>
                <a:lnTo>
                  <a:pt x="288417" y="1016"/>
                </a:lnTo>
                <a:lnTo>
                  <a:pt x="285991" y="558"/>
                </a:lnTo>
                <a:lnTo>
                  <a:pt x="284988" y="0"/>
                </a:lnTo>
                <a:lnTo>
                  <a:pt x="284238" y="228"/>
                </a:lnTo>
                <a:lnTo>
                  <a:pt x="283718" y="127"/>
                </a:lnTo>
                <a:lnTo>
                  <a:pt x="282943" y="635"/>
                </a:lnTo>
                <a:lnTo>
                  <a:pt x="280416" y="1397"/>
                </a:lnTo>
                <a:lnTo>
                  <a:pt x="279590" y="2806"/>
                </a:lnTo>
                <a:lnTo>
                  <a:pt x="58648" y="153479"/>
                </a:lnTo>
                <a:lnTo>
                  <a:pt x="41529" y="128397"/>
                </a:lnTo>
                <a:lnTo>
                  <a:pt x="0" y="202819"/>
                </a:lnTo>
                <a:lnTo>
                  <a:pt x="84455" y="191262"/>
                </a:lnTo>
                <a:lnTo>
                  <a:pt x="73787" y="175641"/>
                </a:lnTo>
                <a:lnTo>
                  <a:pt x="67259" y="166090"/>
                </a:lnTo>
                <a:lnTo>
                  <a:pt x="285229" y="17551"/>
                </a:lnTo>
                <a:lnTo>
                  <a:pt x="581774" y="181584"/>
                </a:lnTo>
                <a:lnTo>
                  <a:pt x="567055" y="208280"/>
                </a:lnTo>
                <a:lnTo>
                  <a:pt x="652145" y="211709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642604" y="4347971"/>
            <a:ext cx="358140" cy="277495"/>
          </a:xfrm>
          <a:prstGeom prst="rect">
            <a:avLst/>
          </a:prstGeom>
          <a:solidFill>
            <a:srgbClr val="232852">
              <a:alpha val="14901"/>
            </a:srgbClr>
          </a:solidFill>
          <a:ln w="15240">
            <a:solidFill>
              <a:srgbClr val="C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0"/>
              </a:spcBef>
            </a:pPr>
            <a:r>
              <a:rPr sz="1200" spc="-10" dirty="0">
                <a:solidFill>
                  <a:srgbClr val="C00000"/>
                </a:solidFill>
                <a:latin typeface="Gothic Uralic"/>
                <a:cs typeface="Gothic Uralic"/>
              </a:rPr>
              <a:t>B1</a:t>
            </a:r>
            <a:endParaRPr sz="1200">
              <a:latin typeface="Gothic Uralic"/>
              <a:cs typeface="Gothic Uralic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820911" y="4074159"/>
            <a:ext cx="439420" cy="275590"/>
          </a:xfrm>
          <a:custGeom>
            <a:avLst/>
            <a:gdLst/>
            <a:ahLst/>
            <a:cxnLst/>
            <a:rect l="l" t="t" r="r" b="b"/>
            <a:pathLst>
              <a:path w="439420" h="275589">
                <a:moveTo>
                  <a:pt x="44704" y="202691"/>
                </a:moveTo>
                <a:lnTo>
                  <a:pt x="0" y="275208"/>
                </a:lnTo>
                <a:lnTo>
                  <a:pt x="84836" y="267462"/>
                </a:lnTo>
                <a:lnTo>
                  <a:pt x="74291" y="250444"/>
                </a:lnTo>
                <a:lnTo>
                  <a:pt x="54356" y="250444"/>
                </a:lnTo>
                <a:lnTo>
                  <a:pt x="49657" y="249300"/>
                </a:lnTo>
                <a:lnTo>
                  <a:pt x="45339" y="242188"/>
                </a:lnTo>
                <a:lnTo>
                  <a:pt x="46355" y="237489"/>
                </a:lnTo>
                <a:lnTo>
                  <a:pt x="49911" y="235203"/>
                </a:lnTo>
                <a:lnTo>
                  <a:pt x="60706" y="228518"/>
                </a:lnTo>
                <a:lnTo>
                  <a:pt x="44704" y="202691"/>
                </a:lnTo>
                <a:close/>
              </a:path>
              <a:path w="439420" h="275589">
                <a:moveTo>
                  <a:pt x="60706" y="228518"/>
                </a:moveTo>
                <a:lnTo>
                  <a:pt x="49911" y="235203"/>
                </a:lnTo>
                <a:lnTo>
                  <a:pt x="46355" y="237489"/>
                </a:lnTo>
                <a:lnTo>
                  <a:pt x="45339" y="242188"/>
                </a:lnTo>
                <a:lnTo>
                  <a:pt x="49657" y="249300"/>
                </a:lnTo>
                <a:lnTo>
                  <a:pt x="54356" y="250444"/>
                </a:lnTo>
                <a:lnTo>
                  <a:pt x="68761" y="241519"/>
                </a:lnTo>
                <a:lnTo>
                  <a:pt x="60706" y="228518"/>
                </a:lnTo>
                <a:close/>
              </a:path>
              <a:path w="439420" h="275589">
                <a:moveTo>
                  <a:pt x="68761" y="241519"/>
                </a:moveTo>
                <a:lnTo>
                  <a:pt x="54356" y="250444"/>
                </a:lnTo>
                <a:lnTo>
                  <a:pt x="74291" y="250444"/>
                </a:lnTo>
                <a:lnTo>
                  <a:pt x="68761" y="241519"/>
                </a:lnTo>
                <a:close/>
              </a:path>
              <a:path w="439420" h="275589">
                <a:moveTo>
                  <a:pt x="429768" y="0"/>
                </a:moveTo>
                <a:lnTo>
                  <a:pt x="426212" y="2158"/>
                </a:lnTo>
                <a:lnTo>
                  <a:pt x="60706" y="228518"/>
                </a:lnTo>
                <a:lnTo>
                  <a:pt x="68761" y="241519"/>
                </a:lnTo>
                <a:lnTo>
                  <a:pt x="434213" y="15112"/>
                </a:lnTo>
                <a:lnTo>
                  <a:pt x="437769" y="12953"/>
                </a:lnTo>
                <a:lnTo>
                  <a:pt x="438912" y="8254"/>
                </a:lnTo>
                <a:lnTo>
                  <a:pt x="436626" y="4571"/>
                </a:lnTo>
                <a:lnTo>
                  <a:pt x="434467" y="1015"/>
                </a:lnTo>
                <a:lnTo>
                  <a:pt x="429768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642347" y="4355591"/>
            <a:ext cx="394970" cy="277495"/>
          </a:xfrm>
          <a:prstGeom prst="rect">
            <a:avLst/>
          </a:prstGeom>
          <a:solidFill>
            <a:srgbClr val="232852">
              <a:alpha val="14901"/>
            </a:srgbClr>
          </a:solidFill>
          <a:ln w="15240">
            <a:solidFill>
              <a:srgbClr val="C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40"/>
              </a:spcBef>
            </a:pPr>
            <a:r>
              <a:rPr sz="1200" spc="-5" dirty="0">
                <a:solidFill>
                  <a:srgbClr val="C00000"/>
                </a:solidFill>
                <a:latin typeface="Gothic Uralic"/>
                <a:cs typeface="Gothic Uralic"/>
              </a:rPr>
              <a:t>C2</a:t>
            </a:r>
            <a:endParaRPr sz="1200">
              <a:latin typeface="Gothic Uralic"/>
              <a:cs typeface="Gothic Uralic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386316" y="4070984"/>
            <a:ext cx="533400" cy="288925"/>
          </a:xfrm>
          <a:custGeom>
            <a:avLst/>
            <a:gdLst/>
            <a:ahLst/>
            <a:cxnLst/>
            <a:rect l="l" t="t" r="r" b="b"/>
            <a:pathLst>
              <a:path w="533400" h="288925">
                <a:moveTo>
                  <a:pt x="533019" y="8890"/>
                </a:moveTo>
                <a:lnTo>
                  <a:pt x="532180" y="7289"/>
                </a:lnTo>
                <a:lnTo>
                  <a:pt x="532384" y="6604"/>
                </a:lnTo>
                <a:lnTo>
                  <a:pt x="529844" y="2413"/>
                </a:lnTo>
                <a:lnTo>
                  <a:pt x="529590" y="2349"/>
                </a:lnTo>
                <a:lnTo>
                  <a:pt x="529082" y="1397"/>
                </a:lnTo>
                <a:lnTo>
                  <a:pt x="524510" y="0"/>
                </a:lnTo>
                <a:lnTo>
                  <a:pt x="523125" y="736"/>
                </a:lnTo>
                <a:lnTo>
                  <a:pt x="521716" y="381"/>
                </a:lnTo>
                <a:lnTo>
                  <a:pt x="517525" y="2794"/>
                </a:lnTo>
                <a:lnTo>
                  <a:pt x="517245" y="3886"/>
                </a:lnTo>
                <a:lnTo>
                  <a:pt x="63665" y="246240"/>
                </a:lnTo>
                <a:lnTo>
                  <a:pt x="49276" y="219329"/>
                </a:lnTo>
                <a:lnTo>
                  <a:pt x="0" y="288798"/>
                </a:lnTo>
                <a:lnTo>
                  <a:pt x="85217" y="286512"/>
                </a:lnTo>
                <a:lnTo>
                  <a:pt x="75082" y="267589"/>
                </a:lnTo>
                <a:lnTo>
                  <a:pt x="70789" y="259562"/>
                </a:lnTo>
                <a:lnTo>
                  <a:pt x="512076" y="23964"/>
                </a:lnTo>
                <a:lnTo>
                  <a:pt x="464312" y="208330"/>
                </a:lnTo>
                <a:lnTo>
                  <a:pt x="434848" y="200660"/>
                </a:lnTo>
                <a:lnTo>
                  <a:pt x="452628" y="283972"/>
                </a:lnTo>
                <a:lnTo>
                  <a:pt x="498868" y="231013"/>
                </a:lnTo>
                <a:lnTo>
                  <a:pt x="508635" y="219837"/>
                </a:lnTo>
                <a:lnTo>
                  <a:pt x="479044" y="212153"/>
                </a:lnTo>
                <a:lnTo>
                  <a:pt x="530326" y="14185"/>
                </a:lnTo>
                <a:lnTo>
                  <a:pt x="531622" y="13462"/>
                </a:lnTo>
                <a:lnTo>
                  <a:pt x="533019" y="889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1032235" y="4370832"/>
            <a:ext cx="394970" cy="277495"/>
          </a:xfrm>
          <a:prstGeom prst="rect">
            <a:avLst/>
          </a:prstGeom>
          <a:solidFill>
            <a:srgbClr val="232852">
              <a:alpha val="14901"/>
            </a:srgbClr>
          </a:solidFill>
          <a:ln w="15240">
            <a:solidFill>
              <a:srgbClr val="C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40"/>
              </a:spcBef>
            </a:pPr>
            <a:r>
              <a:rPr sz="1200" spc="-10" dirty="0">
                <a:solidFill>
                  <a:srgbClr val="C00000"/>
                </a:solidFill>
                <a:latin typeface="Gothic Uralic"/>
                <a:cs typeface="Gothic Uralic"/>
              </a:rPr>
              <a:t>C2</a:t>
            </a:r>
            <a:endParaRPr sz="1200">
              <a:latin typeface="Gothic Uralic"/>
              <a:cs typeface="Gothic Uralic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1190351" y="4085844"/>
            <a:ext cx="76200" cy="285750"/>
          </a:xfrm>
          <a:custGeom>
            <a:avLst/>
            <a:gdLst/>
            <a:ahLst/>
            <a:cxnLst/>
            <a:rect l="l" t="t" r="r" b="b"/>
            <a:pathLst>
              <a:path w="76200" h="285750">
                <a:moveTo>
                  <a:pt x="30562" y="209523"/>
                </a:moveTo>
                <a:lnTo>
                  <a:pt x="0" y="209930"/>
                </a:lnTo>
                <a:lnTo>
                  <a:pt x="39116" y="285495"/>
                </a:lnTo>
                <a:lnTo>
                  <a:pt x="66114" y="229742"/>
                </a:lnTo>
                <a:lnTo>
                  <a:pt x="34163" y="229742"/>
                </a:lnTo>
                <a:lnTo>
                  <a:pt x="30733" y="226313"/>
                </a:lnTo>
                <a:lnTo>
                  <a:pt x="30732" y="221995"/>
                </a:lnTo>
                <a:lnTo>
                  <a:pt x="30562" y="209523"/>
                </a:lnTo>
                <a:close/>
              </a:path>
              <a:path w="76200" h="285750">
                <a:moveTo>
                  <a:pt x="45801" y="209320"/>
                </a:moveTo>
                <a:lnTo>
                  <a:pt x="30562" y="209523"/>
                </a:lnTo>
                <a:lnTo>
                  <a:pt x="30732" y="221995"/>
                </a:lnTo>
                <a:lnTo>
                  <a:pt x="30733" y="226313"/>
                </a:lnTo>
                <a:lnTo>
                  <a:pt x="34163" y="229742"/>
                </a:lnTo>
                <a:lnTo>
                  <a:pt x="38353" y="229742"/>
                </a:lnTo>
                <a:lnTo>
                  <a:pt x="42545" y="229615"/>
                </a:lnTo>
                <a:lnTo>
                  <a:pt x="45847" y="226313"/>
                </a:lnTo>
                <a:lnTo>
                  <a:pt x="45974" y="221995"/>
                </a:lnTo>
                <a:lnTo>
                  <a:pt x="45801" y="209320"/>
                </a:lnTo>
                <a:close/>
              </a:path>
              <a:path w="76200" h="285750">
                <a:moveTo>
                  <a:pt x="76200" y="208914"/>
                </a:moveTo>
                <a:lnTo>
                  <a:pt x="45801" y="209320"/>
                </a:lnTo>
                <a:lnTo>
                  <a:pt x="45847" y="226313"/>
                </a:lnTo>
                <a:lnTo>
                  <a:pt x="42545" y="229615"/>
                </a:lnTo>
                <a:lnTo>
                  <a:pt x="38353" y="229742"/>
                </a:lnTo>
                <a:lnTo>
                  <a:pt x="66114" y="229742"/>
                </a:lnTo>
                <a:lnTo>
                  <a:pt x="76200" y="208914"/>
                </a:lnTo>
                <a:close/>
              </a:path>
              <a:path w="76200" h="285750">
                <a:moveTo>
                  <a:pt x="39497" y="0"/>
                </a:moveTo>
                <a:lnTo>
                  <a:pt x="31115" y="0"/>
                </a:lnTo>
                <a:lnTo>
                  <a:pt x="27813" y="3555"/>
                </a:lnTo>
                <a:lnTo>
                  <a:pt x="27813" y="7746"/>
                </a:lnTo>
                <a:lnTo>
                  <a:pt x="30562" y="209523"/>
                </a:lnTo>
                <a:lnTo>
                  <a:pt x="45801" y="209320"/>
                </a:lnTo>
                <a:lnTo>
                  <a:pt x="43056" y="7746"/>
                </a:lnTo>
                <a:lnTo>
                  <a:pt x="43052" y="3301"/>
                </a:lnTo>
                <a:lnTo>
                  <a:pt x="39497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284464" y="4917947"/>
            <a:ext cx="358140" cy="277495"/>
          </a:xfrm>
          <a:prstGeom prst="rect">
            <a:avLst/>
          </a:prstGeom>
          <a:solidFill>
            <a:srgbClr val="232852">
              <a:alpha val="14901"/>
            </a:srgbClr>
          </a:solidFill>
          <a:ln w="15240">
            <a:solidFill>
              <a:srgbClr val="C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40"/>
              </a:spcBef>
            </a:pPr>
            <a:r>
              <a:rPr sz="1200" spc="-10" dirty="0">
                <a:solidFill>
                  <a:srgbClr val="C00000"/>
                </a:solidFill>
                <a:latin typeface="Gothic Uralic"/>
                <a:cs typeface="Gothic Uralic"/>
              </a:rPr>
              <a:t>B2</a:t>
            </a:r>
            <a:endParaRPr sz="1200">
              <a:latin typeface="Gothic Uralic"/>
              <a:cs typeface="Gothic Uralic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462771" y="4616830"/>
            <a:ext cx="366395" cy="300355"/>
          </a:xfrm>
          <a:custGeom>
            <a:avLst/>
            <a:gdLst/>
            <a:ahLst/>
            <a:cxnLst/>
            <a:rect l="l" t="t" r="r" b="b"/>
            <a:pathLst>
              <a:path w="366395" h="300354">
                <a:moveTo>
                  <a:pt x="34925" y="222758"/>
                </a:moveTo>
                <a:lnTo>
                  <a:pt x="0" y="300355"/>
                </a:lnTo>
                <a:lnTo>
                  <a:pt x="83184" y="281813"/>
                </a:lnTo>
                <a:lnTo>
                  <a:pt x="72598" y="268859"/>
                </a:lnTo>
                <a:lnTo>
                  <a:pt x="50800" y="268859"/>
                </a:lnTo>
                <a:lnTo>
                  <a:pt x="45974" y="268351"/>
                </a:lnTo>
                <a:lnTo>
                  <a:pt x="43306" y="265049"/>
                </a:lnTo>
                <a:lnTo>
                  <a:pt x="40639" y="261874"/>
                </a:lnTo>
                <a:lnTo>
                  <a:pt x="41148" y="257048"/>
                </a:lnTo>
                <a:lnTo>
                  <a:pt x="44323" y="254381"/>
                </a:lnTo>
                <a:lnTo>
                  <a:pt x="54188" y="246330"/>
                </a:lnTo>
                <a:lnTo>
                  <a:pt x="34925" y="222758"/>
                </a:lnTo>
                <a:close/>
              </a:path>
              <a:path w="366395" h="300354">
                <a:moveTo>
                  <a:pt x="54188" y="246330"/>
                </a:moveTo>
                <a:lnTo>
                  <a:pt x="44323" y="254381"/>
                </a:lnTo>
                <a:lnTo>
                  <a:pt x="41148" y="257048"/>
                </a:lnTo>
                <a:lnTo>
                  <a:pt x="40639" y="261874"/>
                </a:lnTo>
                <a:lnTo>
                  <a:pt x="43306" y="265049"/>
                </a:lnTo>
                <a:lnTo>
                  <a:pt x="45974" y="268351"/>
                </a:lnTo>
                <a:lnTo>
                  <a:pt x="50800" y="268859"/>
                </a:lnTo>
                <a:lnTo>
                  <a:pt x="53975" y="266192"/>
                </a:lnTo>
                <a:lnTo>
                  <a:pt x="63840" y="258141"/>
                </a:lnTo>
                <a:lnTo>
                  <a:pt x="54188" y="246330"/>
                </a:lnTo>
                <a:close/>
              </a:path>
              <a:path w="366395" h="300354">
                <a:moveTo>
                  <a:pt x="63840" y="258141"/>
                </a:moveTo>
                <a:lnTo>
                  <a:pt x="53975" y="266192"/>
                </a:lnTo>
                <a:lnTo>
                  <a:pt x="50800" y="268859"/>
                </a:lnTo>
                <a:lnTo>
                  <a:pt x="72598" y="268859"/>
                </a:lnTo>
                <a:lnTo>
                  <a:pt x="63840" y="258141"/>
                </a:lnTo>
                <a:close/>
              </a:path>
              <a:path w="366395" h="300354">
                <a:moveTo>
                  <a:pt x="356234" y="0"/>
                </a:moveTo>
                <a:lnTo>
                  <a:pt x="352932" y="2540"/>
                </a:lnTo>
                <a:lnTo>
                  <a:pt x="54188" y="246330"/>
                </a:lnTo>
                <a:lnTo>
                  <a:pt x="63840" y="258141"/>
                </a:lnTo>
                <a:lnTo>
                  <a:pt x="362584" y="14351"/>
                </a:lnTo>
                <a:lnTo>
                  <a:pt x="365886" y="11811"/>
                </a:lnTo>
                <a:lnTo>
                  <a:pt x="366395" y="6985"/>
                </a:lnTo>
                <a:lnTo>
                  <a:pt x="361060" y="381"/>
                </a:lnTo>
                <a:lnTo>
                  <a:pt x="356234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0398252" y="3794759"/>
            <a:ext cx="358140" cy="276225"/>
          </a:xfrm>
          <a:prstGeom prst="rect">
            <a:avLst/>
          </a:prstGeom>
          <a:solidFill>
            <a:srgbClr val="232852">
              <a:alpha val="14901"/>
            </a:srgbClr>
          </a:solidFill>
          <a:ln w="15240">
            <a:solidFill>
              <a:srgbClr val="C00000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35"/>
              </a:spcBef>
            </a:pPr>
            <a:r>
              <a:rPr sz="1200" spc="-10" dirty="0">
                <a:solidFill>
                  <a:srgbClr val="C00000"/>
                </a:solidFill>
                <a:latin typeface="Gothic Uralic"/>
                <a:cs typeface="Gothic Uralic"/>
              </a:rPr>
              <a:t>B2</a:t>
            </a:r>
            <a:endParaRPr sz="1200">
              <a:latin typeface="Gothic Uralic"/>
              <a:cs typeface="Gothic Uralic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214104" y="4363211"/>
            <a:ext cx="358140" cy="277495"/>
          </a:xfrm>
          <a:prstGeom prst="rect">
            <a:avLst/>
          </a:prstGeom>
          <a:solidFill>
            <a:srgbClr val="232852">
              <a:alpha val="14901"/>
            </a:srgbClr>
          </a:solidFill>
          <a:ln w="15240">
            <a:solidFill>
              <a:srgbClr val="C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45"/>
              </a:spcBef>
            </a:pPr>
            <a:r>
              <a:rPr sz="1200" spc="-10" dirty="0">
                <a:solidFill>
                  <a:srgbClr val="C00000"/>
                </a:solidFill>
                <a:latin typeface="Gothic Uralic"/>
                <a:cs typeface="Gothic Uralic"/>
              </a:rPr>
              <a:t>B1</a:t>
            </a:r>
            <a:endParaRPr sz="1200">
              <a:latin typeface="Gothic Uralic"/>
              <a:cs typeface="Gothic Uralic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576559" y="4370832"/>
            <a:ext cx="394970" cy="277495"/>
          </a:xfrm>
          <a:prstGeom prst="rect">
            <a:avLst/>
          </a:prstGeom>
          <a:solidFill>
            <a:srgbClr val="232852">
              <a:alpha val="14901"/>
            </a:srgbClr>
          </a:solidFill>
          <a:ln w="15240">
            <a:solidFill>
              <a:srgbClr val="C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340"/>
              </a:spcBef>
            </a:pPr>
            <a:r>
              <a:rPr sz="1200" spc="-10" dirty="0">
                <a:solidFill>
                  <a:srgbClr val="C00000"/>
                </a:solidFill>
                <a:latin typeface="Gothic Uralic"/>
                <a:cs typeface="Gothic Uralic"/>
              </a:rPr>
              <a:t>C2</a:t>
            </a:r>
            <a:endParaRPr sz="1200">
              <a:latin typeface="Gothic Uralic"/>
              <a:cs typeface="Gothic Uralic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0338816" y="4061967"/>
            <a:ext cx="435609" cy="308610"/>
          </a:xfrm>
          <a:custGeom>
            <a:avLst/>
            <a:gdLst/>
            <a:ahLst/>
            <a:cxnLst/>
            <a:rect l="l" t="t" r="r" b="b"/>
            <a:pathLst>
              <a:path w="435609" h="308610">
                <a:moveTo>
                  <a:pt x="435102" y="308356"/>
                </a:moveTo>
                <a:lnTo>
                  <a:pt x="429768" y="264033"/>
                </a:lnTo>
                <a:lnTo>
                  <a:pt x="424942" y="223774"/>
                </a:lnTo>
                <a:lnTo>
                  <a:pt x="399491" y="240538"/>
                </a:lnTo>
                <a:lnTo>
                  <a:pt x="247015" y="8890"/>
                </a:lnTo>
                <a:lnTo>
                  <a:pt x="246634" y="5334"/>
                </a:lnTo>
                <a:lnTo>
                  <a:pt x="242531" y="2032"/>
                </a:lnTo>
                <a:lnTo>
                  <a:pt x="241808" y="889"/>
                </a:lnTo>
                <a:lnTo>
                  <a:pt x="240919" y="723"/>
                </a:lnTo>
                <a:lnTo>
                  <a:pt x="240030" y="0"/>
                </a:lnTo>
                <a:lnTo>
                  <a:pt x="238302" y="228"/>
                </a:lnTo>
                <a:lnTo>
                  <a:pt x="237109" y="0"/>
                </a:lnTo>
                <a:lnTo>
                  <a:pt x="236347" y="495"/>
                </a:lnTo>
                <a:lnTo>
                  <a:pt x="235204" y="635"/>
                </a:lnTo>
                <a:lnTo>
                  <a:pt x="234302" y="1803"/>
                </a:lnTo>
                <a:lnTo>
                  <a:pt x="229997" y="4572"/>
                </a:lnTo>
                <a:lnTo>
                  <a:pt x="229311" y="8140"/>
                </a:lnTo>
                <a:lnTo>
                  <a:pt x="41452" y="244043"/>
                </a:lnTo>
                <a:lnTo>
                  <a:pt x="17653" y="225044"/>
                </a:lnTo>
                <a:lnTo>
                  <a:pt x="0" y="308356"/>
                </a:lnTo>
                <a:lnTo>
                  <a:pt x="77216" y="272542"/>
                </a:lnTo>
                <a:lnTo>
                  <a:pt x="70675" y="267335"/>
                </a:lnTo>
                <a:lnTo>
                  <a:pt x="53340" y="253504"/>
                </a:lnTo>
                <a:lnTo>
                  <a:pt x="237490" y="22110"/>
                </a:lnTo>
                <a:lnTo>
                  <a:pt x="386791" y="248907"/>
                </a:lnTo>
                <a:lnTo>
                  <a:pt x="361315" y="265684"/>
                </a:lnTo>
                <a:lnTo>
                  <a:pt x="435102" y="308356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0160507" y="4370832"/>
            <a:ext cx="356870" cy="277495"/>
          </a:xfrm>
          <a:prstGeom prst="rect">
            <a:avLst/>
          </a:prstGeom>
          <a:solidFill>
            <a:srgbClr val="232852">
              <a:alpha val="14901"/>
            </a:srgbClr>
          </a:solidFill>
          <a:ln w="15240">
            <a:solidFill>
              <a:srgbClr val="C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40"/>
              </a:spcBef>
            </a:pPr>
            <a:r>
              <a:rPr sz="1200" spc="-10" dirty="0">
                <a:solidFill>
                  <a:srgbClr val="C00000"/>
                </a:solidFill>
                <a:latin typeface="Gothic Uralic"/>
                <a:cs typeface="Gothic Uralic"/>
              </a:rPr>
              <a:t>B1</a:t>
            </a:r>
            <a:endParaRPr sz="1200">
              <a:latin typeface="Gothic Uralic"/>
              <a:cs typeface="Gothic Uralic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266176" y="5483352"/>
            <a:ext cx="394970" cy="277495"/>
          </a:xfrm>
          <a:prstGeom prst="rect">
            <a:avLst/>
          </a:prstGeom>
          <a:solidFill>
            <a:srgbClr val="232852">
              <a:alpha val="14901"/>
            </a:srgbClr>
          </a:solidFill>
          <a:ln w="15240">
            <a:solidFill>
              <a:srgbClr val="C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45"/>
              </a:spcBef>
            </a:pPr>
            <a:r>
              <a:rPr sz="1200" spc="-5" dirty="0">
                <a:solidFill>
                  <a:srgbClr val="C00000"/>
                </a:solidFill>
                <a:latin typeface="Gothic Uralic"/>
                <a:cs typeface="Gothic Uralic"/>
              </a:rPr>
              <a:t>C2</a:t>
            </a:r>
            <a:endParaRPr sz="1200">
              <a:latin typeface="Gothic Uralic"/>
              <a:cs typeface="Gothic Uralic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424671" y="5187696"/>
            <a:ext cx="76200" cy="296545"/>
          </a:xfrm>
          <a:custGeom>
            <a:avLst/>
            <a:gdLst/>
            <a:ahLst/>
            <a:cxnLst/>
            <a:rect l="l" t="t" r="r" b="b"/>
            <a:pathLst>
              <a:path w="76200" h="296545">
                <a:moveTo>
                  <a:pt x="30479" y="220090"/>
                </a:moveTo>
                <a:lnTo>
                  <a:pt x="0" y="220090"/>
                </a:lnTo>
                <a:lnTo>
                  <a:pt x="38100" y="296290"/>
                </a:lnTo>
                <a:lnTo>
                  <a:pt x="66040" y="240410"/>
                </a:lnTo>
                <a:lnTo>
                  <a:pt x="33908" y="240410"/>
                </a:lnTo>
                <a:lnTo>
                  <a:pt x="30479" y="236981"/>
                </a:lnTo>
                <a:lnTo>
                  <a:pt x="30479" y="220090"/>
                </a:lnTo>
                <a:close/>
              </a:path>
              <a:path w="76200" h="296545">
                <a:moveTo>
                  <a:pt x="42291" y="0"/>
                </a:moveTo>
                <a:lnTo>
                  <a:pt x="33908" y="0"/>
                </a:lnTo>
                <a:lnTo>
                  <a:pt x="30479" y="3428"/>
                </a:lnTo>
                <a:lnTo>
                  <a:pt x="30479" y="236981"/>
                </a:lnTo>
                <a:lnTo>
                  <a:pt x="33908" y="240410"/>
                </a:lnTo>
                <a:lnTo>
                  <a:pt x="42291" y="240410"/>
                </a:lnTo>
                <a:lnTo>
                  <a:pt x="45720" y="236981"/>
                </a:lnTo>
                <a:lnTo>
                  <a:pt x="45720" y="3428"/>
                </a:lnTo>
                <a:lnTo>
                  <a:pt x="42291" y="0"/>
                </a:lnTo>
                <a:close/>
              </a:path>
              <a:path w="76200" h="296545">
                <a:moveTo>
                  <a:pt x="76200" y="220090"/>
                </a:moveTo>
                <a:lnTo>
                  <a:pt x="45720" y="220090"/>
                </a:lnTo>
                <a:lnTo>
                  <a:pt x="45720" y="236981"/>
                </a:lnTo>
                <a:lnTo>
                  <a:pt x="42291" y="240410"/>
                </a:lnTo>
                <a:lnTo>
                  <a:pt x="66040" y="240410"/>
                </a:lnTo>
                <a:lnTo>
                  <a:pt x="76200" y="22009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9389364" y="5483352"/>
            <a:ext cx="394970" cy="277495"/>
          </a:xfrm>
          <a:prstGeom prst="rect">
            <a:avLst/>
          </a:prstGeom>
          <a:solidFill>
            <a:srgbClr val="232852">
              <a:alpha val="14901"/>
            </a:srgbClr>
          </a:solidFill>
          <a:ln w="15240">
            <a:solidFill>
              <a:srgbClr val="C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345"/>
              </a:spcBef>
            </a:pPr>
            <a:r>
              <a:rPr sz="1200" spc="-5" dirty="0">
                <a:solidFill>
                  <a:srgbClr val="C00000"/>
                </a:solidFill>
                <a:latin typeface="Gothic Uralic"/>
                <a:cs typeface="Gothic Uralic"/>
              </a:rPr>
              <a:t>C2</a:t>
            </a:r>
            <a:endParaRPr sz="1200">
              <a:latin typeface="Gothic Uralic"/>
              <a:cs typeface="Gothic Uralic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9549383" y="5192267"/>
            <a:ext cx="76200" cy="291465"/>
          </a:xfrm>
          <a:custGeom>
            <a:avLst/>
            <a:gdLst/>
            <a:ahLst/>
            <a:cxnLst/>
            <a:rect l="l" t="t" r="r" b="b"/>
            <a:pathLst>
              <a:path w="76200" h="291464">
                <a:moveTo>
                  <a:pt x="30480" y="214883"/>
                </a:moveTo>
                <a:lnTo>
                  <a:pt x="0" y="214883"/>
                </a:lnTo>
                <a:lnTo>
                  <a:pt x="38100" y="291083"/>
                </a:lnTo>
                <a:lnTo>
                  <a:pt x="66040" y="235203"/>
                </a:lnTo>
                <a:lnTo>
                  <a:pt x="33909" y="235203"/>
                </a:lnTo>
                <a:lnTo>
                  <a:pt x="30480" y="231774"/>
                </a:lnTo>
                <a:lnTo>
                  <a:pt x="30480" y="214883"/>
                </a:lnTo>
                <a:close/>
              </a:path>
              <a:path w="76200" h="291464">
                <a:moveTo>
                  <a:pt x="42291" y="0"/>
                </a:moveTo>
                <a:lnTo>
                  <a:pt x="33909" y="0"/>
                </a:lnTo>
                <a:lnTo>
                  <a:pt x="30480" y="3428"/>
                </a:lnTo>
                <a:lnTo>
                  <a:pt x="30480" y="231774"/>
                </a:lnTo>
                <a:lnTo>
                  <a:pt x="33909" y="235203"/>
                </a:lnTo>
                <a:lnTo>
                  <a:pt x="42291" y="235203"/>
                </a:lnTo>
                <a:lnTo>
                  <a:pt x="45720" y="231774"/>
                </a:lnTo>
                <a:lnTo>
                  <a:pt x="45720" y="3428"/>
                </a:lnTo>
                <a:lnTo>
                  <a:pt x="42291" y="0"/>
                </a:lnTo>
                <a:close/>
              </a:path>
              <a:path w="76200" h="291464">
                <a:moveTo>
                  <a:pt x="76200" y="214883"/>
                </a:moveTo>
                <a:lnTo>
                  <a:pt x="45720" y="214883"/>
                </a:lnTo>
                <a:lnTo>
                  <a:pt x="45720" y="231774"/>
                </a:lnTo>
                <a:lnTo>
                  <a:pt x="42291" y="235203"/>
                </a:lnTo>
                <a:lnTo>
                  <a:pt x="66040" y="235203"/>
                </a:lnTo>
                <a:lnTo>
                  <a:pt x="76200" y="214883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9389364" y="4917947"/>
            <a:ext cx="394970" cy="277495"/>
          </a:xfrm>
          <a:prstGeom prst="rect">
            <a:avLst/>
          </a:prstGeom>
          <a:solidFill>
            <a:srgbClr val="232852">
              <a:alpha val="14901"/>
            </a:srgbClr>
          </a:solidFill>
          <a:ln w="15240">
            <a:solidFill>
              <a:srgbClr val="C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340"/>
              </a:spcBef>
            </a:pPr>
            <a:r>
              <a:rPr sz="1200" spc="-5" dirty="0">
                <a:solidFill>
                  <a:srgbClr val="C00000"/>
                </a:solidFill>
                <a:latin typeface="Gothic Uralic"/>
                <a:cs typeface="Gothic Uralic"/>
              </a:rPr>
              <a:t>C1</a:t>
            </a:r>
            <a:endParaRPr sz="1200">
              <a:latin typeface="Gothic Uralic"/>
              <a:cs typeface="Gothic Uralic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9383776" y="4631944"/>
            <a:ext cx="203200" cy="285750"/>
          </a:xfrm>
          <a:custGeom>
            <a:avLst/>
            <a:gdLst/>
            <a:ahLst/>
            <a:cxnLst/>
            <a:rect l="l" t="t" r="r" b="b"/>
            <a:pathLst>
              <a:path w="203200" h="285750">
                <a:moveTo>
                  <a:pt x="153115" y="227613"/>
                </a:moveTo>
                <a:lnTo>
                  <a:pt x="128143" y="245109"/>
                </a:lnTo>
                <a:lnTo>
                  <a:pt x="203073" y="285622"/>
                </a:lnTo>
                <a:lnTo>
                  <a:pt x="196606" y="242315"/>
                </a:lnTo>
                <a:lnTo>
                  <a:pt x="167513" y="242315"/>
                </a:lnTo>
                <a:lnTo>
                  <a:pt x="162814" y="241426"/>
                </a:lnTo>
                <a:lnTo>
                  <a:pt x="153115" y="227613"/>
                </a:lnTo>
                <a:close/>
              </a:path>
              <a:path w="203200" h="285750">
                <a:moveTo>
                  <a:pt x="165576" y="218883"/>
                </a:moveTo>
                <a:lnTo>
                  <a:pt x="153115" y="227613"/>
                </a:lnTo>
                <a:lnTo>
                  <a:pt x="162814" y="241426"/>
                </a:lnTo>
                <a:lnTo>
                  <a:pt x="167513" y="242315"/>
                </a:lnTo>
                <a:lnTo>
                  <a:pt x="174371" y="237489"/>
                </a:lnTo>
                <a:lnTo>
                  <a:pt x="175259" y="232790"/>
                </a:lnTo>
                <a:lnTo>
                  <a:pt x="172847" y="229234"/>
                </a:lnTo>
                <a:lnTo>
                  <a:pt x="165576" y="218883"/>
                </a:lnTo>
                <a:close/>
              </a:path>
              <a:path w="203200" h="285750">
                <a:moveTo>
                  <a:pt x="190500" y="201421"/>
                </a:moveTo>
                <a:lnTo>
                  <a:pt x="165576" y="218883"/>
                </a:lnTo>
                <a:lnTo>
                  <a:pt x="172847" y="229234"/>
                </a:lnTo>
                <a:lnTo>
                  <a:pt x="175259" y="232790"/>
                </a:lnTo>
                <a:lnTo>
                  <a:pt x="174371" y="237489"/>
                </a:lnTo>
                <a:lnTo>
                  <a:pt x="167513" y="242315"/>
                </a:lnTo>
                <a:lnTo>
                  <a:pt x="196606" y="242315"/>
                </a:lnTo>
                <a:lnTo>
                  <a:pt x="190500" y="201421"/>
                </a:lnTo>
                <a:close/>
              </a:path>
              <a:path w="203200" h="285750">
                <a:moveTo>
                  <a:pt x="7747" y="0"/>
                </a:moveTo>
                <a:lnTo>
                  <a:pt x="4318" y="2412"/>
                </a:lnTo>
                <a:lnTo>
                  <a:pt x="762" y="4825"/>
                </a:lnTo>
                <a:lnTo>
                  <a:pt x="0" y="9524"/>
                </a:lnTo>
                <a:lnTo>
                  <a:pt x="153115" y="227613"/>
                </a:lnTo>
                <a:lnTo>
                  <a:pt x="165576" y="218883"/>
                </a:lnTo>
                <a:lnTo>
                  <a:pt x="14858" y="4317"/>
                </a:lnTo>
                <a:lnTo>
                  <a:pt x="12446" y="761"/>
                </a:lnTo>
                <a:lnTo>
                  <a:pt x="7747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8749283" y="5483352"/>
            <a:ext cx="394970" cy="277495"/>
          </a:xfrm>
          <a:prstGeom prst="rect">
            <a:avLst/>
          </a:prstGeom>
          <a:solidFill>
            <a:srgbClr val="232852">
              <a:alpha val="14901"/>
            </a:srgbClr>
          </a:solidFill>
          <a:ln w="15240">
            <a:solidFill>
              <a:srgbClr val="C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45"/>
              </a:spcBef>
            </a:pPr>
            <a:r>
              <a:rPr sz="1200" spc="-5" dirty="0">
                <a:solidFill>
                  <a:srgbClr val="C00000"/>
                </a:solidFill>
                <a:latin typeface="Gothic Uralic"/>
                <a:cs typeface="Gothic Uralic"/>
              </a:rPr>
              <a:t>C2</a:t>
            </a:r>
            <a:endParaRPr sz="1200">
              <a:latin typeface="Gothic Uralic"/>
              <a:cs typeface="Gothic Uralic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8907780" y="5192267"/>
            <a:ext cx="76200" cy="291465"/>
          </a:xfrm>
          <a:custGeom>
            <a:avLst/>
            <a:gdLst/>
            <a:ahLst/>
            <a:cxnLst/>
            <a:rect l="l" t="t" r="r" b="b"/>
            <a:pathLst>
              <a:path w="76200" h="291464">
                <a:moveTo>
                  <a:pt x="30479" y="214883"/>
                </a:moveTo>
                <a:lnTo>
                  <a:pt x="0" y="214883"/>
                </a:lnTo>
                <a:lnTo>
                  <a:pt x="38100" y="291083"/>
                </a:lnTo>
                <a:lnTo>
                  <a:pt x="66040" y="235203"/>
                </a:lnTo>
                <a:lnTo>
                  <a:pt x="33909" y="235203"/>
                </a:lnTo>
                <a:lnTo>
                  <a:pt x="30479" y="231774"/>
                </a:lnTo>
                <a:lnTo>
                  <a:pt x="30479" y="214883"/>
                </a:lnTo>
                <a:close/>
              </a:path>
              <a:path w="76200" h="291464">
                <a:moveTo>
                  <a:pt x="42291" y="0"/>
                </a:moveTo>
                <a:lnTo>
                  <a:pt x="33909" y="0"/>
                </a:lnTo>
                <a:lnTo>
                  <a:pt x="30479" y="3428"/>
                </a:lnTo>
                <a:lnTo>
                  <a:pt x="30479" y="231774"/>
                </a:lnTo>
                <a:lnTo>
                  <a:pt x="33909" y="235203"/>
                </a:lnTo>
                <a:lnTo>
                  <a:pt x="42291" y="235203"/>
                </a:lnTo>
                <a:lnTo>
                  <a:pt x="45720" y="231774"/>
                </a:lnTo>
                <a:lnTo>
                  <a:pt x="45720" y="3428"/>
                </a:lnTo>
                <a:lnTo>
                  <a:pt x="42291" y="0"/>
                </a:lnTo>
                <a:close/>
              </a:path>
              <a:path w="76200" h="291464">
                <a:moveTo>
                  <a:pt x="76200" y="214883"/>
                </a:moveTo>
                <a:lnTo>
                  <a:pt x="45720" y="214883"/>
                </a:lnTo>
                <a:lnTo>
                  <a:pt x="45720" y="231774"/>
                </a:lnTo>
                <a:lnTo>
                  <a:pt x="42291" y="235203"/>
                </a:lnTo>
                <a:lnTo>
                  <a:pt x="66040" y="235203"/>
                </a:lnTo>
                <a:lnTo>
                  <a:pt x="76200" y="214883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8749283" y="4917947"/>
            <a:ext cx="394970" cy="277495"/>
          </a:xfrm>
          <a:prstGeom prst="rect">
            <a:avLst/>
          </a:prstGeom>
          <a:solidFill>
            <a:srgbClr val="232852">
              <a:alpha val="14901"/>
            </a:srgbClr>
          </a:solidFill>
          <a:ln w="15240">
            <a:solidFill>
              <a:srgbClr val="C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40"/>
              </a:spcBef>
            </a:pPr>
            <a:r>
              <a:rPr sz="1200" spc="-5" dirty="0">
                <a:solidFill>
                  <a:srgbClr val="C00000"/>
                </a:solidFill>
                <a:latin typeface="Gothic Uralic"/>
                <a:cs typeface="Gothic Uralic"/>
              </a:rPr>
              <a:t>C1</a:t>
            </a:r>
            <a:endParaRPr sz="1200">
              <a:latin typeface="Gothic Uralic"/>
              <a:cs typeface="Gothic Uralic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8812276" y="4616703"/>
            <a:ext cx="139065" cy="300990"/>
          </a:xfrm>
          <a:custGeom>
            <a:avLst/>
            <a:gdLst/>
            <a:ahLst/>
            <a:cxnLst/>
            <a:rect l="l" t="t" r="r" b="b"/>
            <a:pathLst>
              <a:path w="139065" h="300989">
                <a:moveTo>
                  <a:pt x="96820" y="233504"/>
                </a:moveTo>
                <a:lnTo>
                  <a:pt x="68833" y="245491"/>
                </a:lnTo>
                <a:lnTo>
                  <a:pt x="133857" y="300482"/>
                </a:lnTo>
                <a:lnTo>
                  <a:pt x="136752" y="250825"/>
                </a:lnTo>
                <a:lnTo>
                  <a:pt x="107950" y="250825"/>
                </a:lnTo>
                <a:lnTo>
                  <a:pt x="103504" y="249047"/>
                </a:lnTo>
                <a:lnTo>
                  <a:pt x="96820" y="233504"/>
                </a:lnTo>
                <a:close/>
              </a:path>
              <a:path w="139065" h="300989">
                <a:moveTo>
                  <a:pt x="110830" y="227503"/>
                </a:moveTo>
                <a:lnTo>
                  <a:pt x="96820" y="233504"/>
                </a:lnTo>
                <a:lnTo>
                  <a:pt x="103504" y="249047"/>
                </a:lnTo>
                <a:lnTo>
                  <a:pt x="107950" y="250825"/>
                </a:lnTo>
                <a:lnTo>
                  <a:pt x="111759" y="249174"/>
                </a:lnTo>
                <a:lnTo>
                  <a:pt x="115697" y="247523"/>
                </a:lnTo>
                <a:lnTo>
                  <a:pt x="117475" y="243078"/>
                </a:lnTo>
                <a:lnTo>
                  <a:pt x="115824" y="239141"/>
                </a:lnTo>
                <a:lnTo>
                  <a:pt x="110830" y="227503"/>
                </a:lnTo>
                <a:close/>
              </a:path>
              <a:path w="139065" h="300989">
                <a:moveTo>
                  <a:pt x="138810" y="215519"/>
                </a:moveTo>
                <a:lnTo>
                  <a:pt x="110830" y="227503"/>
                </a:lnTo>
                <a:lnTo>
                  <a:pt x="115824" y="239141"/>
                </a:lnTo>
                <a:lnTo>
                  <a:pt x="117475" y="243078"/>
                </a:lnTo>
                <a:lnTo>
                  <a:pt x="115697" y="247523"/>
                </a:lnTo>
                <a:lnTo>
                  <a:pt x="111759" y="249174"/>
                </a:lnTo>
                <a:lnTo>
                  <a:pt x="107950" y="250825"/>
                </a:lnTo>
                <a:lnTo>
                  <a:pt x="136752" y="250825"/>
                </a:lnTo>
                <a:lnTo>
                  <a:pt x="138810" y="215519"/>
                </a:lnTo>
                <a:close/>
              </a:path>
              <a:path w="139065" h="300989">
                <a:moveTo>
                  <a:pt x="9525" y="0"/>
                </a:moveTo>
                <a:lnTo>
                  <a:pt x="5588" y="1651"/>
                </a:lnTo>
                <a:lnTo>
                  <a:pt x="1777" y="3302"/>
                </a:lnTo>
                <a:lnTo>
                  <a:pt x="0" y="7747"/>
                </a:lnTo>
                <a:lnTo>
                  <a:pt x="1650" y="11684"/>
                </a:lnTo>
                <a:lnTo>
                  <a:pt x="96820" y="233504"/>
                </a:lnTo>
                <a:lnTo>
                  <a:pt x="110830" y="227503"/>
                </a:lnTo>
                <a:lnTo>
                  <a:pt x="15621" y="5588"/>
                </a:lnTo>
                <a:lnTo>
                  <a:pt x="13970" y="1778"/>
                </a:lnTo>
                <a:lnTo>
                  <a:pt x="9525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0806683" y="1712976"/>
            <a:ext cx="280416" cy="2819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2" name="object 42"/>
          <p:cNvGraphicFramePr>
            <a:graphicFrameLocks noGrp="1"/>
          </p:cNvGraphicFramePr>
          <p:nvPr/>
        </p:nvGraphicFramePr>
        <p:xfrm>
          <a:off x="10006583" y="1357122"/>
          <a:ext cx="1091565" cy="1027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7345"/>
                <a:gridCol w="384175"/>
                <a:gridCol w="360045"/>
              </a:tblGrid>
              <a:tr h="310896"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600" b="1" dirty="0">
                          <a:latin typeface="Gothic Uralic"/>
                          <a:cs typeface="Gothic Uralic"/>
                        </a:rPr>
                        <a:t>o</a:t>
                      </a:r>
                      <a:endParaRPr sz="1600">
                        <a:latin typeface="Gothic Uralic"/>
                        <a:cs typeface="Gothic Uralic"/>
                      </a:endParaRPr>
                    </a:p>
                  </a:txBody>
                  <a:tcPr marL="0" marR="0" marT="17145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19050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  <a:solidFill>
                      <a:srgbClr val="DEDE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19050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  <a:solidFill>
                      <a:srgbClr val="DEDE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19050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  <a:solidFill>
                      <a:srgbClr val="DEDEE5"/>
                    </a:solidFill>
                  </a:tcPr>
                </a:tc>
              </a:tr>
              <a:tr h="3779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19050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  <a:solidFill>
                      <a:srgbClr val="DEDE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19050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  <a:solidFill>
                      <a:srgbClr val="DEDE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19050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</a:tcPr>
                </a:tc>
              </a:tr>
              <a:tr h="3383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19050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  <a:solidFill>
                      <a:srgbClr val="DEDE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19050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  <a:solidFill>
                      <a:srgbClr val="DEDE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19050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  <a:solidFill>
                      <a:srgbClr val="DEDEE5"/>
                    </a:solidFill>
                  </a:tcPr>
                </a:tc>
              </a:tr>
            </a:tbl>
          </a:graphicData>
        </a:graphic>
      </p:graphicFrame>
      <p:sp>
        <p:nvSpPr>
          <p:cNvPr id="43" name="object 43"/>
          <p:cNvSpPr txBox="1"/>
          <p:nvPr/>
        </p:nvSpPr>
        <p:spPr>
          <a:xfrm>
            <a:off x="10173716" y="1149552"/>
            <a:ext cx="88519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03225" algn="l"/>
                <a:tab pos="762635" algn="l"/>
              </a:tabLst>
            </a:pPr>
            <a:r>
              <a:rPr sz="1100" b="1" dirty="0">
                <a:latin typeface="Gothic Uralic"/>
                <a:cs typeface="Gothic Uralic"/>
              </a:rPr>
              <a:t>A	B	C</a:t>
            </a:r>
            <a:endParaRPr sz="1100">
              <a:latin typeface="Gothic Uralic"/>
              <a:cs typeface="Gothic Uralic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850628" y="1442084"/>
            <a:ext cx="118745" cy="5118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Gothic Uralic"/>
                <a:cs typeface="Gothic Uralic"/>
              </a:rPr>
              <a:t>3</a:t>
            </a:r>
            <a:endParaRPr sz="110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5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</a:pPr>
            <a:r>
              <a:rPr sz="1100" b="1" dirty="0">
                <a:latin typeface="Gothic Uralic"/>
                <a:cs typeface="Gothic Uralic"/>
              </a:rPr>
              <a:t>2</a:t>
            </a:r>
            <a:endParaRPr sz="1100">
              <a:latin typeface="Gothic Uralic"/>
              <a:cs typeface="Gothic Uralic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850628" y="2141601"/>
            <a:ext cx="104139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Gothic Uralic"/>
                <a:cs typeface="Gothic Uralic"/>
              </a:rPr>
              <a:t>1</a:t>
            </a:r>
            <a:endParaRPr sz="110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0"/>
            <a:ext cx="7847076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715708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Briefly: </a:t>
            </a:r>
            <a:r>
              <a:rPr spc="-5" dirty="0"/>
              <a:t>Tree </a:t>
            </a:r>
            <a:r>
              <a:rPr spc="-10" dirty="0"/>
              <a:t>vs. </a:t>
            </a:r>
            <a:r>
              <a:rPr spc="-5" dirty="0"/>
              <a:t>Graph</a:t>
            </a:r>
            <a:r>
              <a:rPr spc="35" dirty="0"/>
              <a:t> </a:t>
            </a:r>
            <a:r>
              <a:rPr spc="-10" dirty="0"/>
              <a:t>Search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97737" y="1339697"/>
            <a:ext cx="5899150" cy="906780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2000" b="1" spc="-5" dirty="0">
                <a:solidFill>
                  <a:srgbClr val="252525"/>
                </a:solidFill>
                <a:latin typeface="Gothic Uralic"/>
                <a:cs typeface="Gothic Uralic"/>
              </a:rPr>
              <a:t>Graph</a:t>
            </a:r>
            <a:r>
              <a:rPr sz="2000" b="1" spc="-1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b="1" spc="-5" dirty="0">
                <a:solidFill>
                  <a:srgbClr val="252525"/>
                </a:solidFill>
                <a:latin typeface="Gothic Uralic"/>
                <a:cs typeface="Gothic Uralic"/>
              </a:rPr>
              <a:t>Search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Maintains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 list of </a:t>
            </a:r>
            <a:r>
              <a:rPr sz="2000" b="1" spc="-5" dirty="0">
                <a:solidFill>
                  <a:srgbClr val="252525"/>
                </a:solidFill>
                <a:latin typeface="Gothic Uralic"/>
                <a:cs typeface="Gothic Uralic"/>
              </a:rPr>
              <a:t>nodes that are expanded</a:t>
            </a:r>
            <a:r>
              <a:rPr sz="2000" b="1" spc="-8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b="1" spc="-430" dirty="0">
                <a:solidFill>
                  <a:srgbClr val="252525"/>
                </a:solidFill>
                <a:latin typeface="Gothic Uralic"/>
                <a:cs typeface="Gothic Uralic"/>
              </a:rPr>
              <a:t>+</a:t>
            </a:r>
            <a:endParaRPr sz="2000" dirty="0">
              <a:latin typeface="Gothic Uralic"/>
              <a:cs typeface="Gothic Ural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40637" y="2525013"/>
            <a:ext cx="71208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 list of </a:t>
            </a:r>
            <a:r>
              <a:rPr sz="2000" b="1" spc="-5" dirty="0">
                <a:solidFill>
                  <a:srgbClr val="252525"/>
                </a:solidFill>
                <a:latin typeface="Gothic Uralic"/>
                <a:cs typeface="Gothic Uralic"/>
              </a:rPr>
              <a:t>nodes at </a:t>
            </a:r>
            <a:r>
              <a:rPr sz="2000" b="1" dirty="0">
                <a:solidFill>
                  <a:srgbClr val="252525"/>
                </a:solidFill>
                <a:latin typeface="Gothic Uralic"/>
                <a:cs typeface="Gothic Uralic"/>
              </a:rPr>
              <a:t>the fringe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of currently expanded nodes</a:t>
            </a:r>
            <a:r>
              <a:rPr sz="2000" spc="-13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b="1" dirty="0">
                <a:solidFill>
                  <a:srgbClr val="252525"/>
                </a:solidFill>
                <a:latin typeface="Gothic Uralic"/>
                <a:cs typeface="Gothic Uralic"/>
              </a:rPr>
              <a:t>+</a:t>
            </a:r>
            <a:endParaRPr sz="2000" dirty="0">
              <a:latin typeface="Gothic Uralic"/>
              <a:cs typeface="Gothic Ural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40637" y="3134613"/>
            <a:ext cx="55352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 list of </a:t>
            </a:r>
            <a:r>
              <a:rPr sz="2000" b="1" spc="-5" dirty="0">
                <a:solidFill>
                  <a:srgbClr val="252525"/>
                </a:solidFill>
                <a:latin typeface="Gothic Uralic"/>
                <a:cs typeface="Gothic Uralic"/>
              </a:rPr>
              <a:t>nodes that have already been</a:t>
            </a:r>
            <a:r>
              <a:rPr sz="2000" b="1" spc="-6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b="1" spc="-5" dirty="0">
                <a:solidFill>
                  <a:srgbClr val="252525"/>
                </a:solidFill>
                <a:latin typeface="Gothic Uralic"/>
                <a:cs typeface="Gothic Uralic"/>
              </a:rPr>
              <a:t>visited</a:t>
            </a:r>
            <a:endParaRPr sz="2000">
              <a:latin typeface="Gothic Uralic"/>
              <a:cs typeface="Gothic Ural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7737" y="4018915"/>
            <a:ext cx="710247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dirty="0" smtClean="0">
                <a:solidFill>
                  <a:srgbClr val="252525"/>
                </a:solidFill>
                <a:latin typeface="Gothic Uralic"/>
                <a:cs typeface="Gothic Uralic"/>
              </a:rPr>
              <a:t>This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help avoid redundancy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as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nodes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will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not be</a:t>
            </a:r>
            <a:r>
              <a:rPr sz="2000" spc="-12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80" dirty="0">
                <a:solidFill>
                  <a:srgbClr val="252525"/>
                </a:solidFill>
                <a:latin typeface="Gothic Uralic"/>
                <a:cs typeface="Gothic Uralic"/>
              </a:rPr>
              <a:t>visited 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over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and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over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again in</a:t>
            </a:r>
            <a:r>
              <a:rPr sz="2000" spc="-6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cycles</a:t>
            </a:r>
            <a:endParaRPr sz="2000" dirty="0">
              <a:latin typeface="Gothic Uralic"/>
              <a:cs typeface="Gothic Ural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330308" y="5117591"/>
            <a:ext cx="768985" cy="419100"/>
          </a:xfrm>
          <a:custGeom>
            <a:avLst/>
            <a:gdLst/>
            <a:ahLst/>
            <a:cxnLst/>
            <a:rect l="l" t="t" r="r" b="b"/>
            <a:pathLst>
              <a:path w="768984" h="419100">
                <a:moveTo>
                  <a:pt x="698387" y="29517"/>
                </a:moveTo>
                <a:lnTo>
                  <a:pt x="5080" y="403605"/>
                </a:lnTo>
                <a:lnTo>
                  <a:pt x="1397" y="405637"/>
                </a:lnTo>
                <a:lnTo>
                  <a:pt x="0" y="410209"/>
                </a:lnTo>
                <a:lnTo>
                  <a:pt x="4064" y="417575"/>
                </a:lnTo>
                <a:lnTo>
                  <a:pt x="8636" y="418972"/>
                </a:lnTo>
                <a:lnTo>
                  <a:pt x="12319" y="416940"/>
                </a:lnTo>
                <a:lnTo>
                  <a:pt x="705595" y="42869"/>
                </a:lnTo>
                <a:lnTo>
                  <a:pt x="698387" y="29517"/>
                </a:lnTo>
                <a:close/>
              </a:path>
              <a:path w="768984" h="419100">
                <a:moveTo>
                  <a:pt x="753933" y="21462"/>
                </a:moveTo>
                <a:lnTo>
                  <a:pt x="713232" y="21462"/>
                </a:lnTo>
                <a:lnTo>
                  <a:pt x="717804" y="22859"/>
                </a:lnTo>
                <a:lnTo>
                  <a:pt x="721868" y="30225"/>
                </a:lnTo>
                <a:lnTo>
                  <a:pt x="720471" y="34924"/>
                </a:lnTo>
                <a:lnTo>
                  <a:pt x="716788" y="36829"/>
                </a:lnTo>
                <a:lnTo>
                  <a:pt x="705595" y="42869"/>
                </a:lnTo>
                <a:lnTo>
                  <a:pt x="720090" y="69722"/>
                </a:lnTo>
                <a:lnTo>
                  <a:pt x="753933" y="21462"/>
                </a:lnTo>
                <a:close/>
              </a:path>
              <a:path w="768984" h="419100">
                <a:moveTo>
                  <a:pt x="713232" y="21462"/>
                </a:moveTo>
                <a:lnTo>
                  <a:pt x="709549" y="23494"/>
                </a:lnTo>
                <a:lnTo>
                  <a:pt x="698387" y="29517"/>
                </a:lnTo>
                <a:lnTo>
                  <a:pt x="705595" y="42869"/>
                </a:lnTo>
                <a:lnTo>
                  <a:pt x="716788" y="36829"/>
                </a:lnTo>
                <a:lnTo>
                  <a:pt x="720471" y="34924"/>
                </a:lnTo>
                <a:lnTo>
                  <a:pt x="721868" y="30225"/>
                </a:lnTo>
                <a:lnTo>
                  <a:pt x="717804" y="22859"/>
                </a:lnTo>
                <a:lnTo>
                  <a:pt x="713232" y="21462"/>
                </a:lnTo>
                <a:close/>
              </a:path>
              <a:path w="768984" h="419100">
                <a:moveTo>
                  <a:pt x="768985" y="0"/>
                </a:moveTo>
                <a:lnTo>
                  <a:pt x="683895" y="2666"/>
                </a:lnTo>
                <a:lnTo>
                  <a:pt x="698387" y="29517"/>
                </a:lnTo>
                <a:lnTo>
                  <a:pt x="709549" y="23494"/>
                </a:lnTo>
                <a:lnTo>
                  <a:pt x="713232" y="21462"/>
                </a:lnTo>
                <a:lnTo>
                  <a:pt x="753933" y="21462"/>
                </a:lnTo>
                <a:lnTo>
                  <a:pt x="768985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169652" y="3054095"/>
            <a:ext cx="384175" cy="277495"/>
          </a:xfrm>
          <a:prstGeom prst="rect">
            <a:avLst/>
          </a:prstGeom>
          <a:solidFill>
            <a:srgbClr val="232852">
              <a:alpha val="14901"/>
            </a:srgbClr>
          </a:solidFill>
          <a:ln w="15240">
            <a:solidFill>
              <a:srgbClr val="C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45"/>
              </a:spcBef>
            </a:pPr>
            <a:r>
              <a:rPr sz="1200" dirty="0">
                <a:solidFill>
                  <a:srgbClr val="C00000"/>
                </a:solidFill>
                <a:latin typeface="Gothic Uralic"/>
                <a:cs typeface="Gothic Uralic"/>
              </a:rPr>
              <a:t>A3</a:t>
            </a:r>
            <a:endParaRPr sz="1200">
              <a:latin typeface="Gothic Uralic"/>
              <a:cs typeface="Gothic Ural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459468" y="3526535"/>
            <a:ext cx="382905" cy="276225"/>
          </a:xfrm>
          <a:prstGeom prst="rect">
            <a:avLst/>
          </a:prstGeom>
          <a:solidFill>
            <a:srgbClr val="232852">
              <a:alpha val="14901"/>
            </a:srgbClr>
          </a:solidFill>
          <a:ln w="15240">
            <a:solidFill>
              <a:srgbClr val="C00000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35"/>
              </a:spcBef>
            </a:pPr>
            <a:r>
              <a:rPr sz="1200" dirty="0">
                <a:solidFill>
                  <a:srgbClr val="C00000"/>
                </a:solidFill>
                <a:latin typeface="Gothic Uralic"/>
                <a:cs typeface="Gothic Uralic"/>
              </a:rPr>
              <a:t>A2</a:t>
            </a:r>
            <a:endParaRPr sz="1200">
              <a:latin typeface="Gothic Uralic"/>
              <a:cs typeface="Gothic Ural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762488" y="3526535"/>
            <a:ext cx="358140" cy="276225"/>
          </a:xfrm>
          <a:prstGeom prst="rect">
            <a:avLst/>
          </a:prstGeom>
          <a:solidFill>
            <a:srgbClr val="232852">
              <a:alpha val="14901"/>
            </a:srgbClr>
          </a:solidFill>
          <a:ln w="15240">
            <a:solidFill>
              <a:srgbClr val="C00000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35"/>
              </a:spcBef>
            </a:pPr>
            <a:r>
              <a:rPr sz="1200" spc="-10" dirty="0">
                <a:solidFill>
                  <a:srgbClr val="C00000"/>
                </a:solidFill>
                <a:latin typeface="Gothic Uralic"/>
                <a:cs typeface="Gothic Uralic"/>
              </a:rPr>
              <a:t>B3</a:t>
            </a:r>
            <a:endParaRPr sz="1200">
              <a:latin typeface="Gothic Uralic"/>
              <a:cs typeface="Gothic Uralic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649968" y="3322954"/>
            <a:ext cx="1292225" cy="219710"/>
          </a:xfrm>
          <a:custGeom>
            <a:avLst/>
            <a:gdLst/>
            <a:ahLst/>
            <a:cxnLst/>
            <a:rect l="l" t="t" r="r" b="b"/>
            <a:pathLst>
              <a:path w="1292225" h="219710">
                <a:moveTo>
                  <a:pt x="1292098" y="202565"/>
                </a:moveTo>
                <a:lnTo>
                  <a:pt x="1280426" y="190881"/>
                </a:lnTo>
                <a:lnTo>
                  <a:pt x="1231900" y="142240"/>
                </a:lnTo>
                <a:lnTo>
                  <a:pt x="1222197" y="171132"/>
                </a:lnTo>
                <a:lnTo>
                  <a:pt x="716038" y="1917"/>
                </a:lnTo>
                <a:lnTo>
                  <a:pt x="712724" y="0"/>
                </a:lnTo>
                <a:lnTo>
                  <a:pt x="711339" y="381"/>
                </a:lnTo>
                <a:lnTo>
                  <a:pt x="710184" y="0"/>
                </a:lnTo>
                <a:lnTo>
                  <a:pt x="707123" y="1536"/>
                </a:lnTo>
                <a:lnTo>
                  <a:pt x="71526" y="175107"/>
                </a:lnTo>
                <a:lnTo>
                  <a:pt x="63500" y="145669"/>
                </a:lnTo>
                <a:lnTo>
                  <a:pt x="0" y="202565"/>
                </a:lnTo>
                <a:lnTo>
                  <a:pt x="83566" y="219214"/>
                </a:lnTo>
                <a:lnTo>
                  <a:pt x="76771" y="194310"/>
                </a:lnTo>
                <a:lnTo>
                  <a:pt x="75539" y="189814"/>
                </a:lnTo>
                <a:lnTo>
                  <a:pt x="710933" y="16306"/>
                </a:lnTo>
                <a:lnTo>
                  <a:pt x="1217345" y="185597"/>
                </a:lnTo>
                <a:lnTo>
                  <a:pt x="1207643" y="214515"/>
                </a:lnTo>
                <a:lnTo>
                  <a:pt x="1292098" y="20256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866631" y="4168140"/>
            <a:ext cx="382905" cy="277495"/>
          </a:xfrm>
          <a:prstGeom prst="rect">
            <a:avLst/>
          </a:prstGeom>
          <a:solidFill>
            <a:srgbClr val="232852">
              <a:alpha val="14901"/>
            </a:srgbClr>
          </a:solidFill>
          <a:ln w="15240">
            <a:solidFill>
              <a:srgbClr val="C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40"/>
              </a:spcBef>
            </a:pPr>
            <a:r>
              <a:rPr sz="1200" dirty="0">
                <a:solidFill>
                  <a:srgbClr val="C00000"/>
                </a:solidFill>
                <a:latin typeface="Gothic Uralic"/>
                <a:cs typeface="Gothic Uralic"/>
              </a:rPr>
              <a:t>A1</a:t>
            </a:r>
            <a:endParaRPr sz="1200">
              <a:latin typeface="Gothic Uralic"/>
              <a:cs typeface="Gothic Uralic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058656" y="3793744"/>
            <a:ext cx="601345" cy="374015"/>
          </a:xfrm>
          <a:custGeom>
            <a:avLst/>
            <a:gdLst/>
            <a:ahLst/>
            <a:cxnLst/>
            <a:rect l="l" t="t" r="r" b="b"/>
            <a:pathLst>
              <a:path w="601345" h="374014">
                <a:moveTo>
                  <a:pt x="44830" y="301370"/>
                </a:moveTo>
                <a:lnTo>
                  <a:pt x="0" y="373760"/>
                </a:lnTo>
                <a:lnTo>
                  <a:pt x="84836" y="366267"/>
                </a:lnTo>
                <a:lnTo>
                  <a:pt x="74267" y="349122"/>
                </a:lnTo>
                <a:lnTo>
                  <a:pt x="54483" y="349122"/>
                </a:lnTo>
                <a:lnTo>
                  <a:pt x="49784" y="347979"/>
                </a:lnTo>
                <a:lnTo>
                  <a:pt x="47625" y="344423"/>
                </a:lnTo>
                <a:lnTo>
                  <a:pt x="45339" y="340867"/>
                </a:lnTo>
                <a:lnTo>
                  <a:pt x="46482" y="336168"/>
                </a:lnTo>
                <a:lnTo>
                  <a:pt x="60845" y="327349"/>
                </a:lnTo>
                <a:lnTo>
                  <a:pt x="44830" y="301370"/>
                </a:lnTo>
                <a:close/>
              </a:path>
              <a:path w="601345" h="374014">
                <a:moveTo>
                  <a:pt x="60845" y="327349"/>
                </a:moveTo>
                <a:lnTo>
                  <a:pt x="46482" y="336168"/>
                </a:lnTo>
                <a:lnTo>
                  <a:pt x="45339" y="340867"/>
                </a:lnTo>
                <a:lnTo>
                  <a:pt x="47625" y="344423"/>
                </a:lnTo>
                <a:lnTo>
                  <a:pt x="49784" y="347979"/>
                </a:lnTo>
                <a:lnTo>
                  <a:pt x="54483" y="349122"/>
                </a:lnTo>
                <a:lnTo>
                  <a:pt x="68834" y="340310"/>
                </a:lnTo>
                <a:lnTo>
                  <a:pt x="60845" y="327349"/>
                </a:lnTo>
                <a:close/>
              </a:path>
              <a:path w="601345" h="374014">
                <a:moveTo>
                  <a:pt x="68834" y="340310"/>
                </a:moveTo>
                <a:lnTo>
                  <a:pt x="54483" y="349122"/>
                </a:lnTo>
                <a:lnTo>
                  <a:pt x="74267" y="349122"/>
                </a:lnTo>
                <a:lnTo>
                  <a:pt x="68834" y="340310"/>
                </a:lnTo>
                <a:close/>
              </a:path>
              <a:path w="601345" h="374014">
                <a:moveTo>
                  <a:pt x="592074" y="0"/>
                </a:moveTo>
                <a:lnTo>
                  <a:pt x="60845" y="327349"/>
                </a:lnTo>
                <a:lnTo>
                  <a:pt x="68834" y="340310"/>
                </a:lnTo>
                <a:lnTo>
                  <a:pt x="600075" y="12953"/>
                </a:lnTo>
                <a:lnTo>
                  <a:pt x="601218" y="8254"/>
                </a:lnTo>
                <a:lnTo>
                  <a:pt x="599059" y="4698"/>
                </a:lnTo>
                <a:lnTo>
                  <a:pt x="596773" y="1015"/>
                </a:lnTo>
                <a:lnTo>
                  <a:pt x="592074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717023" y="4168140"/>
            <a:ext cx="358140" cy="277495"/>
          </a:xfrm>
          <a:prstGeom prst="rect">
            <a:avLst/>
          </a:prstGeom>
          <a:solidFill>
            <a:srgbClr val="232852">
              <a:alpha val="14901"/>
            </a:srgbClr>
          </a:solidFill>
          <a:ln w="15240">
            <a:solidFill>
              <a:srgbClr val="C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40"/>
              </a:spcBef>
            </a:pPr>
            <a:r>
              <a:rPr sz="1200" spc="-10" dirty="0">
                <a:solidFill>
                  <a:srgbClr val="C00000"/>
                </a:solidFill>
                <a:latin typeface="Gothic Uralic"/>
                <a:cs typeface="Gothic Uralic"/>
              </a:rPr>
              <a:t>B2</a:t>
            </a:r>
            <a:endParaRPr sz="1200">
              <a:latin typeface="Gothic Uralic"/>
              <a:cs typeface="Gothic Uralic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641331" y="3793744"/>
            <a:ext cx="254000" cy="374015"/>
          </a:xfrm>
          <a:custGeom>
            <a:avLst/>
            <a:gdLst/>
            <a:ahLst/>
            <a:cxnLst/>
            <a:rect l="l" t="t" r="r" b="b"/>
            <a:pathLst>
              <a:path w="254000" h="374014">
                <a:moveTo>
                  <a:pt x="204908" y="314735"/>
                </a:moveTo>
                <a:lnTo>
                  <a:pt x="179577" y="331723"/>
                </a:lnTo>
                <a:lnTo>
                  <a:pt x="253619" y="373760"/>
                </a:lnTo>
                <a:lnTo>
                  <a:pt x="247986" y="329691"/>
                </a:lnTo>
                <a:lnTo>
                  <a:pt x="219075" y="329691"/>
                </a:lnTo>
                <a:lnTo>
                  <a:pt x="214249" y="328802"/>
                </a:lnTo>
                <a:lnTo>
                  <a:pt x="211963" y="325246"/>
                </a:lnTo>
                <a:lnTo>
                  <a:pt x="204908" y="314735"/>
                </a:lnTo>
                <a:close/>
              </a:path>
              <a:path w="254000" h="374014">
                <a:moveTo>
                  <a:pt x="217517" y="306278"/>
                </a:moveTo>
                <a:lnTo>
                  <a:pt x="204908" y="314735"/>
                </a:lnTo>
                <a:lnTo>
                  <a:pt x="211963" y="325246"/>
                </a:lnTo>
                <a:lnTo>
                  <a:pt x="214249" y="328802"/>
                </a:lnTo>
                <a:lnTo>
                  <a:pt x="219075" y="329691"/>
                </a:lnTo>
                <a:lnTo>
                  <a:pt x="222503" y="327405"/>
                </a:lnTo>
                <a:lnTo>
                  <a:pt x="226060" y="324992"/>
                </a:lnTo>
                <a:lnTo>
                  <a:pt x="226949" y="320293"/>
                </a:lnTo>
                <a:lnTo>
                  <a:pt x="224536" y="316737"/>
                </a:lnTo>
                <a:lnTo>
                  <a:pt x="217517" y="306278"/>
                </a:lnTo>
                <a:close/>
              </a:path>
              <a:path w="254000" h="374014">
                <a:moveTo>
                  <a:pt x="242824" y="289305"/>
                </a:moveTo>
                <a:lnTo>
                  <a:pt x="217517" y="306278"/>
                </a:lnTo>
                <a:lnTo>
                  <a:pt x="224536" y="316737"/>
                </a:lnTo>
                <a:lnTo>
                  <a:pt x="226949" y="320293"/>
                </a:lnTo>
                <a:lnTo>
                  <a:pt x="226060" y="324992"/>
                </a:lnTo>
                <a:lnTo>
                  <a:pt x="222503" y="327405"/>
                </a:lnTo>
                <a:lnTo>
                  <a:pt x="219075" y="329691"/>
                </a:lnTo>
                <a:lnTo>
                  <a:pt x="247986" y="329691"/>
                </a:lnTo>
                <a:lnTo>
                  <a:pt x="242824" y="289305"/>
                </a:lnTo>
                <a:close/>
              </a:path>
              <a:path w="254000" h="374014">
                <a:moveTo>
                  <a:pt x="7874" y="0"/>
                </a:moveTo>
                <a:lnTo>
                  <a:pt x="4445" y="2285"/>
                </a:lnTo>
                <a:lnTo>
                  <a:pt x="889" y="4698"/>
                </a:lnTo>
                <a:lnTo>
                  <a:pt x="0" y="9397"/>
                </a:lnTo>
                <a:lnTo>
                  <a:pt x="204908" y="314735"/>
                </a:lnTo>
                <a:lnTo>
                  <a:pt x="217517" y="306278"/>
                </a:lnTo>
                <a:lnTo>
                  <a:pt x="14986" y="4444"/>
                </a:lnTo>
                <a:lnTo>
                  <a:pt x="12573" y="888"/>
                </a:lnTo>
                <a:lnTo>
                  <a:pt x="7874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0744200" y="4151376"/>
            <a:ext cx="394970" cy="277495"/>
          </a:xfrm>
          <a:prstGeom prst="rect">
            <a:avLst/>
          </a:prstGeom>
          <a:solidFill>
            <a:srgbClr val="232852">
              <a:alpha val="14901"/>
            </a:srgbClr>
          </a:solidFill>
          <a:ln w="15240">
            <a:solidFill>
              <a:srgbClr val="C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40"/>
              </a:spcBef>
            </a:pPr>
            <a:r>
              <a:rPr sz="1200" spc="-5" dirty="0">
                <a:solidFill>
                  <a:srgbClr val="C00000"/>
                </a:solidFill>
                <a:latin typeface="Gothic Uralic"/>
                <a:cs typeface="Gothic Uralic"/>
              </a:rPr>
              <a:t>C3</a:t>
            </a:r>
            <a:endParaRPr sz="1200">
              <a:latin typeface="Gothic Uralic"/>
              <a:cs typeface="Gothic Uralic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895332" y="3791584"/>
            <a:ext cx="1085215" cy="387350"/>
          </a:xfrm>
          <a:custGeom>
            <a:avLst/>
            <a:gdLst/>
            <a:ahLst/>
            <a:cxnLst/>
            <a:rect l="l" t="t" r="r" b="b"/>
            <a:pathLst>
              <a:path w="1085215" h="387350">
                <a:moveTo>
                  <a:pt x="1085088" y="282829"/>
                </a:moveTo>
                <a:lnTo>
                  <a:pt x="1054608" y="282829"/>
                </a:lnTo>
                <a:lnTo>
                  <a:pt x="1054608" y="6604"/>
                </a:lnTo>
                <a:lnTo>
                  <a:pt x="1051179" y="3175"/>
                </a:lnTo>
                <a:lnTo>
                  <a:pt x="1042797" y="3175"/>
                </a:lnTo>
                <a:lnTo>
                  <a:pt x="1039368" y="6604"/>
                </a:lnTo>
                <a:lnTo>
                  <a:pt x="1039368" y="9956"/>
                </a:lnTo>
                <a:lnTo>
                  <a:pt x="961390" y="0"/>
                </a:lnTo>
                <a:lnTo>
                  <a:pt x="971435" y="28727"/>
                </a:lnTo>
                <a:lnTo>
                  <a:pt x="69443" y="343649"/>
                </a:lnTo>
                <a:lnTo>
                  <a:pt x="59436" y="314833"/>
                </a:lnTo>
                <a:lnTo>
                  <a:pt x="0" y="375920"/>
                </a:lnTo>
                <a:lnTo>
                  <a:pt x="84455" y="386842"/>
                </a:lnTo>
                <a:lnTo>
                  <a:pt x="76377" y="363601"/>
                </a:lnTo>
                <a:lnTo>
                  <a:pt x="74434" y="358038"/>
                </a:lnTo>
                <a:lnTo>
                  <a:pt x="976452" y="43091"/>
                </a:lnTo>
                <a:lnTo>
                  <a:pt x="986536" y="71882"/>
                </a:lnTo>
                <a:lnTo>
                  <a:pt x="1033983" y="23114"/>
                </a:lnTo>
                <a:lnTo>
                  <a:pt x="1039368" y="17589"/>
                </a:lnTo>
                <a:lnTo>
                  <a:pt x="1039368" y="282829"/>
                </a:lnTo>
                <a:lnTo>
                  <a:pt x="1008888" y="282829"/>
                </a:lnTo>
                <a:lnTo>
                  <a:pt x="1046988" y="359029"/>
                </a:lnTo>
                <a:lnTo>
                  <a:pt x="1074928" y="303149"/>
                </a:lnTo>
                <a:lnTo>
                  <a:pt x="1085088" y="282829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160764" y="4898135"/>
            <a:ext cx="358140" cy="277495"/>
          </a:xfrm>
          <a:prstGeom prst="rect">
            <a:avLst/>
          </a:prstGeom>
          <a:solidFill>
            <a:srgbClr val="232852">
              <a:alpha val="14901"/>
            </a:srgbClr>
          </a:solidFill>
          <a:ln w="15240">
            <a:solidFill>
              <a:srgbClr val="C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45"/>
              </a:spcBef>
            </a:pPr>
            <a:r>
              <a:rPr sz="1200" spc="-10" dirty="0">
                <a:solidFill>
                  <a:srgbClr val="C00000"/>
                </a:solidFill>
                <a:latin typeface="Gothic Uralic"/>
                <a:cs typeface="Gothic Uralic"/>
              </a:rPr>
              <a:t>B1</a:t>
            </a:r>
            <a:endParaRPr sz="1200">
              <a:latin typeface="Gothic Uralic"/>
              <a:cs typeface="Gothic Uralic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050019" y="4436871"/>
            <a:ext cx="290195" cy="462280"/>
          </a:xfrm>
          <a:custGeom>
            <a:avLst/>
            <a:gdLst/>
            <a:ahLst/>
            <a:cxnLst/>
            <a:rect l="l" t="t" r="r" b="b"/>
            <a:pathLst>
              <a:path w="290195" h="462279">
                <a:moveTo>
                  <a:pt x="243120" y="401575"/>
                </a:moveTo>
                <a:lnTo>
                  <a:pt x="217297" y="417575"/>
                </a:lnTo>
                <a:lnTo>
                  <a:pt x="289813" y="462279"/>
                </a:lnTo>
                <a:lnTo>
                  <a:pt x="285685" y="417067"/>
                </a:lnTo>
                <a:lnTo>
                  <a:pt x="256794" y="417067"/>
                </a:lnTo>
                <a:lnTo>
                  <a:pt x="252095" y="415925"/>
                </a:lnTo>
                <a:lnTo>
                  <a:pt x="249808" y="412369"/>
                </a:lnTo>
                <a:lnTo>
                  <a:pt x="243120" y="401575"/>
                </a:lnTo>
                <a:close/>
              </a:path>
              <a:path w="290195" h="462279">
                <a:moveTo>
                  <a:pt x="256123" y="393519"/>
                </a:moveTo>
                <a:lnTo>
                  <a:pt x="243120" y="401575"/>
                </a:lnTo>
                <a:lnTo>
                  <a:pt x="249808" y="412369"/>
                </a:lnTo>
                <a:lnTo>
                  <a:pt x="252095" y="415925"/>
                </a:lnTo>
                <a:lnTo>
                  <a:pt x="256794" y="417067"/>
                </a:lnTo>
                <a:lnTo>
                  <a:pt x="260350" y="414781"/>
                </a:lnTo>
                <a:lnTo>
                  <a:pt x="263905" y="412622"/>
                </a:lnTo>
                <a:lnTo>
                  <a:pt x="265049" y="407923"/>
                </a:lnTo>
                <a:lnTo>
                  <a:pt x="256123" y="393519"/>
                </a:lnTo>
                <a:close/>
              </a:path>
              <a:path w="290195" h="462279">
                <a:moveTo>
                  <a:pt x="282066" y="377444"/>
                </a:moveTo>
                <a:lnTo>
                  <a:pt x="256123" y="393519"/>
                </a:lnTo>
                <a:lnTo>
                  <a:pt x="265049" y="407923"/>
                </a:lnTo>
                <a:lnTo>
                  <a:pt x="263905" y="412622"/>
                </a:lnTo>
                <a:lnTo>
                  <a:pt x="260350" y="414781"/>
                </a:lnTo>
                <a:lnTo>
                  <a:pt x="256794" y="417067"/>
                </a:lnTo>
                <a:lnTo>
                  <a:pt x="285685" y="417067"/>
                </a:lnTo>
                <a:lnTo>
                  <a:pt x="282066" y="377444"/>
                </a:lnTo>
                <a:close/>
              </a:path>
              <a:path w="290195" h="462279">
                <a:moveTo>
                  <a:pt x="8254" y="0"/>
                </a:moveTo>
                <a:lnTo>
                  <a:pt x="4572" y="2158"/>
                </a:lnTo>
                <a:lnTo>
                  <a:pt x="1015" y="4317"/>
                </a:lnTo>
                <a:lnTo>
                  <a:pt x="0" y="9016"/>
                </a:lnTo>
                <a:lnTo>
                  <a:pt x="2158" y="12700"/>
                </a:lnTo>
                <a:lnTo>
                  <a:pt x="243120" y="401575"/>
                </a:lnTo>
                <a:lnTo>
                  <a:pt x="256123" y="393519"/>
                </a:lnTo>
                <a:lnTo>
                  <a:pt x="15112" y="4571"/>
                </a:lnTo>
                <a:lnTo>
                  <a:pt x="12953" y="1015"/>
                </a:lnTo>
                <a:lnTo>
                  <a:pt x="8254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9902952" y="4840223"/>
            <a:ext cx="394970" cy="277495"/>
          </a:xfrm>
          <a:prstGeom prst="rect">
            <a:avLst/>
          </a:prstGeom>
          <a:solidFill>
            <a:srgbClr val="232852">
              <a:alpha val="14901"/>
            </a:srgbClr>
          </a:solidFill>
          <a:ln w="15240">
            <a:solidFill>
              <a:srgbClr val="C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40"/>
              </a:spcBef>
            </a:pPr>
            <a:r>
              <a:rPr sz="1200" spc="-5" dirty="0">
                <a:solidFill>
                  <a:srgbClr val="C00000"/>
                </a:solidFill>
                <a:latin typeface="Gothic Uralic"/>
                <a:cs typeface="Gothic Uralic"/>
              </a:rPr>
              <a:t>C2</a:t>
            </a:r>
            <a:endParaRPr sz="1200">
              <a:latin typeface="Gothic Uralic"/>
              <a:cs typeface="Gothic Uralic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339072" y="4420107"/>
            <a:ext cx="1611630" cy="479425"/>
          </a:xfrm>
          <a:custGeom>
            <a:avLst/>
            <a:gdLst/>
            <a:ahLst/>
            <a:cxnLst/>
            <a:rect l="l" t="t" r="r" b="b"/>
            <a:pathLst>
              <a:path w="1611629" h="479425">
                <a:moveTo>
                  <a:pt x="760095" y="420624"/>
                </a:moveTo>
                <a:lnTo>
                  <a:pt x="759523" y="372872"/>
                </a:lnTo>
                <a:lnTo>
                  <a:pt x="759079" y="335407"/>
                </a:lnTo>
                <a:lnTo>
                  <a:pt x="731926" y="349415"/>
                </a:lnTo>
                <a:lnTo>
                  <a:pt x="561086" y="18161"/>
                </a:lnTo>
                <a:lnTo>
                  <a:pt x="556514" y="16637"/>
                </a:lnTo>
                <a:lnTo>
                  <a:pt x="552704" y="18669"/>
                </a:lnTo>
                <a:lnTo>
                  <a:pt x="549021" y="20574"/>
                </a:lnTo>
                <a:lnTo>
                  <a:pt x="547497" y="25146"/>
                </a:lnTo>
                <a:lnTo>
                  <a:pt x="548589" y="27152"/>
                </a:lnTo>
                <a:lnTo>
                  <a:pt x="473202" y="44069"/>
                </a:lnTo>
                <a:lnTo>
                  <a:pt x="492480" y="67665"/>
                </a:lnTo>
                <a:lnTo>
                  <a:pt x="54292" y="425043"/>
                </a:lnTo>
                <a:lnTo>
                  <a:pt x="34925" y="401320"/>
                </a:lnTo>
                <a:lnTo>
                  <a:pt x="0" y="479044"/>
                </a:lnTo>
                <a:lnTo>
                  <a:pt x="83185" y="460375"/>
                </a:lnTo>
                <a:lnTo>
                  <a:pt x="72694" y="447548"/>
                </a:lnTo>
                <a:lnTo>
                  <a:pt x="63893" y="436791"/>
                </a:lnTo>
                <a:lnTo>
                  <a:pt x="502081" y="79413"/>
                </a:lnTo>
                <a:lnTo>
                  <a:pt x="521462" y="103124"/>
                </a:lnTo>
                <a:lnTo>
                  <a:pt x="542175" y="57023"/>
                </a:lnTo>
                <a:lnTo>
                  <a:pt x="552361" y="34340"/>
                </a:lnTo>
                <a:lnTo>
                  <a:pt x="718451" y="356374"/>
                </a:lnTo>
                <a:lnTo>
                  <a:pt x="691388" y="370332"/>
                </a:lnTo>
                <a:lnTo>
                  <a:pt x="760095" y="420624"/>
                </a:lnTo>
                <a:close/>
              </a:path>
              <a:path w="1611629" h="479425">
                <a:moveTo>
                  <a:pt x="1611249" y="9017"/>
                </a:moveTo>
                <a:lnTo>
                  <a:pt x="1609344" y="5334"/>
                </a:lnTo>
                <a:lnTo>
                  <a:pt x="1607566" y="1524"/>
                </a:lnTo>
                <a:lnTo>
                  <a:pt x="1602994" y="0"/>
                </a:lnTo>
                <a:lnTo>
                  <a:pt x="1599184" y="1778"/>
                </a:lnTo>
                <a:lnTo>
                  <a:pt x="825550" y="380403"/>
                </a:lnTo>
                <a:lnTo>
                  <a:pt x="812165" y="353060"/>
                </a:lnTo>
                <a:lnTo>
                  <a:pt x="760476" y="420751"/>
                </a:lnTo>
                <a:lnTo>
                  <a:pt x="845693" y="421513"/>
                </a:lnTo>
                <a:lnTo>
                  <a:pt x="835926" y="401574"/>
                </a:lnTo>
                <a:lnTo>
                  <a:pt x="832243" y="394068"/>
                </a:lnTo>
                <a:lnTo>
                  <a:pt x="1605915" y="15494"/>
                </a:lnTo>
                <a:lnTo>
                  <a:pt x="1609725" y="13589"/>
                </a:lnTo>
                <a:lnTo>
                  <a:pt x="1611249" y="9017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9142476" y="5527547"/>
            <a:ext cx="394970" cy="277495"/>
          </a:xfrm>
          <a:prstGeom prst="rect">
            <a:avLst/>
          </a:prstGeom>
          <a:solidFill>
            <a:srgbClr val="232852">
              <a:alpha val="14901"/>
            </a:srgbClr>
          </a:solidFill>
          <a:ln w="15240">
            <a:solidFill>
              <a:srgbClr val="C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45"/>
              </a:spcBef>
            </a:pPr>
            <a:r>
              <a:rPr sz="1200" spc="-5" dirty="0">
                <a:solidFill>
                  <a:srgbClr val="C00000"/>
                </a:solidFill>
                <a:latin typeface="Gothic Uralic"/>
                <a:cs typeface="Gothic Uralic"/>
              </a:rPr>
              <a:t>C1</a:t>
            </a:r>
            <a:endParaRPr sz="1200">
              <a:latin typeface="Gothic Uralic"/>
              <a:cs typeface="Gothic Uralic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9300971" y="5167884"/>
            <a:ext cx="76200" cy="359410"/>
          </a:xfrm>
          <a:custGeom>
            <a:avLst/>
            <a:gdLst/>
            <a:ahLst/>
            <a:cxnLst/>
            <a:rect l="l" t="t" r="r" b="b"/>
            <a:pathLst>
              <a:path w="76200" h="359410">
                <a:moveTo>
                  <a:pt x="30479" y="283210"/>
                </a:moveTo>
                <a:lnTo>
                  <a:pt x="0" y="283210"/>
                </a:lnTo>
                <a:lnTo>
                  <a:pt x="38100" y="359410"/>
                </a:lnTo>
                <a:lnTo>
                  <a:pt x="66040" y="303530"/>
                </a:lnTo>
                <a:lnTo>
                  <a:pt x="33908" y="303530"/>
                </a:lnTo>
                <a:lnTo>
                  <a:pt x="30479" y="300101"/>
                </a:lnTo>
                <a:lnTo>
                  <a:pt x="30479" y="283210"/>
                </a:lnTo>
                <a:close/>
              </a:path>
              <a:path w="76200" h="359410">
                <a:moveTo>
                  <a:pt x="42291" y="0"/>
                </a:moveTo>
                <a:lnTo>
                  <a:pt x="33908" y="0"/>
                </a:lnTo>
                <a:lnTo>
                  <a:pt x="30479" y="3429"/>
                </a:lnTo>
                <a:lnTo>
                  <a:pt x="30479" y="300101"/>
                </a:lnTo>
                <a:lnTo>
                  <a:pt x="33908" y="303530"/>
                </a:lnTo>
                <a:lnTo>
                  <a:pt x="42291" y="303530"/>
                </a:lnTo>
                <a:lnTo>
                  <a:pt x="45720" y="300101"/>
                </a:lnTo>
                <a:lnTo>
                  <a:pt x="45720" y="3429"/>
                </a:lnTo>
                <a:lnTo>
                  <a:pt x="42291" y="0"/>
                </a:lnTo>
                <a:close/>
              </a:path>
              <a:path w="76200" h="359410">
                <a:moveTo>
                  <a:pt x="76200" y="283210"/>
                </a:moveTo>
                <a:lnTo>
                  <a:pt x="45720" y="283210"/>
                </a:lnTo>
                <a:lnTo>
                  <a:pt x="45720" y="300101"/>
                </a:lnTo>
                <a:lnTo>
                  <a:pt x="42291" y="303530"/>
                </a:lnTo>
                <a:lnTo>
                  <a:pt x="66040" y="303530"/>
                </a:lnTo>
                <a:lnTo>
                  <a:pt x="76200" y="28321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806683" y="1712976"/>
            <a:ext cx="280416" cy="2819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10006583" y="1357122"/>
          <a:ext cx="1091565" cy="1027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7345"/>
                <a:gridCol w="384175"/>
                <a:gridCol w="360045"/>
              </a:tblGrid>
              <a:tr h="310896"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600" b="1" dirty="0">
                          <a:latin typeface="Gothic Uralic"/>
                          <a:cs typeface="Gothic Uralic"/>
                        </a:rPr>
                        <a:t>o</a:t>
                      </a:r>
                      <a:endParaRPr sz="1600">
                        <a:latin typeface="Gothic Uralic"/>
                        <a:cs typeface="Gothic Uralic"/>
                      </a:endParaRPr>
                    </a:p>
                  </a:txBody>
                  <a:tcPr marL="0" marR="0" marT="17145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19050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  <a:solidFill>
                      <a:srgbClr val="DEDE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19050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  <a:solidFill>
                      <a:srgbClr val="DEDE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19050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  <a:solidFill>
                      <a:srgbClr val="DEDEE5"/>
                    </a:solidFill>
                  </a:tcPr>
                </a:tc>
              </a:tr>
              <a:tr h="3779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19050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  <a:solidFill>
                      <a:srgbClr val="DEDE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19050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  <a:solidFill>
                      <a:srgbClr val="DEDE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19050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</a:tcPr>
                </a:tc>
              </a:tr>
              <a:tr h="3383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19050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  <a:solidFill>
                      <a:srgbClr val="DEDE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19050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  <a:solidFill>
                      <a:srgbClr val="DEDE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19050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  <a:solidFill>
                      <a:srgbClr val="DEDEE5"/>
                    </a:solidFill>
                  </a:tcPr>
                </a:tc>
              </a:tr>
            </a:tbl>
          </a:graphicData>
        </a:graphic>
      </p:graphicFrame>
      <p:sp>
        <p:nvSpPr>
          <p:cNvPr id="28" name="object 28"/>
          <p:cNvSpPr txBox="1"/>
          <p:nvPr/>
        </p:nvSpPr>
        <p:spPr>
          <a:xfrm>
            <a:off x="10173716" y="1149552"/>
            <a:ext cx="88519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03225" algn="l"/>
                <a:tab pos="762635" algn="l"/>
              </a:tabLst>
            </a:pPr>
            <a:r>
              <a:rPr sz="1100" b="1" dirty="0">
                <a:latin typeface="Gothic Uralic"/>
                <a:cs typeface="Gothic Uralic"/>
              </a:rPr>
              <a:t>A	B	C</a:t>
            </a:r>
            <a:endParaRPr sz="1100">
              <a:latin typeface="Gothic Uralic"/>
              <a:cs typeface="Gothic Uralic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850628" y="1442084"/>
            <a:ext cx="118745" cy="5118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Gothic Uralic"/>
                <a:cs typeface="Gothic Uralic"/>
              </a:rPr>
              <a:t>3</a:t>
            </a:r>
            <a:endParaRPr sz="110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5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</a:pPr>
            <a:r>
              <a:rPr sz="1100" b="1" dirty="0">
                <a:latin typeface="Gothic Uralic"/>
                <a:cs typeface="Gothic Uralic"/>
              </a:rPr>
              <a:t>2</a:t>
            </a:r>
            <a:endParaRPr sz="1100">
              <a:latin typeface="Gothic Uralic"/>
              <a:cs typeface="Gothic Uralic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850628" y="2141601"/>
            <a:ext cx="104139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Gothic Uralic"/>
                <a:cs typeface="Gothic Uralic"/>
              </a:rPr>
              <a:t>1</a:t>
            </a:r>
            <a:endParaRPr sz="110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32852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4572" y="0"/>
            <a:ext cx="12201525" cy="1176655"/>
            <a:chOff x="-4572" y="0"/>
            <a:chExt cx="12201525" cy="117665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11673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1167765"/>
            </a:xfrm>
            <a:custGeom>
              <a:avLst/>
              <a:gdLst/>
              <a:ahLst/>
              <a:cxnLst/>
              <a:rect l="l" t="t" r="r" b="b"/>
              <a:pathLst>
                <a:path w="12192000" h="1167765">
                  <a:moveTo>
                    <a:pt x="12192000" y="0"/>
                  </a:moveTo>
                  <a:lnTo>
                    <a:pt x="0" y="0"/>
                  </a:lnTo>
                  <a:lnTo>
                    <a:pt x="0" y="1007999"/>
                  </a:lnTo>
                  <a:lnTo>
                    <a:pt x="1996058" y="1007999"/>
                  </a:lnTo>
                  <a:lnTo>
                    <a:pt x="2377059" y="1160652"/>
                  </a:lnTo>
                  <a:lnTo>
                    <a:pt x="2385441" y="1162303"/>
                  </a:lnTo>
                  <a:lnTo>
                    <a:pt x="2398141" y="1164844"/>
                  </a:lnTo>
                  <a:lnTo>
                    <a:pt x="2410841" y="1167384"/>
                  </a:lnTo>
                  <a:lnTo>
                    <a:pt x="2421509" y="1167384"/>
                  </a:lnTo>
                  <a:lnTo>
                    <a:pt x="2434209" y="1167384"/>
                  </a:lnTo>
                  <a:lnTo>
                    <a:pt x="2444750" y="1164844"/>
                  </a:lnTo>
                  <a:lnTo>
                    <a:pt x="2457450" y="1162303"/>
                  </a:lnTo>
                  <a:lnTo>
                    <a:pt x="2465959" y="1160652"/>
                  </a:lnTo>
                  <a:lnTo>
                    <a:pt x="2846959" y="1007999"/>
                  </a:lnTo>
                  <a:lnTo>
                    <a:pt x="12192000" y="1007999"/>
                  </a:lnTo>
                  <a:lnTo>
                    <a:pt x="12192000" y="0"/>
                  </a:lnTo>
                  <a:close/>
                </a:path>
              </a:pathLst>
            </a:custGeom>
            <a:ln w="9144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2544" y="0"/>
              <a:ext cx="4980432" cy="11490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42957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Intelligent</a:t>
            </a:r>
            <a:r>
              <a:rPr spc="-15" dirty="0"/>
              <a:t> </a:t>
            </a:r>
            <a:r>
              <a:rPr spc="-5" dirty="0"/>
              <a:t>Agents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85800" y="1447800"/>
            <a:ext cx="34804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252525"/>
                </a:solidFill>
                <a:latin typeface="Gothic Uralic"/>
                <a:cs typeface="Gothic Uralic"/>
              </a:rPr>
              <a:t>What are Intelligent</a:t>
            </a:r>
            <a:r>
              <a:rPr sz="2000" b="1" spc="-6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b="1" dirty="0">
                <a:solidFill>
                  <a:srgbClr val="252525"/>
                </a:solidFill>
                <a:latin typeface="Gothic Uralic"/>
                <a:cs typeface="Gothic Uralic"/>
              </a:rPr>
              <a:t>Agents?</a:t>
            </a:r>
            <a:endParaRPr sz="2000" dirty="0">
              <a:latin typeface="Gothic Uralic"/>
              <a:cs typeface="Gothic Ural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97737" y="2356815"/>
            <a:ext cx="10928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</a:t>
            </a:r>
            <a:r>
              <a:rPr sz="2000" spc="2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95" dirty="0">
                <a:solidFill>
                  <a:srgbClr val="252525"/>
                </a:solidFill>
                <a:latin typeface="Gothic Uralic"/>
                <a:cs typeface="Gothic Uralic"/>
              </a:rPr>
              <a:t>Origin</a:t>
            </a:r>
            <a:endParaRPr sz="2000">
              <a:latin typeface="Gothic Uralic"/>
              <a:cs typeface="Gothic Ural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51632" y="2667000"/>
            <a:ext cx="2307590" cy="1559560"/>
          </a:xfrm>
          <a:prstGeom prst="rect">
            <a:avLst/>
          </a:prstGeom>
          <a:solidFill>
            <a:srgbClr val="374D8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50">
              <a:latin typeface="Times New Roman" panose="02020603050405020304"/>
              <a:cs typeface="Times New Roman" panose="02020603050405020304"/>
            </a:endParaRPr>
          </a:p>
          <a:p>
            <a:pPr marL="212090">
              <a:lnSpc>
                <a:spcPct val="100000"/>
              </a:lnSpc>
            </a:pPr>
            <a:r>
              <a:rPr sz="1800" spc="5" dirty="0">
                <a:solidFill>
                  <a:srgbClr val="FFFFFF"/>
                </a:solidFill>
                <a:latin typeface="Gothic Uralic"/>
                <a:cs typeface="Gothic Uralic"/>
              </a:rPr>
              <a:t>Act like </a:t>
            </a:r>
            <a:r>
              <a:rPr sz="1800" dirty="0">
                <a:solidFill>
                  <a:srgbClr val="FFFFFF"/>
                </a:solidFill>
                <a:latin typeface="Gothic Uralic"/>
                <a:cs typeface="Gothic Uralic"/>
              </a:rPr>
              <a:t>a</a:t>
            </a:r>
            <a:r>
              <a:rPr sz="1800" spc="-11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Gothic Uralic"/>
                <a:cs typeface="Gothic Uralic"/>
              </a:rPr>
              <a:t>human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498591" y="2674620"/>
            <a:ext cx="2293620" cy="1544320"/>
          </a:xfrm>
          <a:custGeom>
            <a:avLst/>
            <a:gdLst/>
            <a:ahLst/>
            <a:cxnLst/>
            <a:rect l="l" t="t" r="r" b="b"/>
            <a:pathLst>
              <a:path w="2293620" h="1544320">
                <a:moveTo>
                  <a:pt x="0" y="1543811"/>
                </a:moveTo>
                <a:lnTo>
                  <a:pt x="2293619" y="1543811"/>
                </a:lnTo>
                <a:lnTo>
                  <a:pt x="2293619" y="0"/>
                </a:lnTo>
                <a:lnTo>
                  <a:pt x="0" y="0"/>
                </a:lnTo>
                <a:lnTo>
                  <a:pt x="0" y="1543811"/>
                </a:lnTo>
                <a:close/>
              </a:path>
            </a:pathLst>
          </a:custGeom>
          <a:ln w="15240">
            <a:solidFill>
              <a:srgbClr val="34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527547" y="2682239"/>
            <a:ext cx="2257425" cy="1529080"/>
          </a:xfrm>
          <a:prstGeom prst="rect">
            <a:avLst/>
          </a:prstGeom>
          <a:solidFill>
            <a:srgbClr val="417A85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 panose="02020603050405020304"/>
              <a:cs typeface="Times New Roman" panose="02020603050405020304"/>
            </a:endParaRPr>
          </a:p>
          <a:p>
            <a:pPr marL="383540">
              <a:lnSpc>
                <a:spcPct val="100000"/>
              </a:lnSpc>
            </a:pPr>
            <a:r>
              <a:rPr sz="1800" spc="5" dirty="0">
                <a:solidFill>
                  <a:srgbClr val="FFFFFF"/>
                </a:solidFill>
                <a:latin typeface="Gothic Uralic"/>
                <a:cs typeface="Gothic Uralic"/>
              </a:rPr>
              <a:t>Act</a:t>
            </a:r>
            <a:r>
              <a:rPr sz="1800" spc="-3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Gothic Uralic"/>
                <a:cs typeface="Gothic Uralic"/>
              </a:rPr>
              <a:t>rationally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51632" y="4273296"/>
            <a:ext cx="2307590" cy="1560830"/>
          </a:xfrm>
          <a:prstGeom prst="rect">
            <a:avLst/>
          </a:prstGeom>
          <a:solidFill>
            <a:srgbClr val="374D8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50">
              <a:latin typeface="Times New Roman" panose="02020603050405020304"/>
              <a:cs typeface="Times New Roman" panose="02020603050405020304"/>
            </a:endParaRPr>
          </a:p>
          <a:p>
            <a:pPr marL="14160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Gothic Uralic"/>
                <a:cs typeface="Gothic Uralic"/>
              </a:rPr>
              <a:t>Think </a:t>
            </a:r>
            <a:r>
              <a:rPr sz="1800" spc="5" dirty="0">
                <a:solidFill>
                  <a:srgbClr val="FFFFFF"/>
                </a:solidFill>
                <a:latin typeface="Gothic Uralic"/>
                <a:cs typeface="Gothic Uralic"/>
              </a:rPr>
              <a:t>like </a:t>
            </a:r>
            <a:r>
              <a:rPr sz="1800" dirty="0">
                <a:solidFill>
                  <a:srgbClr val="FFFFFF"/>
                </a:solidFill>
                <a:latin typeface="Gothic Uralic"/>
                <a:cs typeface="Gothic Uralic"/>
              </a:rPr>
              <a:t>a</a:t>
            </a:r>
            <a:r>
              <a:rPr sz="1800" spc="-85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Gothic Uralic"/>
                <a:cs typeface="Gothic Uralic"/>
              </a:rPr>
              <a:t>human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498591" y="4280915"/>
            <a:ext cx="2293620" cy="1545590"/>
          </a:xfrm>
          <a:custGeom>
            <a:avLst/>
            <a:gdLst/>
            <a:ahLst/>
            <a:cxnLst/>
            <a:rect l="l" t="t" r="r" b="b"/>
            <a:pathLst>
              <a:path w="2293620" h="1545589">
                <a:moveTo>
                  <a:pt x="0" y="1545336"/>
                </a:moveTo>
                <a:lnTo>
                  <a:pt x="2293619" y="1545336"/>
                </a:lnTo>
                <a:lnTo>
                  <a:pt x="2293619" y="0"/>
                </a:lnTo>
                <a:lnTo>
                  <a:pt x="0" y="0"/>
                </a:lnTo>
                <a:lnTo>
                  <a:pt x="0" y="1545336"/>
                </a:lnTo>
                <a:close/>
              </a:path>
            </a:pathLst>
          </a:custGeom>
          <a:ln w="15240">
            <a:solidFill>
              <a:srgbClr val="34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527547" y="4288535"/>
            <a:ext cx="2257425" cy="1530350"/>
          </a:xfrm>
          <a:prstGeom prst="rect">
            <a:avLst/>
          </a:prstGeom>
          <a:solidFill>
            <a:srgbClr val="417A85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50">
              <a:latin typeface="Times New Roman" panose="02020603050405020304"/>
              <a:cs typeface="Times New Roman" panose="02020603050405020304"/>
            </a:endParaRPr>
          </a:p>
          <a:p>
            <a:pPr marL="31369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Gothic Uralic"/>
                <a:cs typeface="Gothic Uralic"/>
              </a:rPr>
              <a:t>Think</a:t>
            </a:r>
            <a:r>
              <a:rPr sz="1800" spc="-1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Gothic Uralic"/>
                <a:cs typeface="Gothic Uralic"/>
              </a:rPr>
              <a:t>rationally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419338" y="3291078"/>
            <a:ext cx="7645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latin typeface="Gothic Uralic"/>
                <a:cs typeface="Gothic Uralic"/>
              </a:rPr>
              <a:t>A</a:t>
            </a:r>
            <a:r>
              <a:rPr sz="1800" spc="-5" dirty="0">
                <a:latin typeface="Gothic Uralic"/>
                <a:cs typeface="Gothic Uralic"/>
              </a:rPr>
              <a:t>c</a:t>
            </a:r>
            <a:r>
              <a:rPr sz="1800" spc="-15" dirty="0">
                <a:latin typeface="Gothic Uralic"/>
                <a:cs typeface="Gothic Uralic"/>
              </a:rPr>
              <a:t>t</a:t>
            </a:r>
            <a:r>
              <a:rPr sz="1800" spc="20" dirty="0">
                <a:latin typeface="Gothic Uralic"/>
                <a:cs typeface="Gothic Uralic"/>
              </a:rPr>
              <a:t>i</a:t>
            </a:r>
            <a:r>
              <a:rPr sz="1800" spc="-5" dirty="0">
                <a:latin typeface="Gothic Uralic"/>
                <a:cs typeface="Gothic Uralic"/>
              </a:rPr>
              <a:t>ng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419338" y="4898517"/>
            <a:ext cx="904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Gothic Uralic"/>
                <a:cs typeface="Gothic Uralic"/>
              </a:rPr>
              <a:t>T</a:t>
            </a:r>
            <a:r>
              <a:rPr sz="1800" dirty="0">
                <a:latin typeface="Gothic Uralic"/>
                <a:cs typeface="Gothic Uralic"/>
              </a:rPr>
              <a:t>h</a:t>
            </a:r>
            <a:r>
              <a:rPr sz="1800" spc="15" dirty="0">
                <a:latin typeface="Gothic Uralic"/>
                <a:cs typeface="Gothic Uralic"/>
              </a:rPr>
              <a:t>i</a:t>
            </a:r>
            <a:r>
              <a:rPr sz="1800" dirty="0">
                <a:latin typeface="Gothic Uralic"/>
                <a:cs typeface="Gothic Uralic"/>
              </a:rPr>
              <a:t>nk</a:t>
            </a:r>
            <a:r>
              <a:rPr sz="1800" spc="15" dirty="0">
                <a:latin typeface="Gothic Uralic"/>
                <a:cs typeface="Gothic Uralic"/>
              </a:rPr>
              <a:t>i</a:t>
            </a:r>
            <a:r>
              <a:rPr sz="1800" spc="-5" dirty="0">
                <a:latin typeface="Gothic Uralic"/>
                <a:cs typeface="Gothic Uralic"/>
              </a:rPr>
              <a:t>ng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73602" y="6068364"/>
            <a:ext cx="1516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Gothic Uralic"/>
                <a:cs typeface="Gothic Uralic"/>
              </a:rPr>
              <a:t>Like a</a:t>
            </a:r>
            <a:r>
              <a:rPr sz="1800" b="1" spc="-95" dirty="0">
                <a:latin typeface="Gothic Uralic"/>
                <a:cs typeface="Gothic Uralic"/>
              </a:rPr>
              <a:t> </a:t>
            </a:r>
            <a:r>
              <a:rPr sz="1800" b="1" spc="-5" dirty="0">
                <a:latin typeface="Gothic Uralic"/>
                <a:cs typeface="Gothic Uralic"/>
              </a:rPr>
              <a:t>human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886322" y="6068364"/>
            <a:ext cx="1501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othic Uralic"/>
                <a:cs typeface="Gothic Uralic"/>
              </a:rPr>
              <a:t>Just</a:t>
            </a:r>
            <a:r>
              <a:rPr sz="1800" spc="-30" dirty="0">
                <a:latin typeface="Gothic Uralic"/>
                <a:cs typeface="Gothic Uralic"/>
              </a:rPr>
              <a:t> </a:t>
            </a:r>
            <a:r>
              <a:rPr sz="1800" spc="-5" dirty="0">
                <a:latin typeface="Gothic Uralic"/>
                <a:cs typeface="Gothic Uralic"/>
              </a:rPr>
              <a:t>rationally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043683" y="3445764"/>
            <a:ext cx="1115695" cy="398780"/>
          </a:xfrm>
          <a:custGeom>
            <a:avLst/>
            <a:gdLst/>
            <a:ahLst/>
            <a:cxnLst/>
            <a:rect l="l" t="t" r="r" b="b"/>
            <a:pathLst>
              <a:path w="1115695" h="398779">
                <a:moveTo>
                  <a:pt x="1115314" y="0"/>
                </a:moveTo>
                <a:lnTo>
                  <a:pt x="0" y="398272"/>
                </a:lnTo>
              </a:path>
            </a:pathLst>
          </a:custGeom>
          <a:ln w="9144">
            <a:solidFill>
              <a:srgbClr val="496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944676" y="3823461"/>
            <a:ext cx="1144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othic Uralic"/>
                <a:cs typeface="Gothic Uralic"/>
              </a:rPr>
              <a:t>Turing</a:t>
            </a:r>
            <a:r>
              <a:rPr sz="1800" spc="-60" dirty="0">
                <a:latin typeface="Gothic Uralic"/>
                <a:cs typeface="Gothic Uralic"/>
              </a:rPr>
              <a:t> </a:t>
            </a:r>
            <a:r>
              <a:rPr sz="1800" spc="-10" dirty="0">
                <a:latin typeface="Gothic Uralic"/>
                <a:cs typeface="Gothic Uralic"/>
              </a:rPr>
              <a:t>Test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869948" y="5053584"/>
            <a:ext cx="1288415" cy="343535"/>
          </a:xfrm>
          <a:custGeom>
            <a:avLst/>
            <a:gdLst/>
            <a:ahLst/>
            <a:cxnLst/>
            <a:rect l="l" t="t" r="r" b="b"/>
            <a:pathLst>
              <a:path w="1288414" h="343535">
                <a:moveTo>
                  <a:pt x="1288414" y="0"/>
                </a:moveTo>
                <a:lnTo>
                  <a:pt x="0" y="343535"/>
                </a:lnTo>
              </a:path>
            </a:pathLst>
          </a:custGeom>
          <a:ln w="9144">
            <a:solidFill>
              <a:srgbClr val="496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81076" y="5447487"/>
            <a:ext cx="22631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Gothic Uralic"/>
                <a:cs typeface="Gothic Uralic"/>
              </a:rPr>
              <a:t>Cognitive</a:t>
            </a:r>
            <a:r>
              <a:rPr sz="1800" spc="-70" dirty="0">
                <a:latin typeface="Gothic Uralic"/>
                <a:cs typeface="Gothic Uralic"/>
              </a:rPr>
              <a:t> </a:t>
            </a:r>
            <a:r>
              <a:rPr sz="1800" dirty="0">
                <a:latin typeface="Gothic Uralic"/>
                <a:cs typeface="Gothic Uralic"/>
              </a:rPr>
              <a:t>Modelling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792211" y="2439923"/>
            <a:ext cx="1760220" cy="1007110"/>
          </a:xfrm>
          <a:custGeom>
            <a:avLst/>
            <a:gdLst/>
            <a:ahLst/>
            <a:cxnLst/>
            <a:rect l="l" t="t" r="r" b="b"/>
            <a:pathLst>
              <a:path w="1760220" h="1007110">
                <a:moveTo>
                  <a:pt x="0" y="1006601"/>
                </a:moveTo>
                <a:lnTo>
                  <a:pt x="1759712" y="0"/>
                </a:lnTo>
              </a:path>
            </a:pathLst>
          </a:custGeom>
          <a:ln w="9143">
            <a:solidFill>
              <a:srgbClr val="9D90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527547" y="2296414"/>
            <a:ext cx="6425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1607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Gothic Uralic"/>
                <a:cs typeface="Gothic Uralic"/>
              </a:rPr>
              <a:t>Rational</a:t>
            </a:r>
            <a:r>
              <a:rPr sz="1800" b="1" spc="-15" dirty="0">
                <a:latin typeface="Gothic Uralic"/>
                <a:cs typeface="Gothic Uralic"/>
              </a:rPr>
              <a:t> </a:t>
            </a:r>
            <a:r>
              <a:rPr sz="1800" b="1" dirty="0">
                <a:latin typeface="Gothic Uralic"/>
                <a:cs typeface="Gothic Uralic"/>
              </a:rPr>
              <a:t>agents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792211" y="5053584"/>
            <a:ext cx="1094740" cy="904240"/>
          </a:xfrm>
          <a:custGeom>
            <a:avLst/>
            <a:gdLst/>
            <a:ahLst/>
            <a:cxnLst/>
            <a:rect l="l" t="t" r="r" b="b"/>
            <a:pathLst>
              <a:path w="1094740" h="904239">
                <a:moveTo>
                  <a:pt x="0" y="0"/>
                </a:moveTo>
                <a:lnTo>
                  <a:pt x="1094486" y="904011"/>
                </a:lnTo>
              </a:path>
            </a:pathLst>
          </a:custGeom>
          <a:ln w="9144">
            <a:solidFill>
              <a:srgbClr val="9D90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8431656" y="5929680"/>
            <a:ext cx="34524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Gothic Uralic"/>
                <a:cs typeface="Gothic Uralic"/>
              </a:rPr>
              <a:t>Within </a:t>
            </a:r>
            <a:r>
              <a:rPr sz="1800" b="1" dirty="0">
                <a:latin typeface="Gothic Uralic"/>
                <a:cs typeface="Gothic Uralic"/>
              </a:rPr>
              <a:t>some</a:t>
            </a:r>
            <a:r>
              <a:rPr sz="1800" b="1" spc="-20" dirty="0">
                <a:latin typeface="Gothic Uralic"/>
                <a:cs typeface="Gothic Uralic"/>
              </a:rPr>
              <a:t> </a:t>
            </a:r>
            <a:r>
              <a:rPr sz="1800" b="1" spc="-5" dirty="0">
                <a:latin typeface="Gothic Uralic"/>
                <a:cs typeface="Gothic Uralic"/>
              </a:rPr>
              <a:t>paradigm:</a:t>
            </a:r>
            <a:endParaRPr sz="180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</a:pPr>
            <a:r>
              <a:rPr sz="1800" b="1" spc="-5" dirty="0">
                <a:latin typeface="Gothic Uralic"/>
                <a:cs typeface="Gothic Uralic"/>
              </a:rPr>
              <a:t>Networks, programs, </a:t>
            </a:r>
            <a:r>
              <a:rPr sz="1800" b="1" dirty="0">
                <a:latin typeface="Gothic Uralic"/>
                <a:cs typeface="Gothic Uralic"/>
              </a:rPr>
              <a:t>logic,</a:t>
            </a:r>
            <a:r>
              <a:rPr sz="1800" b="1" spc="-75" dirty="0">
                <a:latin typeface="Gothic Uralic"/>
                <a:cs typeface="Gothic Uralic"/>
              </a:rPr>
              <a:t> </a:t>
            </a:r>
            <a:r>
              <a:rPr sz="1800" b="1" spc="-5" dirty="0">
                <a:latin typeface="Gothic Uralic"/>
                <a:cs typeface="Gothic Uralic"/>
              </a:rPr>
              <a:t>etc.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498591" y="2141220"/>
            <a:ext cx="6483350" cy="4551045"/>
          </a:xfrm>
          <a:custGeom>
            <a:avLst/>
            <a:gdLst/>
            <a:ahLst/>
            <a:cxnLst/>
            <a:rect l="l" t="t" r="r" b="b"/>
            <a:pathLst>
              <a:path w="6483350" h="4551045">
                <a:moveTo>
                  <a:pt x="0" y="4550664"/>
                </a:moveTo>
                <a:lnTo>
                  <a:pt x="6483096" y="4550664"/>
                </a:lnTo>
                <a:lnTo>
                  <a:pt x="6483096" y="0"/>
                </a:lnTo>
                <a:lnTo>
                  <a:pt x="0" y="0"/>
                </a:lnTo>
                <a:lnTo>
                  <a:pt x="0" y="4550664"/>
                </a:lnTo>
                <a:close/>
              </a:path>
            </a:pathLst>
          </a:custGeom>
          <a:ln w="57912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0"/>
            <a:ext cx="7184135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64966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Basic Search</a:t>
            </a:r>
            <a:r>
              <a:rPr spc="10" dirty="0"/>
              <a:t> </a:t>
            </a:r>
            <a:r>
              <a:rPr spc="-5" dirty="0"/>
              <a:t>Components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62000" y="1524000"/>
            <a:ext cx="7809865" cy="2465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252525"/>
                </a:solidFill>
                <a:latin typeface="Gothic Uralic"/>
                <a:cs typeface="Gothic Uralic"/>
              </a:rPr>
              <a:t>Example</a:t>
            </a:r>
            <a:endParaRPr sz="2400" dirty="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50" dirty="0">
              <a:latin typeface="Gothic Uralic"/>
              <a:cs typeface="Gothic Uralic"/>
            </a:endParaRPr>
          </a:p>
          <a:p>
            <a:pPr marL="12700" marR="5080">
              <a:lnSpc>
                <a:spcPct val="145000"/>
              </a:lnSpc>
            </a:pP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There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are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two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empty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buckets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and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an unlimited supply of</a:t>
            </a:r>
            <a:r>
              <a:rPr sz="2000" spc="-28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water. 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One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bucket can hold 3 litres,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other one 4</a:t>
            </a:r>
            <a:r>
              <a:rPr sz="2000" spc="-16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litres.</a:t>
            </a:r>
            <a:endParaRPr sz="2000" dirty="0">
              <a:latin typeface="Gothic Uralic"/>
              <a:cs typeface="Gothic Uralic"/>
            </a:endParaRPr>
          </a:p>
          <a:p>
            <a:pPr marL="12700" marR="2127885">
              <a:lnSpc>
                <a:spcPct val="100000"/>
              </a:lnSpc>
              <a:spcBef>
                <a:spcPts val="1080"/>
              </a:spcBef>
            </a:pPr>
            <a:r>
              <a:rPr sz="2000" spc="-30" dirty="0">
                <a:solidFill>
                  <a:srgbClr val="252525"/>
                </a:solidFill>
                <a:latin typeface="Gothic Uralic"/>
                <a:cs typeface="Gothic Uralic"/>
              </a:rPr>
              <a:t>We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need a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quantity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of exactly 2 litres of water  </a:t>
            </a:r>
            <a:r>
              <a:rPr sz="2000" spc="-15" dirty="0">
                <a:solidFill>
                  <a:srgbClr val="252525"/>
                </a:solidFill>
                <a:latin typeface="Gothic Uralic"/>
                <a:cs typeface="Gothic Uralic"/>
              </a:rPr>
              <a:t>(all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in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one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go, in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either of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</a:t>
            </a:r>
            <a:r>
              <a:rPr sz="2000" spc="-7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buckets)</a:t>
            </a:r>
            <a:endParaRPr sz="2000" dirty="0">
              <a:latin typeface="Gothic Uralic"/>
              <a:cs typeface="Gothic Ural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86027" y="4847844"/>
            <a:ext cx="1117092" cy="12512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89048" y="4776215"/>
            <a:ext cx="1376172" cy="15331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4139184" y="5352288"/>
            <a:ext cx="909955" cy="421005"/>
            <a:chOff x="4139184" y="5352288"/>
            <a:chExt cx="909955" cy="421005"/>
          </a:xfrm>
        </p:grpSpPr>
        <p:sp>
          <p:nvSpPr>
            <p:cNvPr id="9" name="object 9"/>
            <p:cNvSpPr/>
            <p:nvPr/>
          </p:nvSpPr>
          <p:spPr>
            <a:xfrm>
              <a:off x="4146804" y="5359908"/>
              <a:ext cx="894715" cy="405765"/>
            </a:xfrm>
            <a:custGeom>
              <a:avLst/>
              <a:gdLst/>
              <a:ahLst/>
              <a:cxnLst/>
              <a:rect l="l" t="t" r="r" b="b"/>
              <a:pathLst>
                <a:path w="894714" h="405764">
                  <a:moveTo>
                    <a:pt x="691896" y="0"/>
                  </a:moveTo>
                  <a:lnTo>
                    <a:pt x="691896" y="101345"/>
                  </a:lnTo>
                  <a:lnTo>
                    <a:pt x="0" y="101345"/>
                  </a:lnTo>
                  <a:lnTo>
                    <a:pt x="0" y="304037"/>
                  </a:lnTo>
                  <a:lnTo>
                    <a:pt x="691896" y="304037"/>
                  </a:lnTo>
                  <a:lnTo>
                    <a:pt x="691896" y="405383"/>
                  </a:lnTo>
                  <a:lnTo>
                    <a:pt x="894588" y="202691"/>
                  </a:lnTo>
                  <a:lnTo>
                    <a:pt x="691896" y="0"/>
                  </a:lnTo>
                  <a:close/>
                </a:path>
              </a:pathLst>
            </a:custGeom>
            <a:solidFill>
              <a:srgbClr val="4966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46804" y="5359908"/>
              <a:ext cx="894715" cy="405765"/>
            </a:xfrm>
            <a:custGeom>
              <a:avLst/>
              <a:gdLst/>
              <a:ahLst/>
              <a:cxnLst/>
              <a:rect l="l" t="t" r="r" b="b"/>
              <a:pathLst>
                <a:path w="894714" h="405764">
                  <a:moveTo>
                    <a:pt x="0" y="101345"/>
                  </a:moveTo>
                  <a:lnTo>
                    <a:pt x="691896" y="101345"/>
                  </a:lnTo>
                  <a:lnTo>
                    <a:pt x="691896" y="0"/>
                  </a:lnTo>
                  <a:lnTo>
                    <a:pt x="894588" y="202691"/>
                  </a:lnTo>
                  <a:lnTo>
                    <a:pt x="691896" y="405383"/>
                  </a:lnTo>
                  <a:lnTo>
                    <a:pt x="691896" y="304037"/>
                  </a:lnTo>
                  <a:lnTo>
                    <a:pt x="0" y="304037"/>
                  </a:lnTo>
                  <a:lnTo>
                    <a:pt x="0" y="101345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446014" y="5308803"/>
            <a:ext cx="13989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Gothic Uralic"/>
                <a:cs typeface="Gothic Uralic"/>
              </a:rPr>
              <a:t>2 litres</a:t>
            </a:r>
            <a:r>
              <a:rPr sz="2800" b="1" spc="-55" dirty="0">
                <a:latin typeface="Gothic Uralic"/>
                <a:cs typeface="Gothic Uralic"/>
              </a:rPr>
              <a:t> </a:t>
            </a:r>
            <a:r>
              <a:rPr sz="2800" b="1" spc="-5" dirty="0">
                <a:latin typeface="Gothic Uralic"/>
                <a:cs typeface="Gothic Uralic"/>
              </a:rPr>
              <a:t>?</a:t>
            </a:r>
            <a:endParaRPr sz="2800">
              <a:latin typeface="Gothic Uralic"/>
              <a:cs typeface="Gothic Uralic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717535" y="3581400"/>
            <a:ext cx="3980687" cy="27279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102343" y="6371031"/>
            <a:ext cx="150304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7E7E7E"/>
                </a:solidFill>
                <a:latin typeface="Gothic Uralic"/>
                <a:cs typeface="Gothic Uralic"/>
              </a:rPr>
              <a:t>Picture:</a:t>
            </a:r>
            <a:r>
              <a:rPr sz="900" spc="-20" dirty="0">
                <a:solidFill>
                  <a:srgbClr val="7E7E7E"/>
                </a:solidFill>
                <a:latin typeface="Gothic Uralic"/>
                <a:cs typeface="Gothic Uralic"/>
              </a:rPr>
              <a:t> </a:t>
            </a:r>
            <a:r>
              <a:rPr sz="900" spc="-5" dirty="0">
                <a:solidFill>
                  <a:srgbClr val="7E7E7E"/>
                </a:solidFill>
                <a:latin typeface="Gothic Uralic"/>
                <a:cs typeface="Gothic Uralic"/>
              </a:rPr>
              <a:t>diehard.wikia.com</a:t>
            </a:r>
            <a:endParaRPr sz="90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0"/>
            <a:ext cx="7184135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64966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Basic Search</a:t>
            </a:r>
            <a:r>
              <a:rPr spc="10" dirty="0"/>
              <a:t> </a:t>
            </a:r>
            <a:r>
              <a:rPr spc="-5" dirty="0"/>
              <a:t>Components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47800" y="1981200"/>
            <a:ext cx="2870835" cy="30777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252525"/>
                </a:solidFill>
                <a:latin typeface="Gothic Uralic"/>
                <a:cs typeface="Gothic Uralic"/>
              </a:rPr>
              <a:t>Example</a:t>
            </a:r>
            <a:endParaRPr sz="2400" dirty="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85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State</a:t>
            </a:r>
            <a:r>
              <a:rPr sz="2000" spc="-9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40" dirty="0">
                <a:solidFill>
                  <a:srgbClr val="252525"/>
                </a:solidFill>
                <a:latin typeface="Gothic Uralic"/>
                <a:cs typeface="Gothic Uralic"/>
              </a:rPr>
              <a:t>representation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Initial</a:t>
            </a:r>
            <a:r>
              <a:rPr sz="2000" spc="-8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state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Goal</a:t>
            </a:r>
            <a:r>
              <a:rPr sz="2000" spc="-5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Gothic Uralic"/>
                <a:cs typeface="Gothic Uralic"/>
              </a:rPr>
              <a:t>state(s)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Successor</a:t>
            </a:r>
            <a:r>
              <a:rPr sz="2000" spc="-8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function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Goal</a:t>
            </a:r>
            <a:r>
              <a:rPr sz="2000" spc="-5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test</a:t>
            </a:r>
            <a:endParaRPr sz="2000" dirty="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0"/>
            <a:ext cx="7184135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64966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Basic Search</a:t>
            </a:r>
            <a:r>
              <a:rPr spc="10" dirty="0"/>
              <a:t> </a:t>
            </a:r>
            <a:r>
              <a:rPr spc="-5" dirty="0"/>
              <a:t>Components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97737" y="1988311"/>
            <a:ext cx="1296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252525"/>
                </a:solidFill>
                <a:latin typeface="Gothic Uralic"/>
                <a:cs typeface="Gothic Uralic"/>
              </a:rPr>
              <a:t>Exa</a:t>
            </a:r>
            <a:r>
              <a:rPr sz="2400" dirty="0">
                <a:solidFill>
                  <a:srgbClr val="252525"/>
                </a:solidFill>
                <a:latin typeface="Gothic Uralic"/>
                <a:cs typeface="Gothic Uralic"/>
              </a:rPr>
              <a:t>m</a:t>
            </a:r>
            <a:r>
              <a:rPr sz="2400" spc="-5" dirty="0">
                <a:solidFill>
                  <a:srgbClr val="252525"/>
                </a:solidFill>
                <a:latin typeface="Gothic Uralic"/>
                <a:cs typeface="Gothic Uralic"/>
              </a:rPr>
              <a:t>ple</a:t>
            </a:r>
            <a:endParaRPr sz="2400">
              <a:latin typeface="Gothic Uralic"/>
              <a:cs typeface="Gothic Ural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12816" y="2933445"/>
            <a:ext cx="9086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( a , b</a:t>
            </a:r>
            <a:r>
              <a:rPr sz="2000" spc="-13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)</a:t>
            </a:r>
            <a:endParaRPr sz="2000">
              <a:latin typeface="Gothic Uralic"/>
              <a:cs typeface="Gothic Ural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95400" y="2895600"/>
            <a:ext cx="2870835" cy="223583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State</a:t>
            </a:r>
            <a:r>
              <a:rPr sz="2000" spc="-9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40" dirty="0">
                <a:solidFill>
                  <a:srgbClr val="252525"/>
                </a:solidFill>
                <a:latin typeface="Gothic Uralic"/>
                <a:cs typeface="Gothic Uralic"/>
              </a:rPr>
              <a:t>representation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Initial</a:t>
            </a:r>
            <a:r>
              <a:rPr sz="2000" spc="-8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state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Goal</a:t>
            </a:r>
            <a:r>
              <a:rPr sz="2000" spc="-5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Gothic Uralic"/>
                <a:cs typeface="Gothic Uralic"/>
              </a:rPr>
              <a:t>state(s)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Successor</a:t>
            </a:r>
            <a:r>
              <a:rPr sz="2000" spc="-8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function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Goal</a:t>
            </a:r>
            <a:r>
              <a:rPr sz="2000" spc="-5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test</a:t>
            </a:r>
            <a:endParaRPr sz="2000" dirty="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0"/>
            <a:ext cx="7184135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64966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Basic Search</a:t>
            </a:r>
            <a:r>
              <a:rPr spc="10" dirty="0"/>
              <a:t> </a:t>
            </a:r>
            <a:r>
              <a:rPr spc="-5" dirty="0"/>
              <a:t>Components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97737" y="1988311"/>
            <a:ext cx="1296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252525"/>
                </a:solidFill>
                <a:latin typeface="Gothic Uralic"/>
                <a:cs typeface="Gothic Uralic"/>
              </a:rPr>
              <a:t>Exa</a:t>
            </a:r>
            <a:r>
              <a:rPr sz="2400" dirty="0">
                <a:solidFill>
                  <a:srgbClr val="252525"/>
                </a:solidFill>
                <a:latin typeface="Gothic Uralic"/>
                <a:cs typeface="Gothic Uralic"/>
              </a:rPr>
              <a:t>m</a:t>
            </a:r>
            <a:r>
              <a:rPr sz="2400" spc="-5" dirty="0">
                <a:solidFill>
                  <a:srgbClr val="252525"/>
                </a:solidFill>
                <a:latin typeface="Gothic Uralic"/>
                <a:cs typeface="Gothic Uralic"/>
              </a:rPr>
              <a:t>ple</a:t>
            </a:r>
            <a:endParaRPr sz="2400">
              <a:latin typeface="Gothic Uralic"/>
              <a:cs typeface="Gothic Ural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12816" y="2796895"/>
            <a:ext cx="908685" cy="909319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( a , b</a:t>
            </a:r>
            <a:r>
              <a:rPr sz="2000" spc="-13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)</a:t>
            </a:r>
            <a:endParaRPr sz="20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( 0 , 0</a:t>
            </a:r>
            <a:r>
              <a:rPr sz="2000" spc="-11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)</a:t>
            </a:r>
            <a:endParaRPr sz="2000">
              <a:latin typeface="Gothic Uralic"/>
              <a:cs typeface="Gothic Ural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19200" y="2819400"/>
            <a:ext cx="2870835" cy="223583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State</a:t>
            </a:r>
            <a:r>
              <a:rPr sz="2000" spc="-9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40" dirty="0">
                <a:solidFill>
                  <a:srgbClr val="252525"/>
                </a:solidFill>
                <a:latin typeface="Gothic Uralic"/>
                <a:cs typeface="Gothic Uralic"/>
              </a:rPr>
              <a:t>representation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Initial</a:t>
            </a:r>
            <a:r>
              <a:rPr sz="2000" spc="-8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state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Goal</a:t>
            </a:r>
            <a:r>
              <a:rPr sz="2000" spc="-5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Gothic Uralic"/>
                <a:cs typeface="Gothic Uralic"/>
              </a:rPr>
              <a:t>state(s)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Successor</a:t>
            </a:r>
            <a:r>
              <a:rPr sz="2000" spc="-8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function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Goal</a:t>
            </a:r>
            <a:r>
              <a:rPr sz="2000" spc="-5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test</a:t>
            </a:r>
            <a:endParaRPr sz="2000" dirty="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0"/>
            <a:ext cx="7184135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64966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Basic Search</a:t>
            </a:r>
            <a:r>
              <a:rPr spc="10" dirty="0"/>
              <a:t> </a:t>
            </a:r>
            <a:r>
              <a:rPr spc="-5" dirty="0"/>
              <a:t>Components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97737" y="1988311"/>
            <a:ext cx="1296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252525"/>
                </a:solidFill>
                <a:latin typeface="Gothic Uralic"/>
                <a:cs typeface="Gothic Uralic"/>
              </a:rPr>
              <a:t>Exa</a:t>
            </a:r>
            <a:r>
              <a:rPr sz="2400" dirty="0">
                <a:solidFill>
                  <a:srgbClr val="252525"/>
                </a:solidFill>
                <a:latin typeface="Gothic Uralic"/>
                <a:cs typeface="Gothic Uralic"/>
              </a:rPr>
              <a:t>m</a:t>
            </a:r>
            <a:r>
              <a:rPr sz="2400" spc="-5" dirty="0">
                <a:solidFill>
                  <a:srgbClr val="252525"/>
                </a:solidFill>
                <a:latin typeface="Gothic Uralic"/>
                <a:cs typeface="Gothic Uralic"/>
              </a:rPr>
              <a:t>ple</a:t>
            </a:r>
            <a:endParaRPr sz="2400">
              <a:latin typeface="Gothic Uralic"/>
              <a:cs typeface="Gothic Ural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12816" y="2796895"/>
            <a:ext cx="1847214" cy="135191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( a , b</a:t>
            </a:r>
            <a:r>
              <a:rPr sz="2000" spc="-6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)</a:t>
            </a:r>
            <a:endParaRPr sz="20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( 0 , 0</a:t>
            </a:r>
            <a:r>
              <a:rPr sz="2000" spc="-5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)</a:t>
            </a:r>
            <a:endParaRPr sz="20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( 2 , x ) ; ( y , 2</a:t>
            </a:r>
            <a:r>
              <a:rPr sz="2000" spc="-18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)</a:t>
            </a:r>
            <a:endParaRPr sz="2000">
              <a:latin typeface="Gothic Uralic"/>
              <a:cs typeface="Gothic Ural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19200" y="2667000"/>
            <a:ext cx="2870835" cy="223583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State</a:t>
            </a:r>
            <a:r>
              <a:rPr sz="2000" spc="-9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40" dirty="0">
                <a:solidFill>
                  <a:srgbClr val="252525"/>
                </a:solidFill>
                <a:latin typeface="Gothic Uralic"/>
                <a:cs typeface="Gothic Uralic"/>
              </a:rPr>
              <a:t>representation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Initial</a:t>
            </a:r>
            <a:r>
              <a:rPr sz="2000" spc="-8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state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Goal</a:t>
            </a:r>
            <a:r>
              <a:rPr sz="2000" spc="-5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Gothic Uralic"/>
                <a:cs typeface="Gothic Uralic"/>
              </a:rPr>
              <a:t>state(s)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Successor</a:t>
            </a:r>
            <a:r>
              <a:rPr sz="2000" spc="-8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function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Goal</a:t>
            </a:r>
            <a:r>
              <a:rPr sz="2000" spc="-5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test</a:t>
            </a:r>
            <a:endParaRPr sz="2000" dirty="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0"/>
            <a:ext cx="7184135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64966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Basic Search</a:t>
            </a:r>
            <a:r>
              <a:rPr spc="10" dirty="0"/>
              <a:t> </a:t>
            </a:r>
            <a:r>
              <a:rPr spc="-5" dirty="0"/>
              <a:t>Components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97737" y="1988311"/>
            <a:ext cx="1296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252525"/>
                </a:solidFill>
                <a:latin typeface="Gothic Uralic"/>
                <a:cs typeface="Gothic Uralic"/>
              </a:rPr>
              <a:t>Exa</a:t>
            </a:r>
            <a:r>
              <a:rPr sz="2400" dirty="0">
                <a:solidFill>
                  <a:srgbClr val="252525"/>
                </a:solidFill>
                <a:latin typeface="Gothic Uralic"/>
                <a:cs typeface="Gothic Uralic"/>
              </a:rPr>
              <a:t>m</a:t>
            </a:r>
            <a:r>
              <a:rPr sz="2400" spc="-5" dirty="0">
                <a:solidFill>
                  <a:srgbClr val="252525"/>
                </a:solidFill>
                <a:latin typeface="Gothic Uralic"/>
                <a:cs typeface="Gothic Uralic"/>
              </a:rPr>
              <a:t>ple</a:t>
            </a:r>
            <a:endParaRPr sz="2400">
              <a:latin typeface="Gothic Uralic"/>
              <a:cs typeface="Gothic Ural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3000" y="2743200"/>
            <a:ext cx="2870835" cy="179387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State</a:t>
            </a:r>
            <a:r>
              <a:rPr sz="2000" spc="-9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40" dirty="0">
                <a:solidFill>
                  <a:srgbClr val="252525"/>
                </a:solidFill>
                <a:latin typeface="Gothic Uralic"/>
                <a:cs typeface="Gothic Uralic"/>
              </a:rPr>
              <a:t>representation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Initial</a:t>
            </a:r>
            <a:r>
              <a:rPr sz="2000" spc="-8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state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Goal</a:t>
            </a:r>
            <a:r>
              <a:rPr sz="2000" spc="-5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Gothic Uralic"/>
                <a:cs typeface="Gothic Uralic"/>
              </a:rPr>
              <a:t>state(s)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Successor</a:t>
            </a:r>
            <a:r>
              <a:rPr sz="2000" spc="-8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function</a:t>
            </a:r>
            <a:endParaRPr sz="2000" dirty="0">
              <a:latin typeface="Gothic Uralic"/>
              <a:cs typeface="Gothic Ural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12816" y="2796895"/>
            <a:ext cx="2929255" cy="240347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( a , b</a:t>
            </a:r>
            <a:r>
              <a:rPr sz="2000" spc="-5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)</a:t>
            </a:r>
            <a:endParaRPr sz="20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( 0 , 0</a:t>
            </a:r>
            <a:r>
              <a:rPr sz="2000" spc="-5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)</a:t>
            </a:r>
            <a:endParaRPr sz="20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( 2 , x ) ; ( y , 2</a:t>
            </a:r>
            <a:r>
              <a:rPr sz="2000" spc="-14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)</a:t>
            </a:r>
            <a:endParaRPr sz="20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fill( a </a:t>
            </a:r>
            <a:r>
              <a:rPr sz="2000" spc="-10" dirty="0">
                <a:solidFill>
                  <a:srgbClr val="252525"/>
                </a:solidFill>
                <a:latin typeface="Gothic Uralic"/>
                <a:cs typeface="Gothic Uralic"/>
              </a:rPr>
              <a:t>),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fill( b</a:t>
            </a:r>
            <a:r>
              <a:rPr sz="2000" spc="-7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)</a:t>
            </a:r>
            <a:endParaRPr sz="2000">
              <a:latin typeface="Gothic Uralic"/>
              <a:cs typeface="Gothic Uralic"/>
            </a:endParaRPr>
          </a:p>
          <a:p>
            <a:pPr marL="12700" marR="5080">
              <a:lnSpc>
                <a:spcPct val="100000"/>
              </a:lnSpc>
            </a:pP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empty( a </a:t>
            </a:r>
            <a:r>
              <a:rPr sz="2000" spc="-10" dirty="0">
                <a:solidFill>
                  <a:srgbClr val="252525"/>
                </a:solidFill>
                <a:latin typeface="Gothic Uralic"/>
                <a:cs typeface="Gothic Uralic"/>
              </a:rPr>
              <a:t>),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empty( b ) 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pour( a,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b </a:t>
            </a:r>
            <a:r>
              <a:rPr sz="2000" spc="-10" dirty="0">
                <a:solidFill>
                  <a:srgbClr val="252525"/>
                </a:solidFill>
                <a:latin typeface="Gothic Uralic"/>
                <a:cs typeface="Gothic Uralic"/>
              </a:rPr>
              <a:t>),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pour( b,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</a:t>
            </a:r>
            <a:r>
              <a:rPr sz="2000" spc="-12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)</a:t>
            </a:r>
            <a:endParaRPr sz="2000">
              <a:latin typeface="Gothic Uralic"/>
              <a:cs typeface="Gothic Ural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7737" y="5311521"/>
            <a:ext cx="14897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Goal</a:t>
            </a:r>
            <a:r>
              <a:rPr sz="2000" spc="-10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130" dirty="0">
                <a:solidFill>
                  <a:srgbClr val="252525"/>
                </a:solidFill>
                <a:latin typeface="Gothic Uralic"/>
                <a:cs typeface="Gothic Uralic"/>
              </a:rPr>
              <a:t>test</a:t>
            </a:r>
            <a:endParaRPr sz="200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0"/>
            <a:ext cx="7184135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64966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Basic Search</a:t>
            </a:r>
            <a:r>
              <a:rPr spc="10" dirty="0"/>
              <a:t> </a:t>
            </a:r>
            <a:r>
              <a:rPr spc="-5" dirty="0"/>
              <a:t>Components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97737" y="1988311"/>
            <a:ext cx="1296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252525"/>
                </a:solidFill>
                <a:latin typeface="Gothic Uralic"/>
                <a:cs typeface="Gothic Uralic"/>
              </a:rPr>
              <a:t>Exa</a:t>
            </a:r>
            <a:r>
              <a:rPr sz="2400" dirty="0">
                <a:solidFill>
                  <a:srgbClr val="252525"/>
                </a:solidFill>
                <a:latin typeface="Gothic Uralic"/>
                <a:cs typeface="Gothic Uralic"/>
              </a:rPr>
              <a:t>m</a:t>
            </a:r>
            <a:r>
              <a:rPr sz="2400" spc="-5" dirty="0">
                <a:solidFill>
                  <a:srgbClr val="252525"/>
                </a:solidFill>
                <a:latin typeface="Gothic Uralic"/>
                <a:cs typeface="Gothic Uralic"/>
              </a:rPr>
              <a:t>ple</a:t>
            </a:r>
            <a:endParaRPr sz="2400">
              <a:latin typeface="Gothic Uralic"/>
              <a:cs typeface="Gothic Ural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8200" y="2895600"/>
            <a:ext cx="2870835" cy="179387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State</a:t>
            </a:r>
            <a:r>
              <a:rPr sz="2000" spc="-9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40" dirty="0">
                <a:solidFill>
                  <a:srgbClr val="252525"/>
                </a:solidFill>
                <a:latin typeface="Gothic Uralic"/>
                <a:cs typeface="Gothic Uralic"/>
              </a:rPr>
              <a:t>representation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Initial</a:t>
            </a:r>
            <a:r>
              <a:rPr sz="2000" spc="-8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state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Goal</a:t>
            </a:r>
            <a:r>
              <a:rPr sz="2000" spc="-5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Gothic Uralic"/>
                <a:cs typeface="Gothic Uralic"/>
              </a:rPr>
              <a:t>state(s)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Successor</a:t>
            </a:r>
            <a:r>
              <a:rPr sz="2000" spc="-8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function</a:t>
            </a:r>
            <a:endParaRPr sz="2000" dirty="0">
              <a:latin typeface="Gothic Uralic"/>
              <a:cs typeface="Gothic Ural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7737" y="5311521"/>
            <a:ext cx="14897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Goal</a:t>
            </a:r>
            <a:r>
              <a:rPr sz="2000" spc="-10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130" dirty="0">
                <a:solidFill>
                  <a:srgbClr val="252525"/>
                </a:solidFill>
                <a:latin typeface="Gothic Uralic"/>
                <a:cs typeface="Gothic Uralic"/>
              </a:rPr>
              <a:t>test</a:t>
            </a:r>
            <a:endParaRPr sz="2000" dirty="0">
              <a:latin typeface="Gothic Uralic"/>
              <a:cs typeface="Gothic Ural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12816" y="2796895"/>
            <a:ext cx="5996305" cy="284543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( a , b</a:t>
            </a:r>
            <a:r>
              <a:rPr sz="2000" spc="-4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)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( 0 , 0</a:t>
            </a:r>
            <a:r>
              <a:rPr sz="2000" spc="-4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)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( 2 , x ) ; ( y , 2</a:t>
            </a:r>
            <a:r>
              <a:rPr sz="2000" spc="-12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)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fill( a </a:t>
            </a:r>
            <a:r>
              <a:rPr sz="2000" spc="-10" dirty="0">
                <a:solidFill>
                  <a:srgbClr val="252525"/>
                </a:solidFill>
                <a:latin typeface="Gothic Uralic"/>
                <a:cs typeface="Gothic Uralic"/>
              </a:rPr>
              <a:t>),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fill( b</a:t>
            </a:r>
            <a:r>
              <a:rPr sz="2000" spc="-7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)</a:t>
            </a:r>
            <a:endParaRPr sz="2000" dirty="0">
              <a:latin typeface="Gothic Uralic"/>
              <a:cs typeface="Gothic Uralic"/>
            </a:endParaRPr>
          </a:p>
          <a:p>
            <a:pPr marL="12700" marR="3071495">
              <a:lnSpc>
                <a:spcPct val="100000"/>
              </a:lnSpc>
            </a:pP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empty( a </a:t>
            </a:r>
            <a:r>
              <a:rPr sz="2000" spc="-10" dirty="0">
                <a:solidFill>
                  <a:srgbClr val="252525"/>
                </a:solidFill>
                <a:latin typeface="Gothic Uralic"/>
                <a:cs typeface="Gothic Uralic"/>
              </a:rPr>
              <a:t>),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empty( b ) 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pour( a,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b </a:t>
            </a:r>
            <a:r>
              <a:rPr sz="2000" spc="-10" dirty="0">
                <a:solidFill>
                  <a:srgbClr val="252525"/>
                </a:solidFill>
                <a:latin typeface="Gothic Uralic"/>
                <a:cs typeface="Gothic Uralic"/>
              </a:rPr>
              <a:t>),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pour( b,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</a:t>
            </a:r>
            <a:r>
              <a:rPr sz="2000" spc="-12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)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equality between current state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and goal</a:t>
            </a:r>
            <a:r>
              <a:rPr sz="2000" spc="-16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Gothic Uralic"/>
                <a:cs typeface="Gothic Uralic"/>
              </a:rPr>
              <a:t>state(s)</a:t>
            </a:r>
            <a:endParaRPr sz="2000" dirty="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0"/>
            <a:ext cx="7450835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67595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Defining custom data</a:t>
            </a:r>
            <a:r>
              <a:rPr spc="40" dirty="0"/>
              <a:t> </a:t>
            </a:r>
            <a:r>
              <a:rPr spc="-5" dirty="0"/>
              <a:t>types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75791" y="1474724"/>
            <a:ext cx="17132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solidFill>
                  <a:srgbClr val="252525"/>
                </a:solidFill>
                <a:latin typeface="TeXGyreAdventor"/>
                <a:cs typeface="TeXGyreAdventor"/>
              </a:rPr>
              <a:t>typedef</a:t>
            </a:r>
            <a:r>
              <a:rPr sz="2000" b="1" i="1" spc="-75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struct</a:t>
            </a:r>
            <a:endParaRPr sz="2000">
              <a:latin typeface="TeXGyreAdventor"/>
              <a:cs typeface="TeXGyreAdvento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6800" y="2286000"/>
            <a:ext cx="7649209" cy="910590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5"/>
              </a:spcBef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Allows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grouping several data types into one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single</a:t>
            </a:r>
            <a:r>
              <a:rPr sz="2000" spc="-15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0" dirty="0">
                <a:solidFill>
                  <a:srgbClr val="252525"/>
                </a:solidFill>
                <a:latin typeface="Gothic Uralic"/>
                <a:cs typeface="Gothic Uralic"/>
              </a:rPr>
              <a:t>structure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Assigns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an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alias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with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which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we can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refer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 the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data</a:t>
            </a:r>
            <a:r>
              <a:rPr sz="2000" spc="-20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type</a:t>
            </a:r>
            <a:endParaRPr sz="2000" dirty="0">
              <a:latin typeface="Gothic Uralic"/>
              <a:cs typeface="Gothic Ural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00911" y="3781044"/>
            <a:ext cx="3284220" cy="230886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92075">
              <a:lnSpc>
                <a:spcPct val="100000"/>
              </a:lnSpc>
            </a:pPr>
            <a:r>
              <a:rPr sz="1600" b="1" i="1" spc="-5" dirty="0">
                <a:latin typeface="Courier New" panose="02070309020205020404"/>
                <a:cs typeface="Courier New" panose="02070309020205020404"/>
              </a:rPr>
              <a:t>typedef struct</a:t>
            </a:r>
            <a:r>
              <a:rPr sz="1600" b="1" i="1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i="1" spc="-5" dirty="0">
                <a:latin typeface="Courier New" panose="02070309020205020404"/>
                <a:cs typeface="Courier New" panose="02070309020205020404"/>
              </a:rPr>
              <a:t>{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Courier New" panose="02070309020205020404"/>
              <a:cs typeface="Courier New" panose="02070309020205020404"/>
            </a:endParaRPr>
          </a:p>
          <a:p>
            <a:pPr marL="579755" marR="130810">
              <a:lnSpc>
                <a:spcPct val="100000"/>
              </a:lnSpc>
            </a:pPr>
            <a:r>
              <a:rPr sz="1600" b="1" spc="-5" dirty="0">
                <a:latin typeface="Courier New" panose="02070309020205020404"/>
                <a:cs typeface="Courier New" panose="02070309020205020404"/>
              </a:rPr>
              <a:t>data_type identifier;  data_type</a:t>
            </a:r>
            <a:r>
              <a:rPr sz="1600" b="1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identifier;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579755">
              <a:lnSpc>
                <a:spcPct val="100000"/>
              </a:lnSpc>
            </a:pPr>
            <a:r>
              <a:rPr sz="1600" b="1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Courier New" panose="02070309020205020404"/>
              <a:cs typeface="Courier New" panose="02070309020205020404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1600" b="1" i="1" spc="-5" dirty="0">
                <a:latin typeface="Courier New" panose="02070309020205020404"/>
                <a:cs typeface="Courier New" panose="02070309020205020404"/>
              </a:rPr>
              <a:t>}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alias_name</a:t>
            </a:r>
            <a:r>
              <a:rPr sz="1600" i="1" spc="-5" dirty="0">
                <a:latin typeface="Courier New" panose="02070309020205020404"/>
                <a:cs typeface="Courier New" panose="02070309020205020404"/>
              </a:rPr>
              <a:t>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196584" y="3354323"/>
            <a:ext cx="3779520" cy="3293745"/>
          </a:xfrm>
          <a:custGeom>
            <a:avLst/>
            <a:gdLst/>
            <a:ahLst/>
            <a:cxnLst/>
            <a:rect l="l" t="t" r="r" b="b"/>
            <a:pathLst>
              <a:path w="3779520" h="3293745">
                <a:moveTo>
                  <a:pt x="3779519" y="0"/>
                </a:moveTo>
                <a:lnTo>
                  <a:pt x="0" y="0"/>
                </a:lnTo>
                <a:lnTo>
                  <a:pt x="0" y="3293364"/>
                </a:lnTo>
                <a:lnTo>
                  <a:pt x="3779519" y="3293364"/>
                </a:lnTo>
                <a:lnTo>
                  <a:pt x="3779519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275323" y="3608959"/>
            <a:ext cx="197929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0380" marR="5080" indent="-488315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ourier New" panose="02070309020205020404"/>
                <a:cs typeface="Courier New" panose="02070309020205020404"/>
              </a:rPr>
              <a:t>typedef struct {  int a;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500380">
              <a:lnSpc>
                <a:spcPct val="100000"/>
              </a:lnSpc>
            </a:pPr>
            <a:r>
              <a:rPr sz="1600" b="1" spc="-5" dirty="0">
                <a:latin typeface="Courier New" panose="02070309020205020404"/>
                <a:cs typeface="Courier New" panose="02070309020205020404"/>
              </a:rPr>
              <a:t>int</a:t>
            </a:r>
            <a:r>
              <a:rPr sz="1600" b="1" spc="-8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b;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1600" b="1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ordered_pair;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75323" y="4828413"/>
            <a:ext cx="392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75323" y="5316092"/>
            <a:ext cx="28333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ourier New" panose="02070309020205020404"/>
                <a:cs typeface="Courier New" panose="02070309020205020404"/>
              </a:rPr>
              <a:t>ordered_pair x =</a:t>
            </a:r>
            <a:r>
              <a:rPr sz="1600" b="1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{1,2};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75323" y="5804103"/>
            <a:ext cx="149034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ourier New" panose="02070309020205020404"/>
                <a:cs typeface="Courier New" panose="02070309020205020404"/>
              </a:rPr>
              <a:t>int i =</a:t>
            </a:r>
            <a:r>
              <a:rPr sz="1600" b="1" spc="-6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x.a;  int k =</a:t>
            </a:r>
            <a:r>
              <a:rPr sz="1600" b="1" spc="-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x.b;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366247" y="1688592"/>
            <a:ext cx="1503045" cy="368935"/>
          </a:xfrm>
          <a:prstGeom prst="rect">
            <a:avLst/>
          </a:prstGeom>
          <a:solidFill>
            <a:srgbClr val="232852">
              <a:alpha val="14901"/>
            </a:srgbClr>
          </a:solidFill>
          <a:ln w="9144">
            <a:solidFill>
              <a:srgbClr val="C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330"/>
              </a:spcBef>
            </a:pPr>
            <a:r>
              <a:rPr sz="1800" spc="-5" dirty="0">
                <a:solidFill>
                  <a:srgbClr val="C00000"/>
                </a:solidFill>
                <a:latin typeface="Gothic Uralic"/>
                <a:cs typeface="Gothic Uralic"/>
              </a:rPr>
              <a:t>Declaration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189976" y="2050160"/>
            <a:ext cx="2936240" cy="2023745"/>
          </a:xfrm>
          <a:custGeom>
            <a:avLst/>
            <a:gdLst/>
            <a:ahLst/>
            <a:cxnLst/>
            <a:rect l="l" t="t" r="r" b="b"/>
            <a:pathLst>
              <a:path w="2936240" h="2023745">
                <a:moveTo>
                  <a:pt x="41148" y="1948941"/>
                </a:moveTo>
                <a:lnTo>
                  <a:pt x="0" y="2023618"/>
                </a:lnTo>
                <a:lnTo>
                  <a:pt x="84327" y="2011680"/>
                </a:lnTo>
                <a:lnTo>
                  <a:pt x="72702" y="1994789"/>
                </a:lnTo>
                <a:lnTo>
                  <a:pt x="52958" y="1994789"/>
                </a:lnTo>
                <a:lnTo>
                  <a:pt x="49022" y="1994027"/>
                </a:lnTo>
                <a:lnTo>
                  <a:pt x="47117" y="1991106"/>
                </a:lnTo>
                <a:lnTo>
                  <a:pt x="45084" y="1988312"/>
                </a:lnTo>
                <a:lnTo>
                  <a:pt x="45847" y="1984375"/>
                </a:lnTo>
                <a:lnTo>
                  <a:pt x="48641" y="1982343"/>
                </a:lnTo>
                <a:lnTo>
                  <a:pt x="59154" y="1975104"/>
                </a:lnTo>
                <a:lnTo>
                  <a:pt x="41148" y="1948941"/>
                </a:lnTo>
                <a:close/>
              </a:path>
              <a:path w="2936240" h="2023745">
                <a:moveTo>
                  <a:pt x="59154" y="1975104"/>
                </a:moveTo>
                <a:lnTo>
                  <a:pt x="48641" y="1982343"/>
                </a:lnTo>
                <a:lnTo>
                  <a:pt x="45847" y="1984375"/>
                </a:lnTo>
                <a:lnTo>
                  <a:pt x="45084" y="1988312"/>
                </a:lnTo>
                <a:lnTo>
                  <a:pt x="47117" y="1991106"/>
                </a:lnTo>
                <a:lnTo>
                  <a:pt x="49022" y="1994027"/>
                </a:lnTo>
                <a:lnTo>
                  <a:pt x="52958" y="1994789"/>
                </a:lnTo>
                <a:lnTo>
                  <a:pt x="66345" y="1985552"/>
                </a:lnTo>
                <a:lnTo>
                  <a:pt x="59154" y="1975104"/>
                </a:lnTo>
                <a:close/>
              </a:path>
              <a:path w="2936240" h="2023745">
                <a:moveTo>
                  <a:pt x="66345" y="1985552"/>
                </a:moveTo>
                <a:lnTo>
                  <a:pt x="52958" y="1994789"/>
                </a:lnTo>
                <a:lnTo>
                  <a:pt x="72702" y="1994789"/>
                </a:lnTo>
                <a:lnTo>
                  <a:pt x="66345" y="1985552"/>
                </a:lnTo>
                <a:close/>
              </a:path>
              <a:path w="2936240" h="2023745">
                <a:moveTo>
                  <a:pt x="2927984" y="0"/>
                </a:moveTo>
                <a:lnTo>
                  <a:pt x="2925191" y="2031"/>
                </a:lnTo>
                <a:lnTo>
                  <a:pt x="59154" y="1975104"/>
                </a:lnTo>
                <a:lnTo>
                  <a:pt x="66345" y="1985552"/>
                </a:lnTo>
                <a:lnTo>
                  <a:pt x="2932303" y="12446"/>
                </a:lnTo>
                <a:lnTo>
                  <a:pt x="2935224" y="10540"/>
                </a:lnTo>
                <a:lnTo>
                  <a:pt x="2935985" y="6476"/>
                </a:lnTo>
                <a:lnTo>
                  <a:pt x="2933954" y="3683"/>
                </a:lnTo>
                <a:lnTo>
                  <a:pt x="2932049" y="762"/>
                </a:lnTo>
                <a:lnTo>
                  <a:pt x="2927984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0155935" y="2977895"/>
            <a:ext cx="1464945" cy="370840"/>
          </a:xfrm>
          <a:prstGeom prst="rect">
            <a:avLst/>
          </a:prstGeom>
          <a:solidFill>
            <a:srgbClr val="232852">
              <a:alpha val="14901"/>
            </a:srgbClr>
          </a:solidFill>
          <a:ln w="9144">
            <a:solidFill>
              <a:srgbClr val="C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30"/>
              </a:spcBef>
            </a:pPr>
            <a:r>
              <a:rPr sz="1800" dirty="0">
                <a:solidFill>
                  <a:srgbClr val="C00000"/>
                </a:solidFill>
                <a:latin typeface="Gothic Uralic"/>
                <a:cs typeface="Gothic Uralic"/>
              </a:rPr>
              <a:t>Initialisation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978140" y="3340989"/>
            <a:ext cx="2936240" cy="2023745"/>
          </a:xfrm>
          <a:custGeom>
            <a:avLst/>
            <a:gdLst/>
            <a:ahLst/>
            <a:cxnLst/>
            <a:rect l="l" t="t" r="r" b="b"/>
            <a:pathLst>
              <a:path w="2936240" h="2023745">
                <a:moveTo>
                  <a:pt x="41148" y="1948942"/>
                </a:moveTo>
                <a:lnTo>
                  <a:pt x="0" y="2023618"/>
                </a:lnTo>
                <a:lnTo>
                  <a:pt x="84327" y="2011680"/>
                </a:lnTo>
                <a:lnTo>
                  <a:pt x="72702" y="1994789"/>
                </a:lnTo>
                <a:lnTo>
                  <a:pt x="52958" y="1994789"/>
                </a:lnTo>
                <a:lnTo>
                  <a:pt x="49021" y="1994027"/>
                </a:lnTo>
                <a:lnTo>
                  <a:pt x="47116" y="1991106"/>
                </a:lnTo>
                <a:lnTo>
                  <a:pt x="45084" y="1988312"/>
                </a:lnTo>
                <a:lnTo>
                  <a:pt x="45846" y="1984375"/>
                </a:lnTo>
                <a:lnTo>
                  <a:pt x="48640" y="1982343"/>
                </a:lnTo>
                <a:lnTo>
                  <a:pt x="59154" y="1975104"/>
                </a:lnTo>
                <a:lnTo>
                  <a:pt x="41148" y="1948942"/>
                </a:lnTo>
                <a:close/>
              </a:path>
              <a:path w="2936240" h="2023745">
                <a:moveTo>
                  <a:pt x="59154" y="1975104"/>
                </a:moveTo>
                <a:lnTo>
                  <a:pt x="48640" y="1982343"/>
                </a:lnTo>
                <a:lnTo>
                  <a:pt x="45846" y="1984375"/>
                </a:lnTo>
                <a:lnTo>
                  <a:pt x="45084" y="1988312"/>
                </a:lnTo>
                <a:lnTo>
                  <a:pt x="47116" y="1991106"/>
                </a:lnTo>
                <a:lnTo>
                  <a:pt x="49021" y="1994027"/>
                </a:lnTo>
                <a:lnTo>
                  <a:pt x="52958" y="1994789"/>
                </a:lnTo>
                <a:lnTo>
                  <a:pt x="66345" y="1985552"/>
                </a:lnTo>
                <a:lnTo>
                  <a:pt x="59154" y="1975104"/>
                </a:lnTo>
                <a:close/>
              </a:path>
              <a:path w="2936240" h="2023745">
                <a:moveTo>
                  <a:pt x="66345" y="1985552"/>
                </a:moveTo>
                <a:lnTo>
                  <a:pt x="52958" y="1994789"/>
                </a:lnTo>
                <a:lnTo>
                  <a:pt x="72702" y="1994789"/>
                </a:lnTo>
                <a:lnTo>
                  <a:pt x="66345" y="1985552"/>
                </a:lnTo>
                <a:close/>
              </a:path>
              <a:path w="2936240" h="2023745">
                <a:moveTo>
                  <a:pt x="2927984" y="0"/>
                </a:moveTo>
                <a:lnTo>
                  <a:pt x="2925190" y="2032"/>
                </a:lnTo>
                <a:lnTo>
                  <a:pt x="59154" y="1975104"/>
                </a:lnTo>
                <a:lnTo>
                  <a:pt x="66345" y="1985552"/>
                </a:lnTo>
                <a:lnTo>
                  <a:pt x="2932303" y="12446"/>
                </a:lnTo>
                <a:lnTo>
                  <a:pt x="2935224" y="10540"/>
                </a:lnTo>
                <a:lnTo>
                  <a:pt x="2935985" y="6476"/>
                </a:lnTo>
                <a:lnTo>
                  <a:pt x="2933954" y="3683"/>
                </a:lnTo>
                <a:lnTo>
                  <a:pt x="2932049" y="762"/>
                </a:lnTo>
                <a:lnTo>
                  <a:pt x="2927984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0671047" y="4360164"/>
            <a:ext cx="1210310" cy="922019"/>
          </a:xfrm>
          <a:prstGeom prst="rect">
            <a:avLst/>
          </a:prstGeom>
          <a:solidFill>
            <a:srgbClr val="232852">
              <a:alpha val="14901"/>
            </a:srgbClr>
          </a:solidFill>
          <a:ln w="9144">
            <a:solidFill>
              <a:srgbClr val="C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2710" marR="159385">
              <a:lnSpc>
                <a:spcPct val="100000"/>
              </a:lnSpc>
              <a:spcBef>
                <a:spcPts val="330"/>
              </a:spcBef>
            </a:pPr>
            <a:r>
              <a:rPr sz="1800" dirty="0">
                <a:solidFill>
                  <a:srgbClr val="C00000"/>
                </a:solidFill>
                <a:latin typeface="Gothic Uralic"/>
                <a:cs typeface="Gothic Uralic"/>
              </a:rPr>
              <a:t>Access  memb</a:t>
            </a:r>
            <a:r>
              <a:rPr sz="1800" spc="-10" dirty="0">
                <a:solidFill>
                  <a:srgbClr val="C00000"/>
                </a:solidFill>
                <a:latin typeface="Gothic Uralic"/>
                <a:cs typeface="Gothic Uralic"/>
              </a:rPr>
              <a:t>e</a:t>
            </a:r>
            <a:r>
              <a:rPr sz="1800" spc="-5" dirty="0">
                <a:solidFill>
                  <a:srgbClr val="C00000"/>
                </a:solidFill>
                <a:latin typeface="Gothic Uralic"/>
                <a:cs typeface="Gothic Uralic"/>
              </a:rPr>
              <a:t>r  </a:t>
            </a:r>
            <a:r>
              <a:rPr sz="1800" spc="-10" dirty="0">
                <a:solidFill>
                  <a:srgbClr val="C00000"/>
                </a:solidFill>
                <a:latin typeface="Gothic Uralic"/>
                <a:cs typeface="Gothic Uralic"/>
              </a:rPr>
              <a:t>data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825740" y="5275198"/>
            <a:ext cx="3351529" cy="864869"/>
          </a:xfrm>
          <a:custGeom>
            <a:avLst/>
            <a:gdLst/>
            <a:ahLst/>
            <a:cxnLst/>
            <a:rect l="l" t="t" r="r" b="b"/>
            <a:pathLst>
              <a:path w="3351529" h="864870">
                <a:moveTo>
                  <a:pt x="64642" y="790625"/>
                </a:moveTo>
                <a:lnTo>
                  <a:pt x="0" y="846124"/>
                </a:lnTo>
                <a:lnTo>
                  <a:pt x="83184" y="864539"/>
                </a:lnTo>
                <a:lnTo>
                  <a:pt x="76449" y="837691"/>
                </a:lnTo>
                <a:lnTo>
                  <a:pt x="59689" y="837691"/>
                </a:lnTo>
                <a:lnTo>
                  <a:pt x="56260" y="835621"/>
                </a:lnTo>
                <a:lnTo>
                  <a:pt x="55371" y="832218"/>
                </a:lnTo>
                <a:lnTo>
                  <a:pt x="54609" y="828814"/>
                </a:lnTo>
                <a:lnTo>
                  <a:pt x="56641" y="825372"/>
                </a:lnTo>
                <a:lnTo>
                  <a:pt x="72369" y="821426"/>
                </a:lnTo>
                <a:lnTo>
                  <a:pt x="64642" y="790625"/>
                </a:lnTo>
                <a:close/>
              </a:path>
              <a:path w="3351529" h="864870">
                <a:moveTo>
                  <a:pt x="72369" y="821426"/>
                </a:moveTo>
                <a:lnTo>
                  <a:pt x="56641" y="825372"/>
                </a:lnTo>
                <a:lnTo>
                  <a:pt x="54609" y="828814"/>
                </a:lnTo>
                <a:lnTo>
                  <a:pt x="55371" y="832218"/>
                </a:lnTo>
                <a:lnTo>
                  <a:pt x="56260" y="835621"/>
                </a:lnTo>
                <a:lnTo>
                  <a:pt x="59689" y="837691"/>
                </a:lnTo>
                <a:lnTo>
                  <a:pt x="75457" y="833735"/>
                </a:lnTo>
                <a:lnTo>
                  <a:pt x="72369" y="821426"/>
                </a:lnTo>
                <a:close/>
              </a:path>
              <a:path w="3351529" h="864870">
                <a:moveTo>
                  <a:pt x="75457" y="833735"/>
                </a:moveTo>
                <a:lnTo>
                  <a:pt x="59689" y="837691"/>
                </a:lnTo>
                <a:lnTo>
                  <a:pt x="76449" y="837691"/>
                </a:lnTo>
                <a:lnTo>
                  <a:pt x="75457" y="833735"/>
                </a:lnTo>
                <a:close/>
              </a:path>
              <a:path w="3351529" h="864870">
                <a:moveTo>
                  <a:pt x="3346195" y="0"/>
                </a:moveTo>
                <a:lnTo>
                  <a:pt x="3342766" y="762"/>
                </a:lnTo>
                <a:lnTo>
                  <a:pt x="72369" y="821426"/>
                </a:lnTo>
                <a:lnTo>
                  <a:pt x="75457" y="833735"/>
                </a:lnTo>
                <a:lnTo>
                  <a:pt x="3345941" y="13081"/>
                </a:lnTo>
                <a:lnTo>
                  <a:pt x="3349370" y="12318"/>
                </a:lnTo>
                <a:lnTo>
                  <a:pt x="3351403" y="8889"/>
                </a:lnTo>
                <a:lnTo>
                  <a:pt x="3349625" y="2031"/>
                </a:lnTo>
                <a:lnTo>
                  <a:pt x="3346195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0"/>
            <a:ext cx="3962400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327532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Practice</a:t>
            </a:r>
            <a:r>
              <a:rPr spc="-45" dirty="0"/>
              <a:t> </a:t>
            </a:r>
            <a:r>
              <a:rPr spc="-5" dirty="0"/>
              <a:t>time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95400" y="1524000"/>
            <a:ext cx="10076815" cy="391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solidFill>
                  <a:srgbClr val="252525"/>
                </a:solidFill>
                <a:latin typeface="TeXGyreAdventor"/>
                <a:cs typeface="TeXGyreAdventor"/>
              </a:rPr>
              <a:t>Solve the </a:t>
            </a: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water gauging problem </a:t>
            </a:r>
            <a:r>
              <a:rPr sz="2400" b="1" i="1" dirty="0">
                <a:solidFill>
                  <a:srgbClr val="252525"/>
                </a:solidFill>
                <a:latin typeface="TeXGyreAdventor"/>
                <a:cs typeface="TeXGyreAdventor"/>
              </a:rPr>
              <a:t>– </a:t>
            </a: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without </a:t>
            </a:r>
            <a:r>
              <a:rPr sz="2400" b="1" i="1" dirty="0">
                <a:solidFill>
                  <a:srgbClr val="252525"/>
                </a:solidFill>
                <a:latin typeface="TeXGyreAdventor"/>
                <a:cs typeface="TeXGyreAdventor"/>
              </a:rPr>
              <a:t>a</a:t>
            </a:r>
            <a:r>
              <a:rPr sz="2400" b="1" i="1" spc="70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computer</a:t>
            </a:r>
            <a:endParaRPr sz="2400" dirty="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 dirty="0">
              <a:latin typeface="TeXGyreAdventor"/>
              <a:cs typeface="TeXGyreAdventor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Try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solve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problem without a computer by manually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drawing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search</a:t>
            </a:r>
            <a:r>
              <a:rPr sz="2000" spc="-28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tree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solidFill>
                  <a:srgbClr val="252525"/>
                </a:solidFill>
                <a:latin typeface="Gothic Uralic"/>
                <a:cs typeface="Gothic Uralic"/>
              </a:rPr>
              <a:t>(max.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10</a:t>
            </a:r>
            <a:r>
              <a:rPr sz="2000" spc="1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minutes)</a:t>
            </a:r>
            <a:endParaRPr sz="2000" dirty="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9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Then, create a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program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that</a:t>
            </a:r>
            <a:r>
              <a:rPr sz="2000" spc="-10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has</a:t>
            </a:r>
            <a:endParaRPr sz="2000" dirty="0">
              <a:latin typeface="Gothic Uralic"/>
              <a:cs typeface="Gothic Uralic"/>
            </a:endParaRPr>
          </a:p>
          <a:p>
            <a:pPr marL="469900" indent="-457835">
              <a:lnSpc>
                <a:spcPct val="100000"/>
              </a:lnSpc>
              <a:spcBef>
                <a:spcPts val="1080"/>
              </a:spcBef>
              <a:buClr>
                <a:srgbClr val="4966AC"/>
              </a:buClr>
              <a:buAutoNum type="arabicPeriod"/>
              <a:tabLst>
                <a:tab pos="469900" algn="l"/>
                <a:tab pos="469900" algn="l"/>
              </a:tabLst>
            </a:pP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suitable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data structure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for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state</a:t>
            </a:r>
            <a:r>
              <a:rPr sz="2000" spc="-21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representation</a:t>
            </a:r>
            <a:endParaRPr sz="2000" dirty="0">
              <a:latin typeface="Gothic Uralic"/>
              <a:cs typeface="Gothic Uralic"/>
            </a:endParaRPr>
          </a:p>
          <a:p>
            <a:pPr marL="469900" indent="-457835">
              <a:lnSpc>
                <a:spcPct val="100000"/>
              </a:lnSpc>
              <a:spcBef>
                <a:spcPts val="1085"/>
              </a:spcBef>
              <a:buClr>
                <a:srgbClr val="4966AC"/>
              </a:buClr>
              <a:buAutoNum type="arabicPeriod"/>
              <a:tabLst>
                <a:tab pos="469900" algn="l"/>
                <a:tab pos="469900" algn="l"/>
              </a:tabLst>
            </a:pP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An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initial state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and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goal</a:t>
            </a:r>
            <a:r>
              <a:rPr sz="2000" spc="-9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state</a:t>
            </a:r>
            <a:endParaRPr sz="2000" dirty="0">
              <a:latin typeface="Gothic Uralic"/>
              <a:cs typeface="Gothic Uralic"/>
            </a:endParaRPr>
          </a:p>
          <a:p>
            <a:pPr marL="469900" indent="-457835">
              <a:lnSpc>
                <a:spcPct val="100000"/>
              </a:lnSpc>
              <a:spcBef>
                <a:spcPts val="1080"/>
              </a:spcBef>
              <a:buClr>
                <a:srgbClr val="4966AC"/>
              </a:buClr>
              <a:buAutoNum type="arabicPeriod"/>
              <a:tabLst>
                <a:tab pos="469900" algn="l"/>
                <a:tab pos="469900" algn="l"/>
              </a:tabLst>
            </a:pP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successor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function with suitable operations mapping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different</a:t>
            </a:r>
            <a:r>
              <a:rPr sz="2000" spc="-22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actions</a:t>
            </a:r>
            <a:endParaRPr sz="2000" dirty="0">
              <a:latin typeface="Gothic Uralic"/>
              <a:cs typeface="Gothic Uralic"/>
            </a:endParaRPr>
          </a:p>
          <a:p>
            <a:pPr marL="469900" indent="-457835">
              <a:lnSpc>
                <a:spcPct val="100000"/>
              </a:lnSpc>
              <a:spcBef>
                <a:spcPts val="1080"/>
              </a:spcBef>
              <a:buClr>
                <a:srgbClr val="4966AC"/>
              </a:buClr>
              <a:buAutoNum type="arabicPeriod"/>
              <a:tabLst>
                <a:tab pos="469900" algn="l"/>
                <a:tab pos="469900" algn="l"/>
              </a:tabLst>
            </a:pP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 function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for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goal</a:t>
            </a:r>
            <a:r>
              <a:rPr sz="2000" spc="-8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test</a:t>
            </a:r>
            <a:endParaRPr sz="2000" dirty="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0"/>
            <a:ext cx="8738616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80537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Implementing </a:t>
            </a:r>
            <a:r>
              <a:rPr spc="-10" dirty="0"/>
              <a:t>Search</a:t>
            </a:r>
            <a:r>
              <a:rPr spc="25" dirty="0"/>
              <a:t> </a:t>
            </a:r>
            <a:r>
              <a:rPr spc="-5" dirty="0"/>
              <a:t>Algorithms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000" y="1981200"/>
            <a:ext cx="10092055" cy="23493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Abstract </a:t>
            </a:r>
            <a:r>
              <a:rPr sz="2400" b="1" i="1" dirty="0">
                <a:solidFill>
                  <a:srgbClr val="252525"/>
                </a:solidFill>
                <a:latin typeface="TeXGyreAdventor"/>
                <a:cs typeface="TeXGyreAdventor"/>
              </a:rPr>
              <a:t>data types</a:t>
            </a:r>
            <a:r>
              <a:rPr sz="2400" b="1" i="1" spc="40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(ADT)</a:t>
            </a:r>
            <a:endParaRPr sz="2400" dirty="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50" dirty="0">
              <a:latin typeface="TeXGyreAdventor"/>
              <a:cs typeface="TeXGyreAdventor"/>
            </a:endParaRPr>
          </a:p>
          <a:p>
            <a:pPr marL="127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Search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requires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some</a:t>
            </a:r>
            <a:r>
              <a:rPr sz="2000" spc="-7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book-keeping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Some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of this can be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done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with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arrays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–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e.g.,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keep a list of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</a:t>
            </a:r>
            <a:r>
              <a:rPr sz="2000" spc="-24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nodes</a:t>
            </a:r>
            <a:endParaRPr sz="2000" dirty="0">
              <a:latin typeface="Gothic Uralic"/>
              <a:cs typeface="Gothic Uralic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waiting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be</a:t>
            </a:r>
            <a:r>
              <a:rPr sz="2000" spc="-8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expanded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How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do we know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which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elements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put on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and off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this list,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and in which</a:t>
            </a:r>
            <a:r>
              <a:rPr sz="2000" spc="-15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70" dirty="0">
                <a:solidFill>
                  <a:srgbClr val="252525"/>
                </a:solidFill>
                <a:latin typeface="Gothic Uralic"/>
                <a:cs typeface="Gothic Uralic"/>
              </a:rPr>
              <a:t>order?</a:t>
            </a:r>
            <a:endParaRPr sz="2000" dirty="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32852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4572" y="0"/>
            <a:ext cx="12201525" cy="1176655"/>
            <a:chOff x="-4572" y="0"/>
            <a:chExt cx="12201525" cy="117665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11673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1167765"/>
            </a:xfrm>
            <a:custGeom>
              <a:avLst/>
              <a:gdLst/>
              <a:ahLst/>
              <a:cxnLst/>
              <a:rect l="l" t="t" r="r" b="b"/>
              <a:pathLst>
                <a:path w="12192000" h="1167765">
                  <a:moveTo>
                    <a:pt x="12192000" y="0"/>
                  </a:moveTo>
                  <a:lnTo>
                    <a:pt x="0" y="0"/>
                  </a:lnTo>
                  <a:lnTo>
                    <a:pt x="0" y="1007999"/>
                  </a:lnTo>
                  <a:lnTo>
                    <a:pt x="1996058" y="1007999"/>
                  </a:lnTo>
                  <a:lnTo>
                    <a:pt x="2377059" y="1160652"/>
                  </a:lnTo>
                  <a:lnTo>
                    <a:pt x="2385441" y="1162303"/>
                  </a:lnTo>
                  <a:lnTo>
                    <a:pt x="2398141" y="1164844"/>
                  </a:lnTo>
                  <a:lnTo>
                    <a:pt x="2410841" y="1167384"/>
                  </a:lnTo>
                  <a:lnTo>
                    <a:pt x="2421509" y="1167384"/>
                  </a:lnTo>
                  <a:lnTo>
                    <a:pt x="2434209" y="1167384"/>
                  </a:lnTo>
                  <a:lnTo>
                    <a:pt x="2444750" y="1164844"/>
                  </a:lnTo>
                  <a:lnTo>
                    <a:pt x="2457450" y="1162303"/>
                  </a:lnTo>
                  <a:lnTo>
                    <a:pt x="2465959" y="1160652"/>
                  </a:lnTo>
                  <a:lnTo>
                    <a:pt x="2846959" y="1007999"/>
                  </a:lnTo>
                  <a:lnTo>
                    <a:pt x="12192000" y="1007999"/>
                  </a:lnTo>
                  <a:lnTo>
                    <a:pt x="12192000" y="0"/>
                  </a:lnTo>
                  <a:close/>
                </a:path>
              </a:pathLst>
            </a:custGeom>
            <a:ln w="9144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2544" y="0"/>
              <a:ext cx="4980432" cy="11490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89000" y="165100"/>
            <a:ext cx="6496685" cy="627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Intelligent</a:t>
            </a:r>
            <a:r>
              <a:rPr spc="-15" dirty="0"/>
              <a:t> </a:t>
            </a:r>
            <a:r>
              <a:rPr spc="-5" dirty="0"/>
              <a:t>Agents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85800" y="1371600"/>
            <a:ext cx="5217795" cy="1790700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2000" b="1" spc="-5" dirty="0">
                <a:solidFill>
                  <a:srgbClr val="252525"/>
                </a:solidFill>
                <a:latin typeface="Gothic Uralic"/>
                <a:cs typeface="Gothic Uralic"/>
              </a:rPr>
              <a:t>Properties of an</a:t>
            </a:r>
            <a:r>
              <a:rPr sz="2000" b="1" spc="-2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b="1" spc="-5" dirty="0">
                <a:solidFill>
                  <a:srgbClr val="252525"/>
                </a:solidFill>
                <a:latin typeface="Gothic Uralic"/>
                <a:cs typeface="Gothic Uralic"/>
              </a:rPr>
              <a:t>agent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There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is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 constrained task</a:t>
            </a:r>
            <a:r>
              <a:rPr sz="2000" spc="-15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45" dirty="0">
                <a:solidFill>
                  <a:srgbClr val="252525"/>
                </a:solidFill>
                <a:latin typeface="Gothic Uralic"/>
                <a:cs typeface="Gothic Uralic"/>
              </a:rPr>
              <a:t>environment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Means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interact with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this</a:t>
            </a:r>
            <a:r>
              <a:rPr sz="2000" spc="-19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35" dirty="0">
                <a:solidFill>
                  <a:srgbClr val="252525"/>
                </a:solidFill>
                <a:latin typeface="Gothic Uralic"/>
                <a:cs typeface="Gothic Uralic"/>
              </a:rPr>
              <a:t>environment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Means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do something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as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</a:t>
            </a:r>
            <a:r>
              <a:rPr sz="2000" spc="-16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result</a:t>
            </a:r>
            <a:endParaRPr sz="2000" dirty="0">
              <a:latin typeface="Gothic Uralic"/>
              <a:cs typeface="Gothic Uralic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847331" y="3300984"/>
            <a:ext cx="1473835" cy="1503045"/>
            <a:chOff x="6847331" y="3300984"/>
            <a:chExt cx="1473835" cy="1503045"/>
          </a:xfrm>
        </p:grpSpPr>
        <p:sp>
          <p:nvSpPr>
            <p:cNvPr id="11" name="object 11"/>
            <p:cNvSpPr/>
            <p:nvPr/>
          </p:nvSpPr>
          <p:spPr>
            <a:xfrm>
              <a:off x="6854951" y="3308604"/>
              <a:ext cx="1458595" cy="1487805"/>
            </a:xfrm>
            <a:custGeom>
              <a:avLst/>
              <a:gdLst/>
              <a:ahLst/>
              <a:cxnLst/>
              <a:rect l="l" t="t" r="r" b="b"/>
              <a:pathLst>
                <a:path w="1458595" h="1487804">
                  <a:moveTo>
                    <a:pt x="1215390" y="0"/>
                  </a:moveTo>
                  <a:lnTo>
                    <a:pt x="243077" y="0"/>
                  </a:lnTo>
                  <a:lnTo>
                    <a:pt x="194091" y="4938"/>
                  </a:lnTo>
                  <a:lnTo>
                    <a:pt x="148464" y="19103"/>
                  </a:lnTo>
                  <a:lnTo>
                    <a:pt x="107174" y="41516"/>
                  </a:lnTo>
                  <a:lnTo>
                    <a:pt x="71199" y="71199"/>
                  </a:lnTo>
                  <a:lnTo>
                    <a:pt x="41516" y="107174"/>
                  </a:lnTo>
                  <a:lnTo>
                    <a:pt x="19103" y="148464"/>
                  </a:lnTo>
                  <a:lnTo>
                    <a:pt x="4938" y="194091"/>
                  </a:lnTo>
                  <a:lnTo>
                    <a:pt x="0" y="243078"/>
                  </a:lnTo>
                  <a:lnTo>
                    <a:pt x="0" y="1244346"/>
                  </a:lnTo>
                  <a:lnTo>
                    <a:pt x="4938" y="1293332"/>
                  </a:lnTo>
                  <a:lnTo>
                    <a:pt x="19103" y="1338959"/>
                  </a:lnTo>
                  <a:lnTo>
                    <a:pt x="41516" y="1380249"/>
                  </a:lnTo>
                  <a:lnTo>
                    <a:pt x="71199" y="1416224"/>
                  </a:lnTo>
                  <a:lnTo>
                    <a:pt x="107174" y="1445907"/>
                  </a:lnTo>
                  <a:lnTo>
                    <a:pt x="148464" y="1468320"/>
                  </a:lnTo>
                  <a:lnTo>
                    <a:pt x="194091" y="1482485"/>
                  </a:lnTo>
                  <a:lnTo>
                    <a:pt x="243077" y="1487424"/>
                  </a:lnTo>
                  <a:lnTo>
                    <a:pt x="1215390" y="1487424"/>
                  </a:lnTo>
                  <a:lnTo>
                    <a:pt x="1264376" y="1482485"/>
                  </a:lnTo>
                  <a:lnTo>
                    <a:pt x="1310003" y="1468320"/>
                  </a:lnTo>
                  <a:lnTo>
                    <a:pt x="1351293" y="1445907"/>
                  </a:lnTo>
                  <a:lnTo>
                    <a:pt x="1387268" y="1416224"/>
                  </a:lnTo>
                  <a:lnTo>
                    <a:pt x="1416951" y="1380249"/>
                  </a:lnTo>
                  <a:lnTo>
                    <a:pt x="1439364" y="1338959"/>
                  </a:lnTo>
                  <a:lnTo>
                    <a:pt x="1453529" y="1293332"/>
                  </a:lnTo>
                  <a:lnTo>
                    <a:pt x="1458468" y="1244346"/>
                  </a:lnTo>
                  <a:lnTo>
                    <a:pt x="1458468" y="243078"/>
                  </a:lnTo>
                  <a:lnTo>
                    <a:pt x="1453529" y="194091"/>
                  </a:lnTo>
                  <a:lnTo>
                    <a:pt x="1439364" y="148464"/>
                  </a:lnTo>
                  <a:lnTo>
                    <a:pt x="1416951" y="107174"/>
                  </a:lnTo>
                  <a:lnTo>
                    <a:pt x="1387268" y="71199"/>
                  </a:lnTo>
                  <a:lnTo>
                    <a:pt x="1351293" y="41516"/>
                  </a:lnTo>
                  <a:lnTo>
                    <a:pt x="1310003" y="19103"/>
                  </a:lnTo>
                  <a:lnTo>
                    <a:pt x="1264376" y="4938"/>
                  </a:lnTo>
                  <a:lnTo>
                    <a:pt x="1215390" y="0"/>
                  </a:lnTo>
                  <a:close/>
                </a:path>
              </a:pathLst>
            </a:custGeom>
            <a:solidFill>
              <a:srgbClr val="4966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54951" y="3308604"/>
              <a:ext cx="1458595" cy="1487805"/>
            </a:xfrm>
            <a:custGeom>
              <a:avLst/>
              <a:gdLst/>
              <a:ahLst/>
              <a:cxnLst/>
              <a:rect l="l" t="t" r="r" b="b"/>
              <a:pathLst>
                <a:path w="1458595" h="1487804">
                  <a:moveTo>
                    <a:pt x="0" y="243078"/>
                  </a:moveTo>
                  <a:lnTo>
                    <a:pt x="4938" y="194091"/>
                  </a:lnTo>
                  <a:lnTo>
                    <a:pt x="19103" y="148464"/>
                  </a:lnTo>
                  <a:lnTo>
                    <a:pt x="41516" y="107174"/>
                  </a:lnTo>
                  <a:lnTo>
                    <a:pt x="71199" y="71199"/>
                  </a:lnTo>
                  <a:lnTo>
                    <a:pt x="107174" y="41516"/>
                  </a:lnTo>
                  <a:lnTo>
                    <a:pt x="148464" y="19103"/>
                  </a:lnTo>
                  <a:lnTo>
                    <a:pt x="194091" y="4938"/>
                  </a:lnTo>
                  <a:lnTo>
                    <a:pt x="243077" y="0"/>
                  </a:lnTo>
                  <a:lnTo>
                    <a:pt x="1215390" y="0"/>
                  </a:lnTo>
                  <a:lnTo>
                    <a:pt x="1264376" y="4938"/>
                  </a:lnTo>
                  <a:lnTo>
                    <a:pt x="1310003" y="19103"/>
                  </a:lnTo>
                  <a:lnTo>
                    <a:pt x="1351293" y="41516"/>
                  </a:lnTo>
                  <a:lnTo>
                    <a:pt x="1387268" y="71199"/>
                  </a:lnTo>
                  <a:lnTo>
                    <a:pt x="1416951" y="107174"/>
                  </a:lnTo>
                  <a:lnTo>
                    <a:pt x="1439364" y="148464"/>
                  </a:lnTo>
                  <a:lnTo>
                    <a:pt x="1453529" y="194091"/>
                  </a:lnTo>
                  <a:lnTo>
                    <a:pt x="1458468" y="243078"/>
                  </a:lnTo>
                  <a:lnTo>
                    <a:pt x="1458468" y="1244346"/>
                  </a:lnTo>
                  <a:lnTo>
                    <a:pt x="1453529" y="1293332"/>
                  </a:lnTo>
                  <a:lnTo>
                    <a:pt x="1439364" y="1338959"/>
                  </a:lnTo>
                  <a:lnTo>
                    <a:pt x="1416951" y="1380249"/>
                  </a:lnTo>
                  <a:lnTo>
                    <a:pt x="1387268" y="1416224"/>
                  </a:lnTo>
                  <a:lnTo>
                    <a:pt x="1351293" y="1445907"/>
                  </a:lnTo>
                  <a:lnTo>
                    <a:pt x="1310003" y="1468320"/>
                  </a:lnTo>
                  <a:lnTo>
                    <a:pt x="1264376" y="1482485"/>
                  </a:lnTo>
                  <a:lnTo>
                    <a:pt x="1215390" y="1487424"/>
                  </a:lnTo>
                  <a:lnTo>
                    <a:pt x="243077" y="1487424"/>
                  </a:lnTo>
                  <a:lnTo>
                    <a:pt x="194091" y="1482485"/>
                  </a:lnTo>
                  <a:lnTo>
                    <a:pt x="148464" y="1468320"/>
                  </a:lnTo>
                  <a:lnTo>
                    <a:pt x="107174" y="1445907"/>
                  </a:lnTo>
                  <a:lnTo>
                    <a:pt x="71199" y="1416224"/>
                  </a:lnTo>
                  <a:lnTo>
                    <a:pt x="41516" y="1380249"/>
                  </a:lnTo>
                  <a:lnTo>
                    <a:pt x="19103" y="1338959"/>
                  </a:lnTo>
                  <a:lnTo>
                    <a:pt x="4938" y="1293332"/>
                  </a:lnTo>
                  <a:lnTo>
                    <a:pt x="0" y="1244346"/>
                  </a:lnTo>
                  <a:lnTo>
                    <a:pt x="0" y="243078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373367" y="1661160"/>
            <a:ext cx="4691380" cy="4959350"/>
          </a:xfrm>
          <a:prstGeom prst="rect">
            <a:avLst/>
          </a:prstGeom>
          <a:ln w="15240">
            <a:solidFill>
              <a:srgbClr val="34487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 marL="635" algn="ctr">
              <a:lnSpc>
                <a:spcPct val="100000"/>
              </a:lnSpc>
            </a:pPr>
            <a:r>
              <a:rPr sz="1800" spc="-5" dirty="0">
                <a:latin typeface="Gothic Uralic"/>
                <a:cs typeface="Gothic Uralic"/>
              </a:rPr>
              <a:t>ENVIRONMENT</a:t>
            </a:r>
            <a:endParaRPr sz="180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</a:pPr>
            <a:endParaRPr sz="220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</a:pPr>
            <a:endParaRPr sz="220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</a:pPr>
            <a:endParaRPr sz="220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Gothic Uralic"/>
              <a:cs typeface="Gothic Uralic"/>
            </a:endParaRPr>
          </a:p>
          <a:p>
            <a:pPr marL="83185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Gothic Uralic"/>
                <a:cs typeface="Gothic Uralic"/>
              </a:rPr>
              <a:t>AGENT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622535" y="3874008"/>
            <a:ext cx="1075944" cy="10759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859268" y="3671315"/>
            <a:ext cx="349250" cy="354330"/>
          </a:xfrm>
          <a:custGeom>
            <a:avLst/>
            <a:gdLst/>
            <a:ahLst/>
            <a:cxnLst/>
            <a:rect l="l" t="t" r="r" b="b"/>
            <a:pathLst>
              <a:path w="349250" h="354329">
                <a:moveTo>
                  <a:pt x="348996" y="0"/>
                </a:moveTo>
                <a:lnTo>
                  <a:pt x="348996" y="354202"/>
                </a:lnTo>
                <a:lnTo>
                  <a:pt x="0" y="354202"/>
                </a:lnTo>
              </a:path>
            </a:pathLst>
          </a:custGeom>
          <a:ln w="9144">
            <a:solidFill>
              <a:srgbClr val="496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32852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4572" y="0"/>
            <a:ext cx="12201525" cy="1176655"/>
            <a:chOff x="-4572" y="0"/>
            <a:chExt cx="12201525" cy="117665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11673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1167765"/>
            </a:xfrm>
            <a:custGeom>
              <a:avLst/>
              <a:gdLst/>
              <a:ahLst/>
              <a:cxnLst/>
              <a:rect l="l" t="t" r="r" b="b"/>
              <a:pathLst>
                <a:path w="12192000" h="1167765">
                  <a:moveTo>
                    <a:pt x="12192000" y="0"/>
                  </a:moveTo>
                  <a:lnTo>
                    <a:pt x="0" y="0"/>
                  </a:lnTo>
                  <a:lnTo>
                    <a:pt x="0" y="1007999"/>
                  </a:lnTo>
                  <a:lnTo>
                    <a:pt x="1996058" y="1007999"/>
                  </a:lnTo>
                  <a:lnTo>
                    <a:pt x="2377059" y="1160652"/>
                  </a:lnTo>
                  <a:lnTo>
                    <a:pt x="2385441" y="1162303"/>
                  </a:lnTo>
                  <a:lnTo>
                    <a:pt x="2398141" y="1164844"/>
                  </a:lnTo>
                  <a:lnTo>
                    <a:pt x="2410841" y="1167384"/>
                  </a:lnTo>
                  <a:lnTo>
                    <a:pt x="2421509" y="1167384"/>
                  </a:lnTo>
                  <a:lnTo>
                    <a:pt x="2434209" y="1167384"/>
                  </a:lnTo>
                  <a:lnTo>
                    <a:pt x="2444750" y="1164844"/>
                  </a:lnTo>
                  <a:lnTo>
                    <a:pt x="2457450" y="1162303"/>
                  </a:lnTo>
                  <a:lnTo>
                    <a:pt x="2465959" y="1160652"/>
                  </a:lnTo>
                  <a:lnTo>
                    <a:pt x="2846959" y="1007999"/>
                  </a:lnTo>
                  <a:lnTo>
                    <a:pt x="12192000" y="1007999"/>
                  </a:lnTo>
                  <a:lnTo>
                    <a:pt x="12192000" y="0"/>
                  </a:lnTo>
                  <a:close/>
                </a:path>
              </a:pathLst>
            </a:custGeom>
            <a:ln w="9144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2544" y="0"/>
              <a:ext cx="8738616" cy="11490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80537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Implementing </a:t>
            </a:r>
            <a:r>
              <a:rPr spc="-10" dirty="0"/>
              <a:t>Search</a:t>
            </a:r>
            <a:r>
              <a:rPr spc="25" dirty="0"/>
              <a:t> </a:t>
            </a:r>
            <a:r>
              <a:rPr spc="-5" dirty="0"/>
              <a:t>Algorithms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219200" y="2057400"/>
            <a:ext cx="10092055" cy="32975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Abstract data </a:t>
            </a:r>
            <a:r>
              <a:rPr sz="2400" b="1" i="1" dirty="0">
                <a:solidFill>
                  <a:srgbClr val="252525"/>
                </a:solidFill>
                <a:latin typeface="TeXGyreAdventor"/>
                <a:cs typeface="TeXGyreAdventor"/>
              </a:rPr>
              <a:t>types</a:t>
            </a:r>
            <a:r>
              <a:rPr sz="2400" b="1" i="1" spc="30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(ADT)</a:t>
            </a:r>
            <a:endParaRPr sz="2400" dirty="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50" dirty="0">
              <a:latin typeface="TeXGyreAdventor"/>
              <a:cs typeface="TeXGyreAdventor"/>
            </a:endParaRPr>
          </a:p>
          <a:p>
            <a:pPr marL="127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Search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requires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some</a:t>
            </a:r>
            <a:r>
              <a:rPr sz="2000" spc="-8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book-keeping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Some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of this can be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done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with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arrays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–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e.g.,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keep a list of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</a:t>
            </a:r>
            <a:r>
              <a:rPr sz="2000" spc="-25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nodes</a:t>
            </a:r>
            <a:endParaRPr sz="2000" dirty="0">
              <a:latin typeface="Gothic Uralic"/>
              <a:cs typeface="Gothic Uralic"/>
            </a:endParaRPr>
          </a:p>
          <a:p>
            <a:pPr marL="355600">
              <a:lnSpc>
                <a:spcPct val="100000"/>
              </a:lnSpc>
            </a:pPr>
            <a:r>
              <a:rPr lang="en-US" sz="2000" dirty="0" smtClean="0">
                <a:solidFill>
                  <a:srgbClr val="252525"/>
                </a:solidFill>
                <a:latin typeface="Gothic Uralic"/>
                <a:cs typeface="Gothic Uralic"/>
              </a:rPr>
              <a:t>   </a:t>
            </a:r>
            <a:r>
              <a:rPr sz="2000" dirty="0" smtClean="0">
                <a:solidFill>
                  <a:srgbClr val="252525"/>
                </a:solidFill>
                <a:latin typeface="Gothic Uralic"/>
                <a:cs typeface="Gothic Uralic"/>
              </a:rPr>
              <a:t>waiting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be</a:t>
            </a:r>
            <a:r>
              <a:rPr sz="2000" spc="-8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expanded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How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do we know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which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elements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put on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and off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this list,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and in which</a:t>
            </a:r>
            <a:r>
              <a:rPr sz="2000" spc="-15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70" dirty="0">
                <a:solidFill>
                  <a:srgbClr val="252525"/>
                </a:solidFill>
                <a:latin typeface="Gothic Uralic"/>
                <a:cs typeface="Gothic Uralic"/>
              </a:rPr>
              <a:t>order?</a:t>
            </a:r>
            <a:endParaRPr sz="2000" dirty="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100" dirty="0">
              <a:latin typeface="Gothic Uralic"/>
              <a:cs typeface="Gothic Uralic"/>
            </a:endParaRPr>
          </a:p>
          <a:p>
            <a:pPr marL="689610" algn="ctr">
              <a:lnSpc>
                <a:spcPct val="100000"/>
              </a:lnSpc>
            </a:pPr>
            <a:r>
              <a:rPr sz="2400" b="1" spc="-5" dirty="0">
                <a:solidFill>
                  <a:srgbClr val="C00000"/>
                </a:solidFill>
                <a:latin typeface="Gothic Uralic"/>
                <a:cs typeface="Gothic Uralic"/>
              </a:rPr>
              <a:t>This is determined by our </a:t>
            </a:r>
            <a:r>
              <a:rPr sz="2400" b="1" dirty="0">
                <a:solidFill>
                  <a:srgbClr val="C00000"/>
                </a:solidFill>
                <a:latin typeface="Gothic Uralic"/>
                <a:cs typeface="Gothic Uralic"/>
              </a:rPr>
              <a:t>search</a:t>
            </a:r>
            <a:r>
              <a:rPr sz="2400" b="1" spc="-20" dirty="0">
                <a:solidFill>
                  <a:srgbClr val="C00000"/>
                </a:solidFill>
                <a:latin typeface="Gothic Uralic"/>
                <a:cs typeface="Gothic Uralic"/>
              </a:rPr>
              <a:t> </a:t>
            </a:r>
            <a:r>
              <a:rPr sz="2400" b="1" dirty="0">
                <a:solidFill>
                  <a:srgbClr val="C00000"/>
                </a:solidFill>
                <a:latin typeface="Gothic Uralic"/>
                <a:cs typeface="Gothic Uralic"/>
              </a:rPr>
              <a:t>strategy!</a:t>
            </a:r>
            <a:endParaRPr sz="2400" dirty="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0"/>
            <a:ext cx="8738616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80537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Implementing </a:t>
            </a:r>
            <a:r>
              <a:rPr spc="-10" dirty="0"/>
              <a:t>Search</a:t>
            </a:r>
            <a:r>
              <a:rPr spc="25" dirty="0"/>
              <a:t> </a:t>
            </a:r>
            <a:r>
              <a:rPr spc="-5" dirty="0"/>
              <a:t>Algorithms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66800" y="1981200"/>
            <a:ext cx="4533900" cy="15927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Breadth-First </a:t>
            </a:r>
            <a:r>
              <a:rPr sz="2400" b="1" i="1" dirty="0">
                <a:solidFill>
                  <a:srgbClr val="252525"/>
                </a:solidFill>
                <a:latin typeface="TeXGyreAdventor"/>
                <a:cs typeface="TeXGyreAdventor"/>
              </a:rPr>
              <a:t>Search</a:t>
            </a:r>
            <a:endParaRPr sz="2400" dirty="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50" dirty="0">
              <a:latin typeface="TeXGyreAdventor"/>
              <a:cs typeface="TeXGyreAdventor"/>
            </a:endParaRPr>
          </a:p>
          <a:p>
            <a:pPr marL="127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General principle: </a:t>
            </a: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First-In</a:t>
            </a:r>
            <a:r>
              <a:rPr sz="2000" b="1" i="1" spc="-100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000" b="1" i="1" spc="-30" dirty="0">
                <a:solidFill>
                  <a:srgbClr val="252525"/>
                </a:solidFill>
                <a:latin typeface="TeXGyreAdventor"/>
                <a:cs typeface="TeXGyreAdventor"/>
              </a:rPr>
              <a:t>First-Out</a:t>
            </a:r>
            <a:endParaRPr sz="2000" dirty="0">
              <a:latin typeface="TeXGyreAdventor"/>
              <a:cs typeface="TeXGyreAdventor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Corresponding ADT: (</a:t>
            </a: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FIFO)</a:t>
            </a:r>
            <a:r>
              <a:rPr sz="2000" b="1" i="1" spc="-35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000" b="1" i="1" spc="-100" dirty="0">
                <a:solidFill>
                  <a:srgbClr val="252525"/>
                </a:solidFill>
                <a:latin typeface="TeXGyreAdventor"/>
                <a:cs typeface="TeXGyreAdventor"/>
              </a:rPr>
              <a:t>Queue</a:t>
            </a:r>
            <a:endParaRPr sz="2000" dirty="0">
              <a:latin typeface="TeXGyreAdventor"/>
              <a:cs typeface="TeXGyreAdvento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58831" y="6438087"/>
            <a:ext cx="14535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7E7E7E"/>
                </a:solidFill>
                <a:latin typeface="Gothic Uralic"/>
                <a:cs typeface="Gothic Uralic"/>
              </a:rPr>
              <a:t>Picture:</a:t>
            </a:r>
            <a:r>
              <a:rPr sz="900" spc="-35" dirty="0">
                <a:solidFill>
                  <a:srgbClr val="7E7E7E"/>
                </a:solidFill>
                <a:latin typeface="Gothic Uralic"/>
                <a:cs typeface="Gothic Uralic"/>
              </a:rPr>
              <a:t> </a:t>
            </a:r>
            <a:r>
              <a:rPr sz="900" spc="-5" dirty="0">
                <a:solidFill>
                  <a:srgbClr val="7E7E7E"/>
                </a:solidFill>
                <a:latin typeface="Gothic Uralic"/>
                <a:cs typeface="Gothic Uralic"/>
              </a:rPr>
              <a:t>theguardian.com</a:t>
            </a:r>
            <a:endParaRPr sz="900">
              <a:latin typeface="Gothic Uralic"/>
              <a:cs typeface="Gothic Uralic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458467" y="4158996"/>
            <a:ext cx="9275445" cy="2091055"/>
            <a:chOff x="1458467" y="4158996"/>
            <a:chExt cx="9275445" cy="2091055"/>
          </a:xfrm>
        </p:grpSpPr>
        <p:sp>
          <p:nvSpPr>
            <p:cNvPr id="8" name="object 8"/>
            <p:cNvSpPr/>
            <p:nvPr/>
          </p:nvSpPr>
          <p:spPr>
            <a:xfrm>
              <a:off x="2025395" y="4158996"/>
              <a:ext cx="8141208" cy="20909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66087" y="4898136"/>
              <a:ext cx="563880" cy="577850"/>
            </a:xfrm>
            <a:custGeom>
              <a:avLst/>
              <a:gdLst/>
              <a:ahLst/>
              <a:cxnLst/>
              <a:rect l="l" t="t" r="r" b="b"/>
              <a:pathLst>
                <a:path w="563880" h="577850">
                  <a:moveTo>
                    <a:pt x="281939" y="0"/>
                  </a:moveTo>
                  <a:lnTo>
                    <a:pt x="281939" y="144399"/>
                  </a:lnTo>
                  <a:lnTo>
                    <a:pt x="0" y="144399"/>
                  </a:lnTo>
                  <a:lnTo>
                    <a:pt x="0" y="433197"/>
                  </a:lnTo>
                  <a:lnTo>
                    <a:pt x="281939" y="433197"/>
                  </a:lnTo>
                  <a:lnTo>
                    <a:pt x="281939" y="577595"/>
                  </a:lnTo>
                  <a:lnTo>
                    <a:pt x="563880" y="288797"/>
                  </a:lnTo>
                  <a:lnTo>
                    <a:pt x="281939" y="0"/>
                  </a:lnTo>
                  <a:close/>
                </a:path>
              </a:pathLst>
            </a:custGeom>
            <a:solidFill>
              <a:srgbClr val="4966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66087" y="4898136"/>
              <a:ext cx="563880" cy="577850"/>
            </a:xfrm>
            <a:custGeom>
              <a:avLst/>
              <a:gdLst/>
              <a:ahLst/>
              <a:cxnLst/>
              <a:rect l="l" t="t" r="r" b="b"/>
              <a:pathLst>
                <a:path w="563880" h="577850">
                  <a:moveTo>
                    <a:pt x="0" y="144399"/>
                  </a:moveTo>
                  <a:lnTo>
                    <a:pt x="281939" y="144399"/>
                  </a:lnTo>
                  <a:lnTo>
                    <a:pt x="281939" y="0"/>
                  </a:lnTo>
                  <a:lnTo>
                    <a:pt x="563880" y="288797"/>
                  </a:lnTo>
                  <a:lnTo>
                    <a:pt x="281939" y="577595"/>
                  </a:lnTo>
                  <a:lnTo>
                    <a:pt x="281939" y="433197"/>
                  </a:lnTo>
                  <a:lnTo>
                    <a:pt x="0" y="433197"/>
                  </a:lnTo>
                  <a:lnTo>
                    <a:pt x="0" y="144399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162032" y="4898136"/>
              <a:ext cx="563880" cy="577850"/>
            </a:xfrm>
            <a:custGeom>
              <a:avLst/>
              <a:gdLst/>
              <a:ahLst/>
              <a:cxnLst/>
              <a:rect l="l" t="t" r="r" b="b"/>
              <a:pathLst>
                <a:path w="563879" h="577850">
                  <a:moveTo>
                    <a:pt x="281940" y="0"/>
                  </a:moveTo>
                  <a:lnTo>
                    <a:pt x="281940" y="144399"/>
                  </a:lnTo>
                  <a:lnTo>
                    <a:pt x="0" y="144399"/>
                  </a:lnTo>
                  <a:lnTo>
                    <a:pt x="0" y="433197"/>
                  </a:lnTo>
                  <a:lnTo>
                    <a:pt x="281940" y="433197"/>
                  </a:lnTo>
                  <a:lnTo>
                    <a:pt x="281940" y="577595"/>
                  </a:lnTo>
                  <a:lnTo>
                    <a:pt x="563879" y="288797"/>
                  </a:lnTo>
                  <a:lnTo>
                    <a:pt x="281940" y="0"/>
                  </a:lnTo>
                  <a:close/>
                </a:path>
              </a:pathLst>
            </a:custGeom>
            <a:solidFill>
              <a:srgbClr val="4966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162032" y="4898136"/>
              <a:ext cx="563880" cy="577850"/>
            </a:xfrm>
            <a:custGeom>
              <a:avLst/>
              <a:gdLst/>
              <a:ahLst/>
              <a:cxnLst/>
              <a:rect l="l" t="t" r="r" b="b"/>
              <a:pathLst>
                <a:path w="563879" h="577850">
                  <a:moveTo>
                    <a:pt x="0" y="144399"/>
                  </a:moveTo>
                  <a:lnTo>
                    <a:pt x="281940" y="144399"/>
                  </a:lnTo>
                  <a:lnTo>
                    <a:pt x="281940" y="0"/>
                  </a:lnTo>
                  <a:lnTo>
                    <a:pt x="563879" y="288797"/>
                  </a:lnTo>
                  <a:lnTo>
                    <a:pt x="281940" y="577595"/>
                  </a:lnTo>
                  <a:lnTo>
                    <a:pt x="281940" y="433197"/>
                  </a:lnTo>
                  <a:lnTo>
                    <a:pt x="0" y="433197"/>
                  </a:lnTo>
                  <a:lnTo>
                    <a:pt x="0" y="144399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813308" y="4917389"/>
            <a:ext cx="4413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C00000"/>
                </a:solidFill>
                <a:latin typeface="Gothic Uralic"/>
                <a:cs typeface="Gothic Uralic"/>
              </a:rPr>
              <a:t>IN</a:t>
            </a:r>
            <a:endParaRPr sz="3200">
              <a:latin typeface="Gothic Uralic"/>
              <a:cs typeface="Gothic Ural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850371" y="4889068"/>
            <a:ext cx="7994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C00000"/>
                </a:solidFill>
                <a:latin typeface="Gothic Uralic"/>
                <a:cs typeface="Gothic Uralic"/>
              </a:rPr>
              <a:t>OUT</a:t>
            </a:r>
            <a:endParaRPr sz="320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32852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4572" y="0"/>
            <a:ext cx="12201525" cy="1176655"/>
            <a:chOff x="-4572" y="0"/>
            <a:chExt cx="12201525" cy="117665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11673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1167765"/>
            </a:xfrm>
            <a:custGeom>
              <a:avLst/>
              <a:gdLst/>
              <a:ahLst/>
              <a:cxnLst/>
              <a:rect l="l" t="t" r="r" b="b"/>
              <a:pathLst>
                <a:path w="12192000" h="1167765">
                  <a:moveTo>
                    <a:pt x="12192000" y="0"/>
                  </a:moveTo>
                  <a:lnTo>
                    <a:pt x="0" y="0"/>
                  </a:lnTo>
                  <a:lnTo>
                    <a:pt x="0" y="1007999"/>
                  </a:lnTo>
                  <a:lnTo>
                    <a:pt x="1996058" y="1007999"/>
                  </a:lnTo>
                  <a:lnTo>
                    <a:pt x="2377059" y="1160652"/>
                  </a:lnTo>
                  <a:lnTo>
                    <a:pt x="2385441" y="1162303"/>
                  </a:lnTo>
                  <a:lnTo>
                    <a:pt x="2398141" y="1164844"/>
                  </a:lnTo>
                  <a:lnTo>
                    <a:pt x="2410841" y="1167384"/>
                  </a:lnTo>
                  <a:lnTo>
                    <a:pt x="2421509" y="1167384"/>
                  </a:lnTo>
                  <a:lnTo>
                    <a:pt x="2434209" y="1167384"/>
                  </a:lnTo>
                  <a:lnTo>
                    <a:pt x="2444750" y="1164844"/>
                  </a:lnTo>
                  <a:lnTo>
                    <a:pt x="2457450" y="1162303"/>
                  </a:lnTo>
                  <a:lnTo>
                    <a:pt x="2465959" y="1160652"/>
                  </a:lnTo>
                  <a:lnTo>
                    <a:pt x="2846959" y="1007999"/>
                  </a:lnTo>
                  <a:lnTo>
                    <a:pt x="12192000" y="1007999"/>
                  </a:lnTo>
                  <a:lnTo>
                    <a:pt x="12192000" y="0"/>
                  </a:lnTo>
                  <a:close/>
                </a:path>
              </a:pathLst>
            </a:custGeom>
            <a:ln w="9144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2544" y="0"/>
              <a:ext cx="8738616" cy="11490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80537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Implementing </a:t>
            </a:r>
            <a:r>
              <a:rPr spc="-10" dirty="0"/>
              <a:t>Search</a:t>
            </a:r>
            <a:r>
              <a:rPr spc="25" dirty="0"/>
              <a:t> </a:t>
            </a:r>
            <a:r>
              <a:rPr spc="-5" dirty="0"/>
              <a:t>Algorithms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97737" y="1989835"/>
            <a:ext cx="38411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solidFill>
                  <a:srgbClr val="252525"/>
                </a:solidFill>
                <a:latin typeface="TeXGyreAdventor"/>
                <a:cs typeface="TeXGyreAdventor"/>
              </a:rPr>
              <a:t>General </a:t>
            </a: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List</a:t>
            </a:r>
            <a:r>
              <a:rPr sz="2400" b="1" i="1" spc="-95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400" b="1" i="1" dirty="0">
                <a:solidFill>
                  <a:srgbClr val="252525"/>
                </a:solidFill>
                <a:latin typeface="TeXGyreAdventor"/>
                <a:cs typeface="TeXGyreAdventor"/>
              </a:rPr>
              <a:t>Management</a:t>
            </a:r>
            <a:endParaRPr sz="2400" dirty="0">
              <a:latin typeface="TeXGyreAdventor"/>
              <a:cs typeface="TeXGyreAdventor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499347" y="3108960"/>
            <a:ext cx="2697480" cy="1506220"/>
            <a:chOff x="8499347" y="3108960"/>
            <a:chExt cx="2697480" cy="1506220"/>
          </a:xfrm>
        </p:grpSpPr>
        <p:sp>
          <p:nvSpPr>
            <p:cNvPr id="11" name="object 11"/>
            <p:cNvSpPr/>
            <p:nvPr/>
          </p:nvSpPr>
          <p:spPr>
            <a:xfrm>
              <a:off x="9819131" y="3113532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185927" y="0"/>
                  </a:moveTo>
                  <a:lnTo>
                    <a:pt x="0" y="0"/>
                  </a:lnTo>
                  <a:lnTo>
                    <a:pt x="0" y="277367"/>
                  </a:lnTo>
                  <a:lnTo>
                    <a:pt x="185927" y="277367"/>
                  </a:lnTo>
                  <a:lnTo>
                    <a:pt x="1859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819131" y="3113532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0" y="277367"/>
                  </a:moveTo>
                  <a:lnTo>
                    <a:pt x="185927" y="277367"/>
                  </a:lnTo>
                  <a:lnTo>
                    <a:pt x="185927" y="0"/>
                  </a:lnTo>
                  <a:lnTo>
                    <a:pt x="0" y="0"/>
                  </a:lnTo>
                  <a:lnTo>
                    <a:pt x="0" y="277367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869679" y="3614928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869679" y="3614928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816083" y="3611880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185927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5927" y="277368"/>
                  </a:lnTo>
                  <a:lnTo>
                    <a:pt x="1859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816083" y="3611880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0" y="277368"/>
                  </a:moveTo>
                  <a:lnTo>
                    <a:pt x="185927" y="277368"/>
                  </a:lnTo>
                  <a:lnTo>
                    <a:pt x="185927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962643" y="3390900"/>
              <a:ext cx="949960" cy="224790"/>
            </a:xfrm>
            <a:custGeom>
              <a:avLst/>
              <a:gdLst/>
              <a:ahLst/>
              <a:cxnLst/>
              <a:rect l="l" t="t" r="r" b="b"/>
              <a:pathLst>
                <a:path w="949959" h="224789">
                  <a:moveTo>
                    <a:pt x="949705" y="0"/>
                  </a:moveTo>
                  <a:lnTo>
                    <a:pt x="0" y="224536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722863" y="3611880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722863" y="3611880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912095" y="3390900"/>
              <a:ext cx="903605" cy="221615"/>
            </a:xfrm>
            <a:custGeom>
              <a:avLst/>
              <a:gdLst/>
              <a:ahLst/>
              <a:cxnLst/>
              <a:rect l="l" t="t" r="r" b="b"/>
              <a:pathLst>
                <a:path w="903604" h="221614">
                  <a:moveTo>
                    <a:pt x="0" y="0"/>
                  </a:moveTo>
                  <a:lnTo>
                    <a:pt x="903224" y="221487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456163" y="4107180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185927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5927" y="277368"/>
                  </a:lnTo>
                  <a:lnTo>
                    <a:pt x="1859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456163" y="4107180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0" y="277368"/>
                  </a:moveTo>
                  <a:lnTo>
                    <a:pt x="185927" y="277368"/>
                  </a:lnTo>
                  <a:lnTo>
                    <a:pt x="185927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722863" y="4110227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722863" y="4110227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549127" y="3889248"/>
              <a:ext cx="269875" cy="221615"/>
            </a:xfrm>
            <a:custGeom>
              <a:avLst/>
              <a:gdLst/>
              <a:ahLst/>
              <a:cxnLst/>
              <a:rect l="l" t="t" r="r" b="b"/>
              <a:pathLst>
                <a:path w="269875" h="221614">
                  <a:moveTo>
                    <a:pt x="266826" y="13715"/>
                  </a:moveTo>
                  <a:lnTo>
                    <a:pt x="0" y="217931"/>
                  </a:lnTo>
                </a:path>
                <a:path w="269875" h="221614">
                  <a:moveTo>
                    <a:pt x="269748" y="0"/>
                  </a:moveTo>
                  <a:lnTo>
                    <a:pt x="266700" y="221487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1006327" y="4108704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185927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5927" y="277368"/>
                  </a:lnTo>
                  <a:lnTo>
                    <a:pt x="1859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1006327" y="4108704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0" y="277368"/>
                  </a:moveTo>
                  <a:lnTo>
                    <a:pt x="185927" y="277368"/>
                  </a:lnTo>
                  <a:lnTo>
                    <a:pt x="185927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0815827" y="3921252"/>
              <a:ext cx="284480" cy="187960"/>
            </a:xfrm>
            <a:custGeom>
              <a:avLst/>
              <a:gdLst/>
              <a:ahLst/>
              <a:cxnLst/>
              <a:rect l="l" t="t" r="r" b="b"/>
              <a:pathLst>
                <a:path w="284479" h="187960">
                  <a:moveTo>
                    <a:pt x="0" y="0"/>
                  </a:moveTo>
                  <a:lnTo>
                    <a:pt x="284225" y="187579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454895" y="4110227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454895" y="4110227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803891" y="4110227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803891" y="4110227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140695" y="4110227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140695" y="4110227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547859" y="3887724"/>
              <a:ext cx="685165" cy="223520"/>
            </a:xfrm>
            <a:custGeom>
              <a:avLst/>
              <a:gdLst/>
              <a:ahLst/>
              <a:cxnLst/>
              <a:rect l="l" t="t" r="r" b="b"/>
              <a:pathLst>
                <a:path w="685165" h="223520">
                  <a:moveTo>
                    <a:pt x="348996" y="0"/>
                  </a:moveTo>
                  <a:lnTo>
                    <a:pt x="0" y="223012"/>
                  </a:lnTo>
                </a:path>
                <a:path w="685165" h="223520">
                  <a:moveTo>
                    <a:pt x="352044" y="1524"/>
                  </a:moveTo>
                  <a:lnTo>
                    <a:pt x="348996" y="223012"/>
                  </a:lnTo>
                </a:path>
                <a:path w="685165" h="223520">
                  <a:moveTo>
                    <a:pt x="348996" y="15239"/>
                  </a:moveTo>
                  <a:lnTo>
                    <a:pt x="684911" y="222757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9011" y="4107180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859011" y="4107180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194291" y="4107180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185927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5927" y="277368"/>
                  </a:lnTo>
                  <a:lnTo>
                    <a:pt x="1859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9194291" y="4107180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0" y="277368"/>
                  </a:moveTo>
                  <a:lnTo>
                    <a:pt x="185927" y="277368"/>
                  </a:lnTo>
                  <a:lnTo>
                    <a:pt x="185927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510015" y="4107180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510015" y="4107180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503919" y="3390900"/>
              <a:ext cx="2683510" cy="1219835"/>
            </a:xfrm>
            <a:custGeom>
              <a:avLst/>
              <a:gdLst/>
              <a:ahLst/>
              <a:cxnLst/>
              <a:rect l="l" t="t" r="r" b="b"/>
              <a:pathLst>
                <a:path w="2683509" h="1219835">
                  <a:moveTo>
                    <a:pt x="448055" y="493775"/>
                  </a:moveTo>
                  <a:lnTo>
                    <a:pt x="99059" y="716788"/>
                  </a:lnTo>
                </a:path>
                <a:path w="2683509" h="1219835">
                  <a:moveTo>
                    <a:pt x="451103" y="495300"/>
                  </a:moveTo>
                  <a:lnTo>
                    <a:pt x="448055" y="716788"/>
                  </a:lnTo>
                </a:path>
                <a:path w="2683509" h="1219835">
                  <a:moveTo>
                    <a:pt x="448055" y="509016"/>
                  </a:moveTo>
                  <a:lnTo>
                    <a:pt x="783971" y="716533"/>
                  </a:lnTo>
                </a:path>
                <a:path w="2683509" h="1219835">
                  <a:moveTo>
                    <a:pt x="450469" y="996695"/>
                  </a:moveTo>
                  <a:lnTo>
                    <a:pt x="358139" y="1215898"/>
                  </a:lnTo>
                </a:path>
                <a:path w="2683509" h="1219835">
                  <a:moveTo>
                    <a:pt x="452627" y="998219"/>
                  </a:moveTo>
                  <a:lnTo>
                    <a:pt x="449579" y="1219708"/>
                  </a:lnTo>
                </a:path>
                <a:path w="2683509" h="1219835">
                  <a:moveTo>
                    <a:pt x="449579" y="1013460"/>
                  </a:moveTo>
                  <a:lnTo>
                    <a:pt x="531113" y="1217168"/>
                  </a:lnTo>
                </a:path>
                <a:path w="2683509" h="1219835">
                  <a:moveTo>
                    <a:pt x="92328" y="996695"/>
                  </a:moveTo>
                  <a:lnTo>
                    <a:pt x="0" y="1215898"/>
                  </a:lnTo>
                </a:path>
                <a:path w="2683509" h="1219835">
                  <a:moveTo>
                    <a:pt x="96011" y="998219"/>
                  </a:moveTo>
                  <a:lnTo>
                    <a:pt x="92963" y="1219708"/>
                  </a:lnTo>
                </a:path>
                <a:path w="2683509" h="1219835">
                  <a:moveTo>
                    <a:pt x="92963" y="1013460"/>
                  </a:moveTo>
                  <a:lnTo>
                    <a:pt x="174498" y="1217168"/>
                  </a:lnTo>
                </a:path>
                <a:path w="2683509" h="1219835">
                  <a:moveTo>
                    <a:pt x="782701" y="996695"/>
                  </a:moveTo>
                  <a:lnTo>
                    <a:pt x="690372" y="1215898"/>
                  </a:lnTo>
                </a:path>
                <a:path w="2683509" h="1219835">
                  <a:moveTo>
                    <a:pt x="786383" y="998219"/>
                  </a:moveTo>
                  <a:lnTo>
                    <a:pt x="783335" y="1219708"/>
                  </a:lnTo>
                </a:path>
                <a:path w="2683509" h="1219835">
                  <a:moveTo>
                    <a:pt x="783335" y="1013460"/>
                  </a:moveTo>
                  <a:lnTo>
                    <a:pt x="864870" y="1217168"/>
                  </a:lnTo>
                </a:path>
                <a:path w="2683509" h="1219835">
                  <a:moveTo>
                    <a:pt x="1396873" y="995172"/>
                  </a:moveTo>
                  <a:lnTo>
                    <a:pt x="1304544" y="1214374"/>
                  </a:lnTo>
                </a:path>
                <a:path w="2683509" h="1219835">
                  <a:moveTo>
                    <a:pt x="1400555" y="996695"/>
                  </a:moveTo>
                  <a:lnTo>
                    <a:pt x="1397507" y="1218183"/>
                  </a:lnTo>
                </a:path>
                <a:path w="2683509" h="1219835">
                  <a:moveTo>
                    <a:pt x="1397507" y="1010412"/>
                  </a:moveTo>
                  <a:lnTo>
                    <a:pt x="1479041" y="1214120"/>
                  </a:lnTo>
                </a:path>
                <a:path w="2683509" h="1219835">
                  <a:moveTo>
                    <a:pt x="1040256" y="995172"/>
                  </a:moveTo>
                  <a:lnTo>
                    <a:pt x="947927" y="1214374"/>
                  </a:lnTo>
                </a:path>
                <a:path w="2683509" h="1219835">
                  <a:moveTo>
                    <a:pt x="1042415" y="996695"/>
                  </a:moveTo>
                  <a:lnTo>
                    <a:pt x="1039368" y="1218183"/>
                  </a:lnTo>
                </a:path>
                <a:path w="2683509" h="1219835">
                  <a:moveTo>
                    <a:pt x="1039368" y="1010412"/>
                  </a:moveTo>
                  <a:lnTo>
                    <a:pt x="1120902" y="1214120"/>
                  </a:lnTo>
                </a:path>
                <a:path w="2683509" h="1219835">
                  <a:moveTo>
                    <a:pt x="1730628" y="995172"/>
                  </a:moveTo>
                  <a:lnTo>
                    <a:pt x="1638300" y="1214374"/>
                  </a:lnTo>
                </a:path>
                <a:path w="2683509" h="1219835">
                  <a:moveTo>
                    <a:pt x="1734311" y="996695"/>
                  </a:moveTo>
                  <a:lnTo>
                    <a:pt x="1731263" y="1218183"/>
                  </a:lnTo>
                </a:path>
                <a:path w="2683509" h="1219835">
                  <a:moveTo>
                    <a:pt x="1731263" y="1010412"/>
                  </a:moveTo>
                  <a:lnTo>
                    <a:pt x="1812798" y="1214120"/>
                  </a:lnTo>
                </a:path>
                <a:path w="2683509" h="1219835">
                  <a:moveTo>
                    <a:pt x="2314321" y="993648"/>
                  </a:moveTo>
                  <a:lnTo>
                    <a:pt x="2221991" y="1212850"/>
                  </a:lnTo>
                </a:path>
                <a:path w="2683509" h="1219835">
                  <a:moveTo>
                    <a:pt x="2318004" y="995172"/>
                  </a:moveTo>
                  <a:lnTo>
                    <a:pt x="2314955" y="1216660"/>
                  </a:lnTo>
                </a:path>
                <a:path w="2683509" h="1219835">
                  <a:moveTo>
                    <a:pt x="2314955" y="1008888"/>
                  </a:moveTo>
                  <a:lnTo>
                    <a:pt x="2396489" y="1212595"/>
                  </a:lnTo>
                </a:path>
                <a:path w="2683509" h="1219835">
                  <a:moveTo>
                    <a:pt x="2038477" y="993648"/>
                  </a:moveTo>
                  <a:lnTo>
                    <a:pt x="1946148" y="1212850"/>
                  </a:lnTo>
                </a:path>
                <a:path w="2683509" h="1219835">
                  <a:moveTo>
                    <a:pt x="2040635" y="995172"/>
                  </a:moveTo>
                  <a:lnTo>
                    <a:pt x="2037587" y="1216660"/>
                  </a:lnTo>
                </a:path>
                <a:path w="2683509" h="1219835">
                  <a:moveTo>
                    <a:pt x="2037587" y="1008888"/>
                  </a:moveTo>
                  <a:lnTo>
                    <a:pt x="2119122" y="1212595"/>
                  </a:lnTo>
                </a:path>
                <a:path w="2683509" h="1219835">
                  <a:moveTo>
                    <a:pt x="2600832" y="993648"/>
                  </a:moveTo>
                  <a:lnTo>
                    <a:pt x="2508504" y="1212850"/>
                  </a:lnTo>
                </a:path>
                <a:path w="2683509" h="1219835">
                  <a:moveTo>
                    <a:pt x="2604515" y="995172"/>
                  </a:moveTo>
                  <a:lnTo>
                    <a:pt x="2601468" y="1216660"/>
                  </a:lnTo>
                </a:path>
                <a:path w="2683509" h="1219835">
                  <a:moveTo>
                    <a:pt x="2601468" y="1008888"/>
                  </a:moveTo>
                  <a:lnTo>
                    <a:pt x="2683002" y="1212595"/>
                  </a:lnTo>
                </a:path>
                <a:path w="2683509" h="1219835">
                  <a:moveTo>
                    <a:pt x="1408176" y="0"/>
                  </a:moveTo>
                  <a:lnTo>
                    <a:pt x="1405127" y="221487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/>
          <p:nvPr/>
        </p:nvSpPr>
        <p:spPr>
          <a:xfrm>
            <a:off x="1891283" y="3435096"/>
            <a:ext cx="3331845" cy="277495"/>
          </a:xfrm>
          <a:custGeom>
            <a:avLst/>
            <a:gdLst/>
            <a:ahLst/>
            <a:cxnLst/>
            <a:rect l="l" t="t" r="r" b="b"/>
            <a:pathLst>
              <a:path w="3331845" h="277495">
                <a:moveTo>
                  <a:pt x="0" y="277367"/>
                </a:moveTo>
                <a:lnTo>
                  <a:pt x="3331464" y="277367"/>
                </a:lnTo>
                <a:lnTo>
                  <a:pt x="3331464" y="0"/>
                </a:lnTo>
                <a:lnTo>
                  <a:pt x="0" y="0"/>
                </a:lnTo>
                <a:lnTo>
                  <a:pt x="0" y="277367"/>
                </a:lnTo>
                <a:close/>
              </a:path>
            </a:pathLst>
          </a:custGeom>
          <a:ln w="9144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891283" y="4107179"/>
            <a:ext cx="3331845" cy="277495"/>
          </a:xfrm>
          <a:custGeom>
            <a:avLst/>
            <a:gdLst/>
            <a:ahLst/>
            <a:cxnLst/>
            <a:rect l="l" t="t" r="r" b="b"/>
            <a:pathLst>
              <a:path w="3331845" h="277495">
                <a:moveTo>
                  <a:pt x="0" y="277368"/>
                </a:moveTo>
                <a:lnTo>
                  <a:pt x="3331464" y="277368"/>
                </a:lnTo>
                <a:lnTo>
                  <a:pt x="3331464" y="0"/>
                </a:lnTo>
                <a:lnTo>
                  <a:pt x="0" y="0"/>
                </a:lnTo>
                <a:lnTo>
                  <a:pt x="0" y="277368"/>
                </a:lnTo>
                <a:close/>
              </a:path>
            </a:pathLst>
          </a:custGeom>
          <a:ln w="9144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5541645" y="3418713"/>
            <a:ext cx="984885" cy="971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Gothic Uralic"/>
                <a:cs typeface="Gothic Uralic"/>
              </a:rPr>
              <a:t>Waiting</a:t>
            </a:r>
            <a:endParaRPr sz="180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600">
              <a:latin typeface="Gothic Uralic"/>
              <a:cs typeface="Gothic Uralic"/>
            </a:endParaRPr>
          </a:p>
          <a:p>
            <a:pPr marL="14605">
              <a:lnSpc>
                <a:spcPct val="100000"/>
              </a:lnSpc>
            </a:pPr>
            <a:r>
              <a:rPr sz="1800" spc="-5" dirty="0">
                <a:latin typeface="Gothic Uralic"/>
                <a:cs typeface="Gothic Uralic"/>
              </a:rPr>
              <a:t>Ex</a:t>
            </a:r>
            <a:r>
              <a:rPr sz="1800" spc="-10" dirty="0">
                <a:latin typeface="Gothic Uralic"/>
                <a:cs typeface="Gothic Uralic"/>
              </a:rPr>
              <a:t>p</a:t>
            </a:r>
            <a:r>
              <a:rPr sz="1800" spc="10" dirty="0">
                <a:latin typeface="Gothic Uralic"/>
                <a:cs typeface="Gothic Uralic"/>
              </a:rPr>
              <a:t>l</a:t>
            </a:r>
            <a:r>
              <a:rPr sz="1800" spc="-5" dirty="0">
                <a:latin typeface="Gothic Uralic"/>
                <a:cs typeface="Gothic Uralic"/>
              </a:rPr>
              <a:t>or</a:t>
            </a:r>
            <a:r>
              <a:rPr sz="1800" spc="-20" dirty="0">
                <a:latin typeface="Gothic Uralic"/>
                <a:cs typeface="Gothic Uralic"/>
              </a:rPr>
              <a:t>e</a:t>
            </a:r>
            <a:r>
              <a:rPr sz="1800" dirty="0">
                <a:latin typeface="Gothic Uralic"/>
                <a:cs typeface="Gothic Uralic"/>
              </a:rPr>
              <a:t>d</a:t>
            </a:r>
            <a:endParaRPr sz="180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0"/>
            <a:ext cx="8738616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80537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Implementing </a:t>
            </a:r>
            <a:r>
              <a:rPr spc="-10" dirty="0"/>
              <a:t>Search</a:t>
            </a:r>
            <a:r>
              <a:rPr spc="25" dirty="0"/>
              <a:t> </a:t>
            </a:r>
            <a:r>
              <a:rPr spc="-5" dirty="0"/>
              <a:t>Algorithms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8499347" y="3108960"/>
            <a:ext cx="2697480" cy="1506220"/>
            <a:chOff x="8499347" y="3108960"/>
            <a:chExt cx="2697480" cy="1506220"/>
          </a:xfrm>
        </p:grpSpPr>
        <p:sp>
          <p:nvSpPr>
            <p:cNvPr id="5" name="object 5"/>
            <p:cNvSpPr/>
            <p:nvPr/>
          </p:nvSpPr>
          <p:spPr>
            <a:xfrm>
              <a:off x="9819131" y="3113532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185927" y="0"/>
                  </a:moveTo>
                  <a:lnTo>
                    <a:pt x="0" y="0"/>
                  </a:lnTo>
                  <a:lnTo>
                    <a:pt x="0" y="277367"/>
                  </a:lnTo>
                  <a:lnTo>
                    <a:pt x="185927" y="277367"/>
                  </a:lnTo>
                  <a:lnTo>
                    <a:pt x="1859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819131" y="3113532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0" y="277367"/>
                  </a:moveTo>
                  <a:lnTo>
                    <a:pt x="185927" y="277367"/>
                  </a:lnTo>
                  <a:lnTo>
                    <a:pt x="185927" y="0"/>
                  </a:lnTo>
                  <a:lnTo>
                    <a:pt x="0" y="0"/>
                  </a:lnTo>
                  <a:lnTo>
                    <a:pt x="0" y="277367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869679" y="3614928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869679" y="3614928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816083" y="3611880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185927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5927" y="277368"/>
                  </a:lnTo>
                  <a:lnTo>
                    <a:pt x="1859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816083" y="3611880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0" y="277368"/>
                  </a:moveTo>
                  <a:lnTo>
                    <a:pt x="185927" y="277368"/>
                  </a:lnTo>
                  <a:lnTo>
                    <a:pt x="185927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946125" y="3364738"/>
              <a:ext cx="967105" cy="269240"/>
            </a:xfrm>
            <a:custGeom>
              <a:avLst/>
              <a:gdLst/>
              <a:ahLst/>
              <a:cxnLst/>
              <a:rect l="l" t="t" r="r" b="b"/>
              <a:pathLst>
                <a:path w="967104" h="269239">
                  <a:moveTo>
                    <a:pt x="860628" y="34010"/>
                  </a:moveTo>
                  <a:lnTo>
                    <a:pt x="13215" y="234441"/>
                  </a:lnTo>
                  <a:lnTo>
                    <a:pt x="6905" y="237378"/>
                  </a:lnTo>
                  <a:lnTo>
                    <a:pt x="2357" y="242315"/>
                  </a:lnTo>
                  <a:lnTo>
                    <a:pt x="0" y="248586"/>
                  </a:lnTo>
                  <a:lnTo>
                    <a:pt x="261" y="255524"/>
                  </a:lnTo>
                  <a:lnTo>
                    <a:pt x="3145" y="261836"/>
                  </a:lnTo>
                  <a:lnTo>
                    <a:pt x="8088" y="266398"/>
                  </a:lnTo>
                  <a:lnTo>
                    <a:pt x="14388" y="268793"/>
                  </a:lnTo>
                  <a:lnTo>
                    <a:pt x="21343" y="268605"/>
                  </a:lnTo>
                  <a:lnTo>
                    <a:pt x="868735" y="68178"/>
                  </a:lnTo>
                  <a:lnTo>
                    <a:pt x="860628" y="34010"/>
                  </a:lnTo>
                  <a:close/>
                </a:path>
                <a:path w="967104" h="269239">
                  <a:moveTo>
                    <a:pt x="963562" y="29783"/>
                  </a:moveTo>
                  <a:lnTo>
                    <a:pt x="884660" y="29783"/>
                  </a:lnTo>
                  <a:lnTo>
                    <a:pt x="890960" y="32178"/>
                  </a:lnTo>
                  <a:lnTo>
                    <a:pt x="895903" y="36740"/>
                  </a:lnTo>
                  <a:lnTo>
                    <a:pt x="898786" y="43052"/>
                  </a:lnTo>
                  <a:lnTo>
                    <a:pt x="899048" y="50008"/>
                  </a:lnTo>
                  <a:lnTo>
                    <a:pt x="896691" y="56308"/>
                  </a:lnTo>
                  <a:lnTo>
                    <a:pt x="892143" y="61251"/>
                  </a:lnTo>
                  <a:lnTo>
                    <a:pt x="885832" y="64135"/>
                  </a:lnTo>
                  <a:lnTo>
                    <a:pt x="868735" y="68178"/>
                  </a:lnTo>
                  <a:lnTo>
                    <a:pt x="876815" y="102235"/>
                  </a:lnTo>
                  <a:lnTo>
                    <a:pt x="963562" y="29783"/>
                  </a:lnTo>
                  <a:close/>
                </a:path>
                <a:path w="967104" h="269239">
                  <a:moveTo>
                    <a:pt x="884660" y="29783"/>
                  </a:moveTo>
                  <a:lnTo>
                    <a:pt x="877704" y="29972"/>
                  </a:lnTo>
                  <a:lnTo>
                    <a:pt x="860628" y="34010"/>
                  </a:lnTo>
                  <a:lnTo>
                    <a:pt x="868735" y="68178"/>
                  </a:lnTo>
                  <a:lnTo>
                    <a:pt x="885832" y="64135"/>
                  </a:lnTo>
                  <a:lnTo>
                    <a:pt x="892143" y="61251"/>
                  </a:lnTo>
                  <a:lnTo>
                    <a:pt x="896691" y="56308"/>
                  </a:lnTo>
                  <a:lnTo>
                    <a:pt x="899048" y="50008"/>
                  </a:lnTo>
                  <a:lnTo>
                    <a:pt x="898786" y="43052"/>
                  </a:lnTo>
                  <a:lnTo>
                    <a:pt x="895903" y="36740"/>
                  </a:lnTo>
                  <a:lnTo>
                    <a:pt x="890960" y="32178"/>
                  </a:lnTo>
                  <a:lnTo>
                    <a:pt x="884660" y="29783"/>
                  </a:lnTo>
                  <a:close/>
                </a:path>
                <a:path w="967104" h="269239">
                  <a:moveTo>
                    <a:pt x="852558" y="0"/>
                  </a:moveTo>
                  <a:lnTo>
                    <a:pt x="860628" y="34010"/>
                  </a:lnTo>
                  <a:lnTo>
                    <a:pt x="877704" y="29972"/>
                  </a:lnTo>
                  <a:lnTo>
                    <a:pt x="884660" y="29783"/>
                  </a:lnTo>
                  <a:lnTo>
                    <a:pt x="963562" y="29783"/>
                  </a:lnTo>
                  <a:lnTo>
                    <a:pt x="966985" y="26924"/>
                  </a:lnTo>
                  <a:lnTo>
                    <a:pt x="852558" y="0"/>
                  </a:lnTo>
                  <a:close/>
                </a:path>
              </a:pathLst>
            </a:custGeom>
            <a:solidFill>
              <a:srgbClr val="374D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722863" y="3611880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722863" y="3611880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912095" y="3390900"/>
              <a:ext cx="903605" cy="221615"/>
            </a:xfrm>
            <a:custGeom>
              <a:avLst/>
              <a:gdLst/>
              <a:ahLst/>
              <a:cxnLst/>
              <a:rect l="l" t="t" r="r" b="b"/>
              <a:pathLst>
                <a:path w="903604" h="221614">
                  <a:moveTo>
                    <a:pt x="0" y="0"/>
                  </a:moveTo>
                  <a:lnTo>
                    <a:pt x="903224" y="221487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456163" y="4107180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185927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5927" y="277368"/>
                  </a:lnTo>
                  <a:lnTo>
                    <a:pt x="1859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456163" y="4107180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0" y="277368"/>
                  </a:moveTo>
                  <a:lnTo>
                    <a:pt x="185927" y="277368"/>
                  </a:lnTo>
                  <a:lnTo>
                    <a:pt x="185927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722863" y="4110227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722863" y="4110227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549127" y="3889248"/>
              <a:ext cx="269875" cy="221615"/>
            </a:xfrm>
            <a:custGeom>
              <a:avLst/>
              <a:gdLst/>
              <a:ahLst/>
              <a:cxnLst/>
              <a:rect l="l" t="t" r="r" b="b"/>
              <a:pathLst>
                <a:path w="269875" h="221614">
                  <a:moveTo>
                    <a:pt x="266826" y="13715"/>
                  </a:moveTo>
                  <a:lnTo>
                    <a:pt x="0" y="217931"/>
                  </a:lnTo>
                </a:path>
                <a:path w="269875" h="221614">
                  <a:moveTo>
                    <a:pt x="269748" y="0"/>
                  </a:moveTo>
                  <a:lnTo>
                    <a:pt x="266700" y="221487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006327" y="4108704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185927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5927" y="277368"/>
                  </a:lnTo>
                  <a:lnTo>
                    <a:pt x="1859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006327" y="4108704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0" y="277368"/>
                  </a:moveTo>
                  <a:lnTo>
                    <a:pt x="185927" y="277368"/>
                  </a:lnTo>
                  <a:lnTo>
                    <a:pt x="185927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815827" y="3921252"/>
              <a:ext cx="284480" cy="187960"/>
            </a:xfrm>
            <a:custGeom>
              <a:avLst/>
              <a:gdLst/>
              <a:ahLst/>
              <a:cxnLst/>
              <a:rect l="l" t="t" r="r" b="b"/>
              <a:pathLst>
                <a:path w="284479" h="187960">
                  <a:moveTo>
                    <a:pt x="0" y="0"/>
                  </a:moveTo>
                  <a:lnTo>
                    <a:pt x="284225" y="187579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454895" y="4110227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454895" y="4110227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803891" y="4110227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803891" y="4110227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140695" y="4110227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0140695" y="4110227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547859" y="3887724"/>
              <a:ext cx="685165" cy="223520"/>
            </a:xfrm>
            <a:custGeom>
              <a:avLst/>
              <a:gdLst/>
              <a:ahLst/>
              <a:cxnLst/>
              <a:rect l="l" t="t" r="r" b="b"/>
              <a:pathLst>
                <a:path w="685165" h="223520">
                  <a:moveTo>
                    <a:pt x="348996" y="0"/>
                  </a:moveTo>
                  <a:lnTo>
                    <a:pt x="0" y="223012"/>
                  </a:lnTo>
                </a:path>
                <a:path w="685165" h="223520">
                  <a:moveTo>
                    <a:pt x="352044" y="1524"/>
                  </a:moveTo>
                  <a:lnTo>
                    <a:pt x="348996" y="223012"/>
                  </a:lnTo>
                </a:path>
                <a:path w="685165" h="223520">
                  <a:moveTo>
                    <a:pt x="348996" y="15239"/>
                  </a:moveTo>
                  <a:lnTo>
                    <a:pt x="684911" y="222757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859011" y="4107180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859011" y="4107180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194291" y="4107180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185927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5927" y="277368"/>
                  </a:lnTo>
                  <a:lnTo>
                    <a:pt x="1859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194291" y="4107180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0" y="277368"/>
                  </a:moveTo>
                  <a:lnTo>
                    <a:pt x="185927" y="277368"/>
                  </a:lnTo>
                  <a:lnTo>
                    <a:pt x="185927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510015" y="4107180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510015" y="4107180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586485" y="3885438"/>
              <a:ext cx="366395" cy="240665"/>
            </a:xfrm>
            <a:custGeom>
              <a:avLst/>
              <a:gdLst/>
              <a:ahLst/>
              <a:cxnLst/>
              <a:rect l="l" t="t" r="r" b="b"/>
              <a:pathLst>
                <a:path w="366395" h="240664">
                  <a:moveTo>
                    <a:pt x="268149" y="41842"/>
                  </a:moveTo>
                  <a:lnTo>
                    <a:pt x="7858" y="208280"/>
                  </a:lnTo>
                  <a:lnTo>
                    <a:pt x="2809" y="213104"/>
                  </a:lnTo>
                  <a:lnTo>
                    <a:pt x="142" y="219249"/>
                  </a:lnTo>
                  <a:lnTo>
                    <a:pt x="0" y="225942"/>
                  </a:lnTo>
                  <a:lnTo>
                    <a:pt x="2524" y="232410"/>
                  </a:lnTo>
                  <a:lnTo>
                    <a:pt x="7348" y="237404"/>
                  </a:lnTo>
                  <a:lnTo>
                    <a:pt x="13493" y="240077"/>
                  </a:lnTo>
                  <a:lnTo>
                    <a:pt x="20187" y="240250"/>
                  </a:lnTo>
                  <a:lnTo>
                    <a:pt x="26654" y="237744"/>
                  </a:lnTo>
                  <a:lnTo>
                    <a:pt x="287056" y="71432"/>
                  </a:lnTo>
                  <a:lnTo>
                    <a:pt x="268149" y="41842"/>
                  </a:lnTo>
                  <a:close/>
                </a:path>
                <a:path w="366395" h="240664">
                  <a:moveTo>
                    <a:pt x="348400" y="29878"/>
                  </a:moveTo>
                  <a:lnTo>
                    <a:pt x="289427" y="29878"/>
                  </a:lnTo>
                  <a:lnTo>
                    <a:pt x="296164" y="30051"/>
                  </a:lnTo>
                  <a:lnTo>
                    <a:pt x="302353" y="32724"/>
                  </a:lnTo>
                  <a:lnTo>
                    <a:pt x="307197" y="37718"/>
                  </a:lnTo>
                  <a:lnTo>
                    <a:pt x="309703" y="44205"/>
                  </a:lnTo>
                  <a:lnTo>
                    <a:pt x="309530" y="50942"/>
                  </a:lnTo>
                  <a:lnTo>
                    <a:pt x="306857" y="57132"/>
                  </a:lnTo>
                  <a:lnTo>
                    <a:pt x="301863" y="61975"/>
                  </a:lnTo>
                  <a:lnTo>
                    <a:pt x="287056" y="71432"/>
                  </a:lnTo>
                  <a:lnTo>
                    <a:pt x="305927" y="100964"/>
                  </a:lnTo>
                  <a:lnTo>
                    <a:pt x="348400" y="29878"/>
                  </a:lnTo>
                  <a:close/>
                </a:path>
                <a:path w="366395" h="240664">
                  <a:moveTo>
                    <a:pt x="289427" y="29878"/>
                  </a:moveTo>
                  <a:lnTo>
                    <a:pt x="282940" y="32385"/>
                  </a:lnTo>
                  <a:lnTo>
                    <a:pt x="268149" y="41842"/>
                  </a:lnTo>
                  <a:lnTo>
                    <a:pt x="287056" y="71432"/>
                  </a:lnTo>
                  <a:lnTo>
                    <a:pt x="301863" y="61975"/>
                  </a:lnTo>
                  <a:lnTo>
                    <a:pt x="306857" y="57132"/>
                  </a:lnTo>
                  <a:lnTo>
                    <a:pt x="309530" y="50942"/>
                  </a:lnTo>
                  <a:lnTo>
                    <a:pt x="309703" y="44205"/>
                  </a:lnTo>
                  <a:lnTo>
                    <a:pt x="307197" y="37718"/>
                  </a:lnTo>
                  <a:lnTo>
                    <a:pt x="302353" y="32724"/>
                  </a:lnTo>
                  <a:lnTo>
                    <a:pt x="296164" y="30051"/>
                  </a:lnTo>
                  <a:lnTo>
                    <a:pt x="289427" y="29878"/>
                  </a:lnTo>
                  <a:close/>
                </a:path>
                <a:path w="366395" h="240664">
                  <a:moveTo>
                    <a:pt x="366252" y="0"/>
                  </a:moveTo>
                  <a:lnTo>
                    <a:pt x="249285" y="12318"/>
                  </a:lnTo>
                  <a:lnTo>
                    <a:pt x="268149" y="41842"/>
                  </a:lnTo>
                  <a:lnTo>
                    <a:pt x="282940" y="32385"/>
                  </a:lnTo>
                  <a:lnTo>
                    <a:pt x="289427" y="29878"/>
                  </a:lnTo>
                  <a:lnTo>
                    <a:pt x="348400" y="29878"/>
                  </a:lnTo>
                  <a:lnTo>
                    <a:pt x="366252" y="0"/>
                  </a:lnTo>
                  <a:close/>
                </a:path>
              </a:pathLst>
            </a:custGeom>
            <a:solidFill>
              <a:srgbClr val="374D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503919" y="3390900"/>
              <a:ext cx="2683510" cy="1219835"/>
            </a:xfrm>
            <a:custGeom>
              <a:avLst/>
              <a:gdLst/>
              <a:ahLst/>
              <a:cxnLst/>
              <a:rect l="l" t="t" r="r" b="b"/>
              <a:pathLst>
                <a:path w="2683509" h="1219835">
                  <a:moveTo>
                    <a:pt x="451103" y="495300"/>
                  </a:moveTo>
                  <a:lnTo>
                    <a:pt x="448055" y="716788"/>
                  </a:lnTo>
                </a:path>
                <a:path w="2683509" h="1219835">
                  <a:moveTo>
                    <a:pt x="448055" y="509016"/>
                  </a:moveTo>
                  <a:lnTo>
                    <a:pt x="783971" y="716533"/>
                  </a:lnTo>
                </a:path>
                <a:path w="2683509" h="1219835">
                  <a:moveTo>
                    <a:pt x="450469" y="996695"/>
                  </a:moveTo>
                  <a:lnTo>
                    <a:pt x="358139" y="1215898"/>
                  </a:lnTo>
                </a:path>
                <a:path w="2683509" h="1219835">
                  <a:moveTo>
                    <a:pt x="452627" y="998219"/>
                  </a:moveTo>
                  <a:lnTo>
                    <a:pt x="449579" y="1219708"/>
                  </a:lnTo>
                </a:path>
                <a:path w="2683509" h="1219835">
                  <a:moveTo>
                    <a:pt x="449579" y="1013460"/>
                  </a:moveTo>
                  <a:lnTo>
                    <a:pt x="531113" y="1217168"/>
                  </a:lnTo>
                </a:path>
                <a:path w="2683509" h="1219835">
                  <a:moveTo>
                    <a:pt x="92328" y="996695"/>
                  </a:moveTo>
                  <a:lnTo>
                    <a:pt x="0" y="1215898"/>
                  </a:lnTo>
                </a:path>
                <a:path w="2683509" h="1219835">
                  <a:moveTo>
                    <a:pt x="96011" y="998219"/>
                  </a:moveTo>
                  <a:lnTo>
                    <a:pt x="92963" y="1219708"/>
                  </a:lnTo>
                </a:path>
                <a:path w="2683509" h="1219835">
                  <a:moveTo>
                    <a:pt x="92963" y="1013460"/>
                  </a:moveTo>
                  <a:lnTo>
                    <a:pt x="174498" y="1217168"/>
                  </a:lnTo>
                </a:path>
                <a:path w="2683509" h="1219835">
                  <a:moveTo>
                    <a:pt x="782701" y="996695"/>
                  </a:moveTo>
                  <a:lnTo>
                    <a:pt x="690372" y="1215898"/>
                  </a:lnTo>
                </a:path>
                <a:path w="2683509" h="1219835">
                  <a:moveTo>
                    <a:pt x="786383" y="998219"/>
                  </a:moveTo>
                  <a:lnTo>
                    <a:pt x="783335" y="1219708"/>
                  </a:lnTo>
                </a:path>
                <a:path w="2683509" h="1219835">
                  <a:moveTo>
                    <a:pt x="783335" y="1013460"/>
                  </a:moveTo>
                  <a:lnTo>
                    <a:pt x="864870" y="1217168"/>
                  </a:lnTo>
                </a:path>
                <a:path w="2683509" h="1219835">
                  <a:moveTo>
                    <a:pt x="1396873" y="995172"/>
                  </a:moveTo>
                  <a:lnTo>
                    <a:pt x="1304544" y="1214374"/>
                  </a:lnTo>
                </a:path>
                <a:path w="2683509" h="1219835">
                  <a:moveTo>
                    <a:pt x="1400555" y="996695"/>
                  </a:moveTo>
                  <a:lnTo>
                    <a:pt x="1397507" y="1218183"/>
                  </a:lnTo>
                </a:path>
                <a:path w="2683509" h="1219835">
                  <a:moveTo>
                    <a:pt x="1397507" y="1010412"/>
                  </a:moveTo>
                  <a:lnTo>
                    <a:pt x="1479041" y="1214120"/>
                  </a:lnTo>
                </a:path>
                <a:path w="2683509" h="1219835">
                  <a:moveTo>
                    <a:pt x="1040256" y="995172"/>
                  </a:moveTo>
                  <a:lnTo>
                    <a:pt x="947927" y="1214374"/>
                  </a:lnTo>
                </a:path>
                <a:path w="2683509" h="1219835">
                  <a:moveTo>
                    <a:pt x="1042415" y="996695"/>
                  </a:moveTo>
                  <a:lnTo>
                    <a:pt x="1039368" y="1218183"/>
                  </a:lnTo>
                </a:path>
                <a:path w="2683509" h="1219835">
                  <a:moveTo>
                    <a:pt x="1039368" y="1010412"/>
                  </a:moveTo>
                  <a:lnTo>
                    <a:pt x="1120902" y="1214120"/>
                  </a:lnTo>
                </a:path>
                <a:path w="2683509" h="1219835">
                  <a:moveTo>
                    <a:pt x="1730628" y="995172"/>
                  </a:moveTo>
                  <a:lnTo>
                    <a:pt x="1638300" y="1214374"/>
                  </a:lnTo>
                </a:path>
                <a:path w="2683509" h="1219835">
                  <a:moveTo>
                    <a:pt x="1734311" y="996695"/>
                  </a:moveTo>
                  <a:lnTo>
                    <a:pt x="1731263" y="1218183"/>
                  </a:lnTo>
                </a:path>
                <a:path w="2683509" h="1219835">
                  <a:moveTo>
                    <a:pt x="1731263" y="1010412"/>
                  </a:moveTo>
                  <a:lnTo>
                    <a:pt x="1812798" y="1214120"/>
                  </a:lnTo>
                </a:path>
                <a:path w="2683509" h="1219835">
                  <a:moveTo>
                    <a:pt x="2314321" y="993648"/>
                  </a:moveTo>
                  <a:lnTo>
                    <a:pt x="2221991" y="1212850"/>
                  </a:lnTo>
                </a:path>
                <a:path w="2683509" h="1219835">
                  <a:moveTo>
                    <a:pt x="2318004" y="995172"/>
                  </a:moveTo>
                  <a:lnTo>
                    <a:pt x="2314955" y="1216660"/>
                  </a:lnTo>
                </a:path>
                <a:path w="2683509" h="1219835">
                  <a:moveTo>
                    <a:pt x="2314955" y="1008888"/>
                  </a:moveTo>
                  <a:lnTo>
                    <a:pt x="2396489" y="1212595"/>
                  </a:lnTo>
                </a:path>
                <a:path w="2683509" h="1219835">
                  <a:moveTo>
                    <a:pt x="2038477" y="993648"/>
                  </a:moveTo>
                  <a:lnTo>
                    <a:pt x="1946148" y="1212850"/>
                  </a:lnTo>
                </a:path>
                <a:path w="2683509" h="1219835">
                  <a:moveTo>
                    <a:pt x="2040635" y="995172"/>
                  </a:moveTo>
                  <a:lnTo>
                    <a:pt x="2037587" y="1216660"/>
                  </a:lnTo>
                </a:path>
                <a:path w="2683509" h="1219835">
                  <a:moveTo>
                    <a:pt x="2037587" y="1008888"/>
                  </a:moveTo>
                  <a:lnTo>
                    <a:pt x="2119122" y="1212595"/>
                  </a:lnTo>
                </a:path>
                <a:path w="2683509" h="1219835">
                  <a:moveTo>
                    <a:pt x="2600832" y="993648"/>
                  </a:moveTo>
                  <a:lnTo>
                    <a:pt x="2508504" y="1212850"/>
                  </a:lnTo>
                </a:path>
                <a:path w="2683509" h="1219835">
                  <a:moveTo>
                    <a:pt x="2604515" y="995172"/>
                  </a:moveTo>
                  <a:lnTo>
                    <a:pt x="2601468" y="1216660"/>
                  </a:lnTo>
                </a:path>
                <a:path w="2683509" h="1219835">
                  <a:moveTo>
                    <a:pt x="2601468" y="1008888"/>
                  </a:moveTo>
                  <a:lnTo>
                    <a:pt x="2683002" y="1212595"/>
                  </a:lnTo>
                </a:path>
                <a:path w="2683509" h="1219835">
                  <a:moveTo>
                    <a:pt x="1408176" y="0"/>
                  </a:moveTo>
                  <a:lnTo>
                    <a:pt x="1405127" y="221487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/>
          <p:nvPr/>
        </p:nvSpPr>
        <p:spPr>
          <a:xfrm>
            <a:off x="1891283" y="4107179"/>
            <a:ext cx="3331845" cy="277495"/>
          </a:xfrm>
          <a:custGeom>
            <a:avLst/>
            <a:gdLst/>
            <a:ahLst/>
            <a:cxnLst/>
            <a:rect l="l" t="t" r="r" b="b"/>
            <a:pathLst>
              <a:path w="3331845" h="277495">
                <a:moveTo>
                  <a:pt x="0" y="277368"/>
                </a:moveTo>
                <a:lnTo>
                  <a:pt x="3331464" y="277368"/>
                </a:lnTo>
                <a:lnTo>
                  <a:pt x="3331464" y="0"/>
                </a:lnTo>
                <a:lnTo>
                  <a:pt x="0" y="0"/>
                </a:lnTo>
                <a:lnTo>
                  <a:pt x="0" y="277368"/>
                </a:lnTo>
                <a:close/>
              </a:path>
            </a:pathLst>
          </a:custGeom>
          <a:ln w="9144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838200" y="2209800"/>
            <a:ext cx="8785225" cy="242951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2400" b="1" i="1" dirty="0">
                <a:solidFill>
                  <a:srgbClr val="252525"/>
                </a:solidFill>
                <a:latin typeface="TeXGyreAdventor"/>
                <a:cs typeface="TeXGyreAdventor"/>
              </a:rPr>
              <a:t>General </a:t>
            </a: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List</a:t>
            </a:r>
            <a:r>
              <a:rPr sz="2400" b="1" i="1" spc="-20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400" b="1" i="1" dirty="0">
                <a:solidFill>
                  <a:srgbClr val="252525"/>
                </a:solidFill>
                <a:latin typeface="TeXGyreAdventor"/>
                <a:cs typeface="TeXGyreAdventor"/>
              </a:rPr>
              <a:t>Management</a:t>
            </a:r>
            <a:endParaRPr sz="2400" dirty="0">
              <a:latin typeface="TeXGyreAdventor"/>
              <a:cs typeface="TeXGyreAdventor"/>
            </a:endParaRPr>
          </a:p>
          <a:p>
            <a:pPr marL="4656455">
              <a:lnSpc>
                <a:spcPct val="100000"/>
              </a:lnSpc>
              <a:spcBef>
                <a:spcPts val="170"/>
              </a:spcBef>
            </a:pPr>
            <a:r>
              <a:rPr sz="1800" spc="-10" dirty="0">
                <a:solidFill>
                  <a:srgbClr val="C00000"/>
                </a:solidFill>
                <a:latin typeface="Gothic Uralic"/>
                <a:cs typeface="Gothic Uralic"/>
              </a:rPr>
              <a:t>“Open” </a:t>
            </a:r>
            <a:r>
              <a:rPr sz="1800" spc="5" dirty="0">
                <a:solidFill>
                  <a:srgbClr val="C00000"/>
                </a:solidFill>
                <a:latin typeface="Gothic Uralic"/>
                <a:cs typeface="Gothic Uralic"/>
              </a:rPr>
              <a:t>list </a:t>
            </a:r>
            <a:r>
              <a:rPr sz="1800" spc="-5" dirty="0">
                <a:solidFill>
                  <a:srgbClr val="C00000"/>
                </a:solidFill>
                <a:latin typeface="Gothic Uralic"/>
                <a:cs typeface="Gothic Uralic"/>
              </a:rPr>
              <a:t>(sufficient for Tree</a:t>
            </a:r>
            <a:r>
              <a:rPr sz="1800" spc="5" dirty="0">
                <a:solidFill>
                  <a:srgbClr val="C00000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Gothic Uralic"/>
                <a:cs typeface="Gothic Uralic"/>
              </a:rPr>
              <a:t>Search)</a:t>
            </a:r>
            <a:endParaRPr sz="1800" dirty="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200" dirty="0">
              <a:latin typeface="Gothic Uralic"/>
              <a:cs typeface="Gothic Uralic"/>
            </a:endParaRPr>
          </a:p>
          <a:p>
            <a:pPr marL="7932420" algn="ctr">
              <a:lnSpc>
                <a:spcPct val="100000"/>
              </a:lnSpc>
            </a:pPr>
            <a:r>
              <a:rPr sz="1600" b="1" spc="-10" dirty="0">
                <a:solidFill>
                  <a:srgbClr val="374D81"/>
                </a:solidFill>
                <a:latin typeface="Gothic Uralic"/>
                <a:cs typeface="Gothic Uralic"/>
              </a:rPr>
              <a:t>knows</a:t>
            </a:r>
            <a:endParaRPr sz="1600" dirty="0">
              <a:latin typeface="Gothic Uralic"/>
              <a:cs typeface="Gothic Uralic"/>
            </a:endParaRPr>
          </a:p>
          <a:p>
            <a:pPr marL="1362075" algn="ctr">
              <a:lnSpc>
                <a:spcPct val="100000"/>
              </a:lnSpc>
              <a:spcBef>
                <a:spcPts val="300"/>
              </a:spcBef>
            </a:pPr>
            <a:r>
              <a:rPr sz="1800" spc="-10" dirty="0">
                <a:latin typeface="Gothic Uralic"/>
                <a:cs typeface="Gothic Uralic"/>
              </a:rPr>
              <a:t>Waiting</a:t>
            </a:r>
            <a:endParaRPr sz="1800" dirty="0">
              <a:latin typeface="Gothic Uralic"/>
              <a:cs typeface="Gothic Uralic"/>
            </a:endParaRPr>
          </a:p>
          <a:p>
            <a:pPr marL="6166485" algn="ctr">
              <a:lnSpc>
                <a:spcPct val="100000"/>
              </a:lnSpc>
              <a:spcBef>
                <a:spcPts val="375"/>
              </a:spcBef>
            </a:pPr>
            <a:r>
              <a:rPr sz="1600" b="1" spc="-10" dirty="0">
                <a:solidFill>
                  <a:srgbClr val="374D81"/>
                </a:solidFill>
                <a:latin typeface="Gothic Uralic"/>
                <a:cs typeface="Gothic Uralic"/>
              </a:rPr>
              <a:t>knows</a:t>
            </a:r>
            <a:endParaRPr sz="1600" dirty="0">
              <a:latin typeface="Gothic Uralic"/>
              <a:cs typeface="Gothic Uralic"/>
            </a:endParaRPr>
          </a:p>
          <a:p>
            <a:pPr marL="1489075" algn="ctr">
              <a:lnSpc>
                <a:spcPct val="100000"/>
              </a:lnSpc>
              <a:spcBef>
                <a:spcPts val="830"/>
              </a:spcBef>
            </a:pPr>
            <a:r>
              <a:rPr sz="1800" spc="-5" dirty="0">
                <a:latin typeface="Gothic Uralic"/>
                <a:cs typeface="Gothic Uralic"/>
              </a:rPr>
              <a:t>Explored</a:t>
            </a:r>
            <a:endParaRPr sz="1800" dirty="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0"/>
            <a:ext cx="8738616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80537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Implementing </a:t>
            </a:r>
            <a:r>
              <a:rPr spc="-10" dirty="0"/>
              <a:t>Search</a:t>
            </a:r>
            <a:r>
              <a:rPr spc="25" dirty="0"/>
              <a:t> </a:t>
            </a:r>
            <a:r>
              <a:rPr spc="-5" dirty="0"/>
              <a:t>Algorithms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8499347" y="3108960"/>
            <a:ext cx="2697480" cy="1506220"/>
            <a:chOff x="8499347" y="3108960"/>
            <a:chExt cx="2697480" cy="1506220"/>
          </a:xfrm>
        </p:grpSpPr>
        <p:sp>
          <p:nvSpPr>
            <p:cNvPr id="5" name="object 5"/>
            <p:cNvSpPr/>
            <p:nvPr/>
          </p:nvSpPr>
          <p:spPr>
            <a:xfrm>
              <a:off x="9819131" y="3113532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185927" y="0"/>
                  </a:moveTo>
                  <a:lnTo>
                    <a:pt x="0" y="0"/>
                  </a:lnTo>
                  <a:lnTo>
                    <a:pt x="0" y="277367"/>
                  </a:lnTo>
                  <a:lnTo>
                    <a:pt x="185927" y="277367"/>
                  </a:lnTo>
                  <a:lnTo>
                    <a:pt x="1859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819131" y="3113532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0" y="277367"/>
                  </a:moveTo>
                  <a:lnTo>
                    <a:pt x="185927" y="277367"/>
                  </a:lnTo>
                  <a:lnTo>
                    <a:pt x="185927" y="0"/>
                  </a:lnTo>
                  <a:lnTo>
                    <a:pt x="0" y="0"/>
                  </a:lnTo>
                  <a:lnTo>
                    <a:pt x="0" y="277367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869679" y="3614928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869679" y="3614928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816083" y="3611880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185927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5927" y="277368"/>
                  </a:lnTo>
                  <a:lnTo>
                    <a:pt x="1859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816083" y="3611880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0" y="277368"/>
                  </a:moveTo>
                  <a:lnTo>
                    <a:pt x="185927" y="277368"/>
                  </a:lnTo>
                  <a:lnTo>
                    <a:pt x="185927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946125" y="3364738"/>
              <a:ext cx="967105" cy="269240"/>
            </a:xfrm>
            <a:custGeom>
              <a:avLst/>
              <a:gdLst/>
              <a:ahLst/>
              <a:cxnLst/>
              <a:rect l="l" t="t" r="r" b="b"/>
              <a:pathLst>
                <a:path w="967104" h="269239">
                  <a:moveTo>
                    <a:pt x="860628" y="34010"/>
                  </a:moveTo>
                  <a:lnTo>
                    <a:pt x="13215" y="234441"/>
                  </a:lnTo>
                  <a:lnTo>
                    <a:pt x="6905" y="237378"/>
                  </a:lnTo>
                  <a:lnTo>
                    <a:pt x="2357" y="242315"/>
                  </a:lnTo>
                  <a:lnTo>
                    <a:pt x="0" y="248586"/>
                  </a:lnTo>
                  <a:lnTo>
                    <a:pt x="261" y="255524"/>
                  </a:lnTo>
                  <a:lnTo>
                    <a:pt x="3145" y="261836"/>
                  </a:lnTo>
                  <a:lnTo>
                    <a:pt x="8088" y="266398"/>
                  </a:lnTo>
                  <a:lnTo>
                    <a:pt x="14388" y="268793"/>
                  </a:lnTo>
                  <a:lnTo>
                    <a:pt x="21343" y="268605"/>
                  </a:lnTo>
                  <a:lnTo>
                    <a:pt x="868735" y="68178"/>
                  </a:lnTo>
                  <a:lnTo>
                    <a:pt x="860628" y="34010"/>
                  </a:lnTo>
                  <a:close/>
                </a:path>
                <a:path w="967104" h="269239">
                  <a:moveTo>
                    <a:pt x="963562" y="29783"/>
                  </a:moveTo>
                  <a:lnTo>
                    <a:pt x="884660" y="29783"/>
                  </a:lnTo>
                  <a:lnTo>
                    <a:pt x="890960" y="32178"/>
                  </a:lnTo>
                  <a:lnTo>
                    <a:pt x="895903" y="36740"/>
                  </a:lnTo>
                  <a:lnTo>
                    <a:pt x="898786" y="43052"/>
                  </a:lnTo>
                  <a:lnTo>
                    <a:pt x="899048" y="50008"/>
                  </a:lnTo>
                  <a:lnTo>
                    <a:pt x="896691" y="56308"/>
                  </a:lnTo>
                  <a:lnTo>
                    <a:pt x="892143" y="61251"/>
                  </a:lnTo>
                  <a:lnTo>
                    <a:pt x="885832" y="64135"/>
                  </a:lnTo>
                  <a:lnTo>
                    <a:pt x="868735" y="68178"/>
                  </a:lnTo>
                  <a:lnTo>
                    <a:pt x="876815" y="102235"/>
                  </a:lnTo>
                  <a:lnTo>
                    <a:pt x="963562" y="29783"/>
                  </a:lnTo>
                  <a:close/>
                </a:path>
                <a:path w="967104" h="269239">
                  <a:moveTo>
                    <a:pt x="884660" y="29783"/>
                  </a:moveTo>
                  <a:lnTo>
                    <a:pt x="877704" y="29972"/>
                  </a:lnTo>
                  <a:lnTo>
                    <a:pt x="860628" y="34010"/>
                  </a:lnTo>
                  <a:lnTo>
                    <a:pt x="868735" y="68178"/>
                  </a:lnTo>
                  <a:lnTo>
                    <a:pt x="885832" y="64135"/>
                  </a:lnTo>
                  <a:lnTo>
                    <a:pt x="892143" y="61251"/>
                  </a:lnTo>
                  <a:lnTo>
                    <a:pt x="896691" y="56308"/>
                  </a:lnTo>
                  <a:lnTo>
                    <a:pt x="899048" y="50008"/>
                  </a:lnTo>
                  <a:lnTo>
                    <a:pt x="898786" y="43052"/>
                  </a:lnTo>
                  <a:lnTo>
                    <a:pt x="895903" y="36740"/>
                  </a:lnTo>
                  <a:lnTo>
                    <a:pt x="890960" y="32178"/>
                  </a:lnTo>
                  <a:lnTo>
                    <a:pt x="884660" y="29783"/>
                  </a:lnTo>
                  <a:close/>
                </a:path>
                <a:path w="967104" h="269239">
                  <a:moveTo>
                    <a:pt x="852558" y="0"/>
                  </a:moveTo>
                  <a:lnTo>
                    <a:pt x="860628" y="34010"/>
                  </a:lnTo>
                  <a:lnTo>
                    <a:pt x="877704" y="29972"/>
                  </a:lnTo>
                  <a:lnTo>
                    <a:pt x="884660" y="29783"/>
                  </a:lnTo>
                  <a:lnTo>
                    <a:pt x="963562" y="29783"/>
                  </a:lnTo>
                  <a:lnTo>
                    <a:pt x="966985" y="26924"/>
                  </a:lnTo>
                  <a:lnTo>
                    <a:pt x="852558" y="0"/>
                  </a:lnTo>
                  <a:close/>
                </a:path>
              </a:pathLst>
            </a:custGeom>
            <a:solidFill>
              <a:srgbClr val="374D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722863" y="3611880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722863" y="3611880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912095" y="3390900"/>
              <a:ext cx="903605" cy="221615"/>
            </a:xfrm>
            <a:custGeom>
              <a:avLst/>
              <a:gdLst/>
              <a:ahLst/>
              <a:cxnLst/>
              <a:rect l="l" t="t" r="r" b="b"/>
              <a:pathLst>
                <a:path w="903604" h="221614">
                  <a:moveTo>
                    <a:pt x="0" y="0"/>
                  </a:moveTo>
                  <a:lnTo>
                    <a:pt x="903224" y="221487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456163" y="4107180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185927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5927" y="277368"/>
                  </a:lnTo>
                  <a:lnTo>
                    <a:pt x="1859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456163" y="4107180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0" y="277368"/>
                  </a:moveTo>
                  <a:lnTo>
                    <a:pt x="185927" y="277368"/>
                  </a:lnTo>
                  <a:lnTo>
                    <a:pt x="185927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722863" y="4110227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722863" y="4110227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549127" y="3889248"/>
              <a:ext cx="269875" cy="221615"/>
            </a:xfrm>
            <a:custGeom>
              <a:avLst/>
              <a:gdLst/>
              <a:ahLst/>
              <a:cxnLst/>
              <a:rect l="l" t="t" r="r" b="b"/>
              <a:pathLst>
                <a:path w="269875" h="221614">
                  <a:moveTo>
                    <a:pt x="266826" y="13715"/>
                  </a:moveTo>
                  <a:lnTo>
                    <a:pt x="0" y="217931"/>
                  </a:lnTo>
                </a:path>
                <a:path w="269875" h="221614">
                  <a:moveTo>
                    <a:pt x="269748" y="0"/>
                  </a:moveTo>
                  <a:lnTo>
                    <a:pt x="266700" y="221487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006327" y="4108704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185927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5927" y="277368"/>
                  </a:lnTo>
                  <a:lnTo>
                    <a:pt x="1859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006327" y="4108704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0" y="277368"/>
                  </a:moveTo>
                  <a:lnTo>
                    <a:pt x="185927" y="277368"/>
                  </a:lnTo>
                  <a:lnTo>
                    <a:pt x="185927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815827" y="3921252"/>
              <a:ext cx="284480" cy="187960"/>
            </a:xfrm>
            <a:custGeom>
              <a:avLst/>
              <a:gdLst/>
              <a:ahLst/>
              <a:cxnLst/>
              <a:rect l="l" t="t" r="r" b="b"/>
              <a:pathLst>
                <a:path w="284479" h="187960">
                  <a:moveTo>
                    <a:pt x="0" y="0"/>
                  </a:moveTo>
                  <a:lnTo>
                    <a:pt x="284225" y="187579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454895" y="4110227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454895" y="4110227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803891" y="4110227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803891" y="4110227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140695" y="4110227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0140695" y="4110227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547859" y="3887724"/>
              <a:ext cx="685165" cy="223520"/>
            </a:xfrm>
            <a:custGeom>
              <a:avLst/>
              <a:gdLst/>
              <a:ahLst/>
              <a:cxnLst/>
              <a:rect l="l" t="t" r="r" b="b"/>
              <a:pathLst>
                <a:path w="685165" h="223520">
                  <a:moveTo>
                    <a:pt x="348996" y="0"/>
                  </a:moveTo>
                  <a:lnTo>
                    <a:pt x="0" y="223012"/>
                  </a:lnTo>
                </a:path>
                <a:path w="685165" h="223520">
                  <a:moveTo>
                    <a:pt x="352044" y="1524"/>
                  </a:moveTo>
                  <a:lnTo>
                    <a:pt x="348996" y="223012"/>
                  </a:lnTo>
                </a:path>
                <a:path w="685165" h="223520">
                  <a:moveTo>
                    <a:pt x="348996" y="15239"/>
                  </a:moveTo>
                  <a:lnTo>
                    <a:pt x="684911" y="222757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859011" y="4107180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859011" y="4107180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194291" y="4107180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185927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5927" y="277368"/>
                  </a:lnTo>
                  <a:lnTo>
                    <a:pt x="1859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194291" y="4107180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0" y="277368"/>
                  </a:moveTo>
                  <a:lnTo>
                    <a:pt x="185927" y="277368"/>
                  </a:lnTo>
                  <a:lnTo>
                    <a:pt x="185927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510015" y="4107180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510015" y="4107180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586485" y="3885438"/>
              <a:ext cx="366395" cy="240665"/>
            </a:xfrm>
            <a:custGeom>
              <a:avLst/>
              <a:gdLst/>
              <a:ahLst/>
              <a:cxnLst/>
              <a:rect l="l" t="t" r="r" b="b"/>
              <a:pathLst>
                <a:path w="366395" h="240664">
                  <a:moveTo>
                    <a:pt x="268149" y="41842"/>
                  </a:moveTo>
                  <a:lnTo>
                    <a:pt x="7858" y="208280"/>
                  </a:lnTo>
                  <a:lnTo>
                    <a:pt x="2809" y="213104"/>
                  </a:lnTo>
                  <a:lnTo>
                    <a:pt x="142" y="219249"/>
                  </a:lnTo>
                  <a:lnTo>
                    <a:pt x="0" y="225942"/>
                  </a:lnTo>
                  <a:lnTo>
                    <a:pt x="2524" y="232410"/>
                  </a:lnTo>
                  <a:lnTo>
                    <a:pt x="7348" y="237404"/>
                  </a:lnTo>
                  <a:lnTo>
                    <a:pt x="13493" y="240077"/>
                  </a:lnTo>
                  <a:lnTo>
                    <a:pt x="20187" y="240250"/>
                  </a:lnTo>
                  <a:lnTo>
                    <a:pt x="26654" y="237744"/>
                  </a:lnTo>
                  <a:lnTo>
                    <a:pt x="287056" y="71432"/>
                  </a:lnTo>
                  <a:lnTo>
                    <a:pt x="268149" y="41842"/>
                  </a:lnTo>
                  <a:close/>
                </a:path>
                <a:path w="366395" h="240664">
                  <a:moveTo>
                    <a:pt x="348400" y="29878"/>
                  </a:moveTo>
                  <a:lnTo>
                    <a:pt x="289427" y="29878"/>
                  </a:lnTo>
                  <a:lnTo>
                    <a:pt x="296164" y="30051"/>
                  </a:lnTo>
                  <a:lnTo>
                    <a:pt x="302353" y="32724"/>
                  </a:lnTo>
                  <a:lnTo>
                    <a:pt x="307197" y="37718"/>
                  </a:lnTo>
                  <a:lnTo>
                    <a:pt x="309703" y="44205"/>
                  </a:lnTo>
                  <a:lnTo>
                    <a:pt x="309530" y="50942"/>
                  </a:lnTo>
                  <a:lnTo>
                    <a:pt x="306857" y="57132"/>
                  </a:lnTo>
                  <a:lnTo>
                    <a:pt x="301863" y="61975"/>
                  </a:lnTo>
                  <a:lnTo>
                    <a:pt x="287056" y="71432"/>
                  </a:lnTo>
                  <a:lnTo>
                    <a:pt x="305927" y="100964"/>
                  </a:lnTo>
                  <a:lnTo>
                    <a:pt x="348400" y="29878"/>
                  </a:lnTo>
                  <a:close/>
                </a:path>
                <a:path w="366395" h="240664">
                  <a:moveTo>
                    <a:pt x="289427" y="29878"/>
                  </a:moveTo>
                  <a:lnTo>
                    <a:pt x="282940" y="32385"/>
                  </a:lnTo>
                  <a:lnTo>
                    <a:pt x="268149" y="41842"/>
                  </a:lnTo>
                  <a:lnTo>
                    <a:pt x="287056" y="71432"/>
                  </a:lnTo>
                  <a:lnTo>
                    <a:pt x="301863" y="61975"/>
                  </a:lnTo>
                  <a:lnTo>
                    <a:pt x="306857" y="57132"/>
                  </a:lnTo>
                  <a:lnTo>
                    <a:pt x="309530" y="50942"/>
                  </a:lnTo>
                  <a:lnTo>
                    <a:pt x="309703" y="44205"/>
                  </a:lnTo>
                  <a:lnTo>
                    <a:pt x="307197" y="37718"/>
                  </a:lnTo>
                  <a:lnTo>
                    <a:pt x="302353" y="32724"/>
                  </a:lnTo>
                  <a:lnTo>
                    <a:pt x="296164" y="30051"/>
                  </a:lnTo>
                  <a:lnTo>
                    <a:pt x="289427" y="29878"/>
                  </a:lnTo>
                  <a:close/>
                </a:path>
                <a:path w="366395" h="240664">
                  <a:moveTo>
                    <a:pt x="366252" y="0"/>
                  </a:moveTo>
                  <a:lnTo>
                    <a:pt x="249285" y="12318"/>
                  </a:lnTo>
                  <a:lnTo>
                    <a:pt x="268149" y="41842"/>
                  </a:lnTo>
                  <a:lnTo>
                    <a:pt x="282940" y="32385"/>
                  </a:lnTo>
                  <a:lnTo>
                    <a:pt x="289427" y="29878"/>
                  </a:lnTo>
                  <a:lnTo>
                    <a:pt x="348400" y="29878"/>
                  </a:lnTo>
                  <a:lnTo>
                    <a:pt x="366252" y="0"/>
                  </a:lnTo>
                  <a:close/>
                </a:path>
              </a:pathLst>
            </a:custGeom>
            <a:solidFill>
              <a:srgbClr val="374D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503919" y="3390900"/>
              <a:ext cx="2683510" cy="1219835"/>
            </a:xfrm>
            <a:custGeom>
              <a:avLst/>
              <a:gdLst/>
              <a:ahLst/>
              <a:cxnLst/>
              <a:rect l="l" t="t" r="r" b="b"/>
              <a:pathLst>
                <a:path w="2683509" h="1219835">
                  <a:moveTo>
                    <a:pt x="451103" y="495300"/>
                  </a:moveTo>
                  <a:lnTo>
                    <a:pt x="448055" y="716788"/>
                  </a:lnTo>
                </a:path>
                <a:path w="2683509" h="1219835">
                  <a:moveTo>
                    <a:pt x="448055" y="509016"/>
                  </a:moveTo>
                  <a:lnTo>
                    <a:pt x="783971" y="716533"/>
                  </a:lnTo>
                </a:path>
                <a:path w="2683509" h="1219835">
                  <a:moveTo>
                    <a:pt x="450469" y="996695"/>
                  </a:moveTo>
                  <a:lnTo>
                    <a:pt x="358139" y="1215898"/>
                  </a:lnTo>
                </a:path>
                <a:path w="2683509" h="1219835">
                  <a:moveTo>
                    <a:pt x="452627" y="998219"/>
                  </a:moveTo>
                  <a:lnTo>
                    <a:pt x="449579" y="1219708"/>
                  </a:lnTo>
                </a:path>
                <a:path w="2683509" h="1219835">
                  <a:moveTo>
                    <a:pt x="449579" y="1013460"/>
                  </a:moveTo>
                  <a:lnTo>
                    <a:pt x="531113" y="1217168"/>
                  </a:lnTo>
                </a:path>
                <a:path w="2683509" h="1219835">
                  <a:moveTo>
                    <a:pt x="92328" y="996695"/>
                  </a:moveTo>
                  <a:lnTo>
                    <a:pt x="0" y="1215898"/>
                  </a:lnTo>
                </a:path>
                <a:path w="2683509" h="1219835">
                  <a:moveTo>
                    <a:pt x="96011" y="998219"/>
                  </a:moveTo>
                  <a:lnTo>
                    <a:pt x="92963" y="1219708"/>
                  </a:lnTo>
                </a:path>
                <a:path w="2683509" h="1219835">
                  <a:moveTo>
                    <a:pt x="92963" y="1013460"/>
                  </a:moveTo>
                  <a:lnTo>
                    <a:pt x="174498" y="1217168"/>
                  </a:lnTo>
                </a:path>
                <a:path w="2683509" h="1219835">
                  <a:moveTo>
                    <a:pt x="782701" y="996695"/>
                  </a:moveTo>
                  <a:lnTo>
                    <a:pt x="690372" y="1215898"/>
                  </a:lnTo>
                </a:path>
                <a:path w="2683509" h="1219835">
                  <a:moveTo>
                    <a:pt x="786383" y="998219"/>
                  </a:moveTo>
                  <a:lnTo>
                    <a:pt x="783335" y="1219708"/>
                  </a:lnTo>
                </a:path>
                <a:path w="2683509" h="1219835">
                  <a:moveTo>
                    <a:pt x="783335" y="1013460"/>
                  </a:moveTo>
                  <a:lnTo>
                    <a:pt x="864870" y="1217168"/>
                  </a:lnTo>
                </a:path>
                <a:path w="2683509" h="1219835">
                  <a:moveTo>
                    <a:pt x="1396873" y="995172"/>
                  </a:moveTo>
                  <a:lnTo>
                    <a:pt x="1304544" y="1214374"/>
                  </a:lnTo>
                </a:path>
                <a:path w="2683509" h="1219835">
                  <a:moveTo>
                    <a:pt x="1400555" y="996695"/>
                  </a:moveTo>
                  <a:lnTo>
                    <a:pt x="1397507" y="1218183"/>
                  </a:lnTo>
                </a:path>
                <a:path w="2683509" h="1219835">
                  <a:moveTo>
                    <a:pt x="1397507" y="1010412"/>
                  </a:moveTo>
                  <a:lnTo>
                    <a:pt x="1479041" y="1214120"/>
                  </a:lnTo>
                </a:path>
                <a:path w="2683509" h="1219835">
                  <a:moveTo>
                    <a:pt x="1040256" y="995172"/>
                  </a:moveTo>
                  <a:lnTo>
                    <a:pt x="947927" y="1214374"/>
                  </a:lnTo>
                </a:path>
                <a:path w="2683509" h="1219835">
                  <a:moveTo>
                    <a:pt x="1042415" y="996695"/>
                  </a:moveTo>
                  <a:lnTo>
                    <a:pt x="1039368" y="1218183"/>
                  </a:lnTo>
                </a:path>
                <a:path w="2683509" h="1219835">
                  <a:moveTo>
                    <a:pt x="1039368" y="1010412"/>
                  </a:moveTo>
                  <a:lnTo>
                    <a:pt x="1120902" y="1214120"/>
                  </a:lnTo>
                </a:path>
                <a:path w="2683509" h="1219835">
                  <a:moveTo>
                    <a:pt x="1730628" y="995172"/>
                  </a:moveTo>
                  <a:lnTo>
                    <a:pt x="1638300" y="1214374"/>
                  </a:lnTo>
                </a:path>
                <a:path w="2683509" h="1219835">
                  <a:moveTo>
                    <a:pt x="1734311" y="996695"/>
                  </a:moveTo>
                  <a:lnTo>
                    <a:pt x="1731263" y="1218183"/>
                  </a:lnTo>
                </a:path>
                <a:path w="2683509" h="1219835">
                  <a:moveTo>
                    <a:pt x="1731263" y="1010412"/>
                  </a:moveTo>
                  <a:lnTo>
                    <a:pt x="1812798" y="1214120"/>
                  </a:lnTo>
                </a:path>
                <a:path w="2683509" h="1219835">
                  <a:moveTo>
                    <a:pt x="2314321" y="993648"/>
                  </a:moveTo>
                  <a:lnTo>
                    <a:pt x="2221991" y="1212850"/>
                  </a:lnTo>
                </a:path>
                <a:path w="2683509" h="1219835">
                  <a:moveTo>
                    <a:pt x="2318004" y="995172"/>
                  </a:moveTo>
                  <a:lnTo>
                    <a:pt x="2314955" y="1216660"/>
                  </a:lnTo>
                </a:path>
                <a:path w="2683509" h="1219835">
                  <a:moveTo>
                    <a:pt x="2314955" y="1008888"/>
                  </a:moveTo>
                  <a:lnTo>
                    <a:pt x="2396489" y="1212595"/>
                  </a:lnTo>
                </a:path>
                <a:path w="2683509" h="1219835">
                  <a:moveTo>
                    <a:pt x="2038477" y="993648"/>
                  </a:moveTo>
                  <a:lnTo>
                    <a:pt x="1946148" y="1212850"/>
                  </a:lnTo>
                </a:path>
                <a:path w="2683509" h="1219835">
                  <a:moveTo>
                    <a:pt x="2040635" y="995172"/>
                  </a:moveTo>
                  <a:lnTo>
                    <a:pt x="2037587" y="1216660"/>
                  </a:lnTo>
                </a:path>
                <a:path w="2683509" h="1219835">
                  <a:moveTo>
                    <a:pt x="2037587" y="1008888"/>
                  </a:moveTo>
                  <a:lnTo>
                    <a:pt x="2119122" y="1212595"/>
                  </a:lnTo>
                </a:path>
                <a:path w="2683509" h="1219835">
                  <a:moveTo>
                    <a:pt x="2600832" y="993648"/>
                  </a:moveTo>
                  <a:lnTo>
                    <a:pt x="2508504" y="1212850"/>
                  </a:lnTo>
                </a:path>
                <a:path w="2683509" h="1219835">
                  <a:moveTo>
                    <a:pt x="2604515" y="995172"/>
                  </a:moveTo>
                  <a:lnTo>
                    <a:pt x="2601468" y="1216660"/>
                  </a:lnTo>
                </a:path>
                <a:path w="2683509" h="1219835">
                  <a:moveTo>
                    <a:pt x="2601468" y="1008888"/>
                  </a:moveTo>
                  <a:lnTo>
                    <a:pt x="2683002" y="1212595"/>
                  </a:lnTo>
                </a:path>
                <a:path w="2683509" h="1219835">
                  <a:moveTo>
                    <a:pt x="1408176" y="0"/>
                  </a:moveTo>
                  <a:lnTo>
                    <a:pt x="1405127" y="221487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914400" y="2209800"/>
            <a:ext cx="8785225" cy="242951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2400" b="1" i="1" dirty="0">
                <a:solidFill>
                  <a:srgbClr val="252525"/>
                </a:solidFill>
                <a:latin typeface="TeXGyreAdventor"/>
                <a:cs typeface="TeXGyreAdventor"/>
              </a:rPr>
              <a:t>General </a:t>
            </a: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List</a:t>
            </a:r>
            <a:r>
              <a:rPr sz="2400" b="1" i="1" spc="-20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400" b="1" i="1" dirty="0">
                <a:solidFill>
                  <a:srgbClr val="252525"/>
                </a:solidFill>
                <a:latin typeface="TeXGyreAdventor"/>
                <a:cs typeface="TeXGyreAdventor"/>
              </a:rPr>
              <a:t>Management</a:t>
            </a:r>
            <a:endParaRPr sz="2400" dirty="0">
              <a:latin typeface="TeXGyreAdventor"/>
              <a:cs typeface="TeXGyreAdventor"/>
            </a:endParaRPr>
          </a:p>
          <a:p>
            <a:pPr marL="4656455">
              <a:lnSpc>
                <a:spcPct val="100000"/>
              </a:lnSpc>
              <a:spcBef>
                <a:spcPts val="170"/>
              </a:spcBef>
            </a:pPr>
            <a:r>
              <a:rPr sz="1800" spc="-10" dirty="0">
                <a:solidFill>
                  <a:srgbClr val="C00000"/>
                </a:solidFill>
                <a:latin typeface="Gothic Uralic"/>
                <a:cs typeface="Gothic Uralic"/>
              </a:rPr>
              <a:t>“Open” </a:t>
            </a:r>
            <a:r>
              <a:rPr sz="1800" spc="5" dirty="0">
                <a:solidFill>
                  <a:srgbClr val="C00000"/>
                </a:solidFill>
                <a:latin typeface="Gothic Uralic"/>
                <a:cs typeface="Gothic Uralic"/>
              </a:rPr>
              <a:t>list </a:t>
            </a:r>
            <a:r>
              <a:rPr sz="1800" spc="-5" dirty="0">
                <a:solidFill>
                  <a:srgbClr val="C00000"/>
                </a:solidFill>
                <a:latin typeface="Gothic Uralic"/>
                <a:cs typeface="Gothic Uralic"/>
              </a:rPr>
              <a:t>(sufficient for Tree</a:t>
            </a:r>
            <a:r>
              <a:rPr sz="1800" spc="5" dirty="0">
                <a:solidFill>
                  <a:srgbClr val="C00000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Gothic Uralic"/>
                <a:cs typeface="Gothic Uralic"/>
              </a:rPr>
              <a:t>Search)</a:t>
            </a:r>
            <a:endParaRPr sz="1800" dirty="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200" dirty="0">
              <a:latin typeface="Gothic Uralic"/>
              <a:cs typeface="Gothic Uralic"/>
            </a:endParaRPr>
          </a:p>
          <a:p>
            <a:pPr marL="7932420" algn="ctr">
              <a:lnSpc>
                <a:spcPct val="100000"/>
              </a:lnSpc>
            </a:pPr>
            <a:r>
              <a:rPr sz="1600" b="1" spc="-10" dirty="0">
                <a:solidFill>
                  <a:srgbClr val="374D81"/>
                </a:solidFill>
                <a:latin typeface="Gothic Uralic"/>
                <a:cs typeface="Gothic Uralic"/>
              </a:rPr>
              <a:t>knows</a:t>
            </a:r>
            <a:endParaRPr sz="1600" dirty="0">
              <a:latin typeface="Gothic Uralic"/>
              <a:cs typeface="Gothic Uralic"/>
            </a:endParaRPr>
          </a:p>
          <a:p>
            <a:pPr marL="1362075" algn="ctr">
              <a:lnSpc>
                <a:spcPct val="100000"/>
              </a:lnSpc>
              <a:spcBef>
                <a:spcPts val="300"/>
              </a:spcBef>
            </a:pPr>
            <a:r>
              <a:rPr sz="1800" spc="-10" dirty="0">
                <a:latin typeface="Gothic Uralic"/>
                <a:cs typeface="Gothic Uralic"/>
              </a:rPr>
              <a:t>Waiting</a:t>
            </a:r>
            <a:endParaRPr sz="1800" dirty="0">
              <a:latin typeface="Gothic Uralic"/>
              <a:cs typeface="Gothic Uralic"/>
            </a:endParaRPr>
          </a:p>
          <a:p>
            <a:pPr marL="6166485" algn="ctr">
              <a:lnSpc>
                <a:spcPct val="100000"/>
              </a:lnSpc>
              <a:spcBef>
                <a:spcPts val="375"/>
              </a:spcBef>
            </a:pPr>
            <a:r>
              <a:rPr sz="1600" b="1" spc="-10" dirty="0">
                <a:solidFill>
                  <a:srgbClr val="374D81"/>
                </a:solidFill>
                <a:latin typeface="Gothic Uralic"/>
                <a:cs typeface="Gothic Uralic"/>
              </a:rPr>
              <a:t>knows</a:t>
            </a:r>
            <a:endParaRPr sz="1600" dirty="0">
              <a:latin typeface="Gothic Uralic"/>
              <a:cs typeface="Gothic Uralic"/>
            </a:endParaRPr>
          </a:p>
          <a:p>
            <a:pPr marL="1489075" algn="ctr">
              <a:lnSpc>
                <a:spcPct val="100000"/>
              </a:lnSpc>
              <a:spcBef>
                <a:spcPts val="830"/>
              </a:spcBef>
            </a:pPr>
            <a:r>
              <a:rPr sz="1800" spc="-5" dirty="0">
                <a:latin typeface="Gothic Uralic"/>
                <a:cs typeface="Gothic Uralic"/>
              </a:rPr>
              <a:t>Explored</a:t>
            </a:r>
            <a:endParaRPr sz="1800" dirty="0">
              <a:latin typeface="Gothic Uralic"/>
              <a:cs typeface="Gothic Uralic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1552955" y="3898391"/>
            <a:ext cx="5085715" cy="1511300"/>
            <a:chOff x="1552955" y="3898391"/>
            <a:chExt cx="5085715" cy="1511300"/>
          </a:xfrm>
        </p:grpSpPr>
        <p:sp>
          <p:nvSpPr>
            <p:cNvPr id="46" name="object 46"/>
            <p:cNvSpPr/>
            <p:nvPr/>
          </p:nvSpPr>
          <p:spPr>
            <a:xfrm>
              <a:off x="1578101" y="3923537"/>
              <a:ext cx="5035550" cy="680085"/>
            </a:xfrm>
            <a:custGeom>
              <a:avLst/>
              <a:gdLst/>
              <a:ahLst/>
              <a:cxnLst/>
              <a:rect l="l" t="t" r="r" b="b"/>
              <a:pathLst>
                <a:path w="5035550" h="680085">
                  <a:moveTo>
                    <a:pt x="0" y="113284"/>
                  </a:moveTo>
                  <a:lnTo>
                    <a:pt x="8895" y="69169"/>
                  </a:lnTo>
                  <a:lnTo>
                    <a:pt x="33162" y="33162"/>
                  </a:lnTo>
                  <a:lnTo>
                    <a:pt x="69169" y="8895"/>
                  </a:lnTo>
                  <a:lnTo>
                    <a:pt x="113284" y="0"/>
                  </a:lnTo>
                  <a:lnTo>
                    <a:pt x="4922012" y="0"/>
                  </a:lnTo>
                  <a:lnTo>
                    <a:pt x="4966126" y="8895"/>
                  </a:lnTo>
                  <a:lnTo>
                    <a:pt x="5002133" y="33162"/>
                  </a:lnTo>
                  <a:lnTo>
                    <a:pt x="5026400" y="69169"/>
                  </a:lnTo>
                  <a:lnTo>
                    <a:pt x="5035296" y="113284"/>
                  </a:lnTo>
                  <a:lnTo>
                    <a:pt x="5035296" y="566419"/>
                  </a:lnTo>
                  <a:lnTo>
                    <a:pt x="5026400" y="610534"/>
                  </a:lnTo>
                  <a:lnTo>
                    <a:pt x="5002133" y="646541"/>
                  </a:lnTo>
                  <a:lnTo>
                    <a:pt x="4966126" y="670808"/>
                  </a:lnTo>
                  <a:lnTo>
                    <a:pt x="4922012" y="679704"/>
                  </a:lnTo>
                  <a:lnTo>
                    <a:pt x="113284" y="679704"/>
                  </a:lnTo>
                  <a:lnTo>
                    <a:pt x="69169" y="670808"/>
                  </a:lnTo>
                  <a:lnTo>
                    <a:pt x="33162" y="646541"/>
                  </a:lnTo>
                  <a:lnTo>
                    <a:pt x="8895" y="610534"/>
                  </a:lnTo>
                  <a:lnTo>
                    <a:pt x="0" y="566419"/>
                  </a:lnTo>
                  <a:lnTo>
                    <a:pt x="0" y="113284"/>
                  </a:lnTo>
                  <a:close/>
                </a:path>
              </a:pathLst>
            </a:custGeom>
            <a:ln w="50292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081017" y="4588509"/>
              <a:ext cx="1203325" cy="821055"/>
            </a:xfrm>
            <a:custGeom>
              <a:avLst/>
              <a:gdLst/>
              <a:ahLst/>
              <a:cxnLst/>
              <a:rect l="l" t="t" r="r" b="b"/>
              <a:pathLst>
                <a:path w="1203325" h="821054">
                  <a:moveTo>
                    <a:pt x="1131383" y="787743"/>
                  </a:moveTo>
                  <a:lnTo>
                    <a:pt x="1116838" y="809243"/>
                  </a:lnTo>
                  <a:lnTo>
                    <a:pt x="1202944" y="820673"/>
                  </a:lnTo>
                  <a:lnTo>
                    <a:pt x="1190829" y="799083"/>
                  </a:lnTo>
                  <a:lnTo>
                    <a:pt x="1147953" y="799083"/>
                  </a:lnTo>
                  <a:lnTo>
                    <a:pt x="1142111" y="795019"/>
                  </a:lnTo>
                  <a:lnTo>
                    <a:pt x="1131383" y="787743"/>
                  </a:lnTo>
                  <a:close/>
                </a:path>
                <a:path w="1203325" h="821054">
                  <a:moveTo>
                    <a:pt x="1145890" y="766301"/>
                  </a:moveTo>
                  <a:lnTo>
                    <a:pt x="1131383" y="787743"/>
                  </a:lnTo>
                  <a:lnTo>
                    <a:pt x="1142111" y="795019"/>
                  </a:lnTo>
                  <a:lnTo>
                    <a:pt x="1147953" y="799083"/>
                  </a:lnTo>
                  <a:lnTo>
                    <a:pt x="1156081" y="797559"/>
                  </a:lnTo>
                  <a:lnTo>
                    <a:pt x="1160018" y="791590"/>
                  </a:lnTo>
                  <a:lnTo>
                    <a:pt x="1164082" y="785621"/>
                  </a:lnTo>
                  <a:lnTo>
                    <a:pt x="1162558" y="777620"/>
                  </a:lnTo>
                  <a:lnTo>
                    <a:pt x="1145890" y="766301"/>
                  </a:lnTo>
                  <a:close/>
                </a:path>
                <a:path w="1203325" h="821054">
                  <a:moveTo>
                    <a:pt x="1160399" y="744854"/>
                  </a:moveTo>
                  <a:lnTo>
                    <a:pt x="1145890" y="766301"/>
                  </a:lnTo>
                  <a:lnTo>
                    <a:pt x="1162558" y="777620"/>
                  </a:lnTo>
                  <a:lnTo>
                    <a:pt x="1164082" y="785621"/>
                  </a:lnTo>
                  <a:lnTo>
                    <a:pt x="1160018" y="791590"/>
                  </a:lnTo>
                  <a:lnTo>
                    <a:pt x="1156081" y="797559"/>
                  </a:lnTo>
                  <a:lnTo>
                    <a:pt x="1147953" y="799083"/>
                  </a:lnTo>
                  <a:lnTo>
                    <a:pt x="1190829" y="799083"/>
                  </a:lnTo>
                  <a:lnTo>
                    <a:pt x="1160399" y="744854"/>
                  </a:lnTo>
                  <a:close/>
                </a:path>
                <a:path w="1203325" h="821054">
                  <a:moveTo>
                    <a:pt x="16129" y="0"/>
                  </a:moveTo>
                  <a:lnTo>
                    <a:pt x="8001" y="1523"/>
                  </a:lnTo>
                  <a:lnTo>
                    <a:pt x="4064" y="7492"/>
                  </a:lnTo>
                  <a:lnTo>
                    <a:pt x="0" y="13334"/>
                  </a:lnTo>
                  <a:lnTo>
                    <a:pt x="1524" y="21462"/>
                  </a:lnTo>
                  <a:lnTo>
                    <a:pt x="7493" y="25400"/>
                  </a:lnTo>
                  <a:lnTo>
                    <a:pt x="1131383" y="787743"/>
                  </a:lnTo>
                  <a:lnTo>
                    <a:pt x="1145890" y="766301"/>
                  </a:lnTo>
                  <a:lnTo>
                    <a:pt x="21971" y="4063"/>
                  </a:lnTo>
                  <a:lnTo>
                    <a:pt x="16129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5362194" y="5275579"/>
            <a:ext cx="3084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00000"/>
                </a:solidFill>
                <a:latin typeface="Gothic Uralic"/>
                <a:cs typeface="Gothic Uralic"/>
              </a:rPr>
              <a:t>“Visited” </a:t>
            </a:r>
            <a:r>
              <a:rPr sz="1800" spc="5" dirty="0">
                <a:solidFill>
                  <a:srgbClr val="C00000"/>
                </a:solidFill>
                <a:latin typeface="Gothic Uralic"/>
                <a:cs typeface="Gothic Uralic"/>
              </a:rPr>
              <a:t>list </a:t>
            </a:r>
            <a:r>
              <a:rPr sz="1800" spc="-15" dirty="0">
                <a:solidFill>
                  <a:srgbClr val="C00000"/>
                </a:solidFill>
                <a:latin typeface="Gothic Uralic"/>
                <a:cs typeface="Gothic Uralic"/>
              </a:rPr>
              <a:t>(Graph</a:t>
            </a:r>
            <a:r>
              <a:rPr sz="1800" spc="-20" dirty="0">
                <a:solidFill>
                  <a:srgbClr val="C00000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Gothic Uralic"/>
                <a:cs typeface="Gothic Uralic"/>
              </a:rPr>
              <a:t>Search)</a:t>
            </a:r>
            <a:endParaRPr sz="180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0"/>
            <a:ext cx="8738616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80537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Implementing </a:t>
            </a:r>
            <a:r>
              <a:rPr spc="-10" dirty="0"/>
              <a:t>Search</a:t>
            </a:r>
            <a:r>
              <a:rPr spc="25" dirty="0"/>
              <a:t> </a:t>
            </a:r>
            <a:r>
              <a:rPr spc="-5" dirty="0"/>
              <a:t>Algorithms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8499347" y="3108960"/>
            <a:ext cx="2697480" cy="1506220"/>
            <a:chOff x="8499347" y="3108960"/>
            <a:chExt cx="2697480" cy="1506220"/>
          </a:xfrm>
        </p:grpSpPr>
        <p:sp>
          <p:nvSpPr>
            <p:cNvPr id="6" name="object 6"/>
            <p:cNvSpPr/>
            <p:nvPr/>
          </p:nvSpPr>
          <p:spPr>
            <a:xfrm>
              <a:off x="9819131" y="3113532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185927" y="0"/>
                  </a:moveTo>
                  <a:lnTo>
                    <a:pt x="0" y="0"/>
                  </a:lnTo>
                  <a:lnTo>
                    <a:pt x="0" y="277367"/>
                  </a:lnTo>
                  <a:lnTo>
                    <a:pt x="185927" y="277367"/>
                  </a:lnTo>
                  <a:lnTo>
                    <a:pt x="1859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819131" y="3113532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0" y="277367"/>
                  </a:moveTo>
                  <a:lnTo>
                    <a:pt x="185927" y="277367"/>
                  </a:lnTo>
                  <a:lnTo>
                    <a:pt x="185927" y="0"/>
                  </a:lnTo>
                  <a:lnTo>
                    <a:pt x="0" y="0"/>
                  </a:lnTo>
                  <a:lnTo>
                    <a:pt x="0" y="277367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869679" y="3614928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869679" y="3614928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816083" y="3611880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185927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5927" y="277368"/>
                  </a:lnTo>
                  <a:lnTo>
                    <a:pt x="1859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816083" y="3611880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0" y="277368"/>
                  </a:moveTo>
                  <a:lnTo>
                    <a:pt x="185927" y="277368"/>
                  </a:lnTo>
                  <a:lnTo>
                    <a:pt x="185927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962643" y="3390900"/>
              <a:ext cx="949960" cy="224790"/>
            </a:xfrm>
            <a:custGeom>
              <a:avLst/>
              <a:gdLst/>
              <a:ahLst/>
              <a:cxnLst/>
              <a:rect l="l" t="t" r="r" b="b"/>
              <a:pathLst>
                <a:path w="949959" h="224789">
                  <a:moveTo>
                    <a:pt x="949705" y="0"/>
                  </a:moveTo>
                  <a:lnTo>
                    <a:pt x="0" y="224536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722863" y="3611880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722863" y="3611880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912095" y="3390900"/>
              <a:ext cx="903605" cy="221615"/>
            </a:xfrm>
            <a:custGeom>
              <a:avLst/>
              <a:gdLst/>
              <a:ahLst/>
              <a:cxnLst/>
              <a:rect l="l" t="t" r="r" b="b"/>
              <a:pathLst>
                <a:path w="903604" h="221614">
                  <a:moveTo>
                    <a:pt x="0" y="0"/>
                  </a:moveTo>
                  <a:lnTo>
                    <a:pt x="903224" y="221487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456163" y="4107180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185927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5927" y="277368"/>
                  </a:lnTo>
                  <a:lnTo>
                    <a:pt x="1859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456163" y="4107180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0" y="277368"/>
                  </a:moveTo>
                  <a:lnTo>
                    <a:pt x="185927" y="277368"/>
                  </a:lnTo>
                  <a:lnTo>
                    <a:pt x="185927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722863" y="4110227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722863" y="4110227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549127" y="3889248"/>
              <a:ext cx="269875" cy="221615"/>
            </a:xfrm>
            <a:custGeom>
              <a:avLst/>
              <a:gdLst/>
              <a:ahLst/>
              <a:cxnLst/>
              <a:rect l="l" t="t" r="r" b="b"/>
              <a:pathLst>
                <a:path w="269875" h="221614">
                  <a:moveTo>
                    <a:pt x="266826" y="13715"/>
                  </a:moveTo>
                  <a:lnTo>
                    <a:pt x="0" y="217931"/>
                  </a:lnTo>
                </a:path>
                <a:path w="269875" h="221614">
                  <a:moveTo>
                    <a:pt x="269748" y="0"/>
                  </a:moveTo>
                  <a:lnTo>
                    <a:pt x="266700" y="221487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006327" y="4108704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185927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5927" y="277368"/>
                  </a:lnTo>
                  <a:lnTo>
                    <a:pt x="1859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006327" y="4108704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0" y="277368"/>
                  </a:moveTo>
                  <a:lnTo>
                    <a:pt x="185927" y="277368"/>
                  </a:lnTo>
                  <a:lnTo>
                    <a:pt x="185927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815827" y="3921252"/>
              <a:ext cx="284480" cy="187960"/>
            </a:xfrm>
            <a:custGeom>
              <a:avLst/>
              <a:gdLst/>
              <a:ahLst/>
              <a:cxnLst/>
              <a:rect l="l" t="t" r="r" b="b"/>
              <a:pathLst>
                <a:path w="284479" h="187960">
                  <a:moveTo>
                    <a:pt x="0" y="0"/>
                  </a:moveTo>
                  <a:lnTo>
                    <a:pt x="284225" y="187579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454895" y="4110227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454895" y="4110227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803891" y="4110227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803891" y="4110227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0140695" y="4110227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140695" y="4110227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547859" y="3887724"/>
              <a:ext cx="685165" cy="223520"/>
            </a:xfrm>
            <a:custGeom>
              <a:avLst/>
              <a:gdLst/>
              <a:ahLst/>
              <a:cxnLst/>
              <a:rect l="l" t="t" r="r" b="b"/>
              <a:pathLst>
                <a:path w="685165" h="223520">
                  <a:moveTo>
                    <a:pt x="348996" y="0"/>
                  </a:moveTo>
                  <a:lnTo>
                    <a:pt x="0" y="223012"/>
                  </a:lnTo>
                </a:path>
                <a:path w="685165" h="223520">
                  <a:moveTo>
                    <a:pt x="352044" y="1524"/>
                  </a:moveTo>
                  <a:lnTo>
                    <a:pt x="348996" y="223012"/>
                  </a:lnTo>
                </a:path>
                <a:path w="685165" h="223520">
                  <a:moveTo>
                    <a:pt x="348996" y="15239"/>
                  </a:moveTo>
                  <a:lnTo>
                    <a:pt x="684911" y="222757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859011" y="4107180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859011" y="4107180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194291" y="4107180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185927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5927" y="277368"/>
                  </a:lnTo>
                  <a:lnTo>
                    <a:pt x="1859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194291" y="4107180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0" y="277368"/>
                  </a:moveTo>
                  <a:lnTo>
                    <a:pt x="185927" y="277368"/>
                  </a:lnTo>
                  <a:lnTo>
                    <a:pt x="185927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510015" y="4107180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510015" y="4107180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503919" y="3390900"/>
              <a:ext cx="2683510" cy="1219835"/>
            </a:xfrm>
            <a:custGeom>
              <a:avLst/>
              <a:gdLst/>
              <a:ahLst/>
              <a:cxnLst/>
              <a:rect l="l" t="t" r="r" b="b"/>
              <a:pathLst>
                <a:path w="2683509" h="1219835">
                  <a:moveTo>
                    <a:pt x="448055" y="493775"/>
                  </a:moveTo>
                  <a:lnTo>
                    <a:pt x="99059" y="716788"/>
                  </a:lnTo>
                </a:path>
                <a:path w="2683509" h="1219835">
                  <a:moveTo>
                    <a:pt x="451103" y="495300"/>
                  </a:moveTo>
                  <a:lnTo>
                    <a:pt x="448055" y="716788"/>
                  </a:lnTo>
                </a:path>
                <a:path w="2683509" h="1219835">
                  <a:moveTo>
                    <a:pt x="448055" y="509016"/>
                  </a:moveTo>
                  <a:lnTo>
                    <a:pt x="783971" y="716533"/>
                  </a:lnTo>
                </a:path>
                <a:path w="2683509" h="1219835">
                  <a:moveTo>
                    <a:pt x="450469" y="996695"/>
                  </a:moveTo>
                  <a:lnTo>
                    <a:pt x="358139" y="1215898"/>
                  </a:lnTo>
                </a:path>
                <a:path w="2683509" h="1219835">
                  <a:moveTo>
                    <a:pt x="452627" y="998219"/>
                  </a:moveTo>
                  <a:lnTo>
                    <a:pt x="449579" y="1219708"/>
                  </a:lnTo>
                </a:path>
                <a:path w="2683509" h="1219835">
                  <a:moveTo>
                    <a:pt x="449579" y="1013460"/>
                  </a:moveTo>
                  <a:lnTo>
                    <a:pt x="531113" y="1217168"/>
                  </a:lnTo>
                </a:path>
                <a:path w="2683509" h="1219835">
                  <a:moveTo>
                    <a:pt x="92328" y="996695"/>
                  </a:moveTo>
                  <a:lnTo>
                    <a:pt x="0" y="1215898"/>
                  </a:lnTo>
                </a:path>
                <a:path w="2683509" h="1219835">
                  <a:moveTo>
                    <a:pt x="96011" y="998219"/>
                  </a:moveTo>
                  <a:lnTo>
                    <a:pt x="92963" y="1219708"/>
                  </a:lnTo>
                </a:path>
                <a:path w="2683509" h="1219835">
                  <a:moveTo>
                    <a:pt x="92963" y="1013460"/>
                  </a:moveTo>
                  <a:lnTo>
                    <a:pt x="174498" y="1217168"/>
                  </a:lnTo>
                </a:path>
                <a:path w="2683509" h="1219835">
                  <a:moveTo>
                    <a:pt x="782701" y="996695"/>
                  </a:moveTo>
                  <a:lnTo>
                    <a:pt x="690372" y="1215898"/>
                  </a:lnTo>
                </a:path>
                <a:path w="2683509" h="1219835">
                  <a:moveTo>
                    <a:pt x="786383" y="998219"/>
                  </a:moveTo>
                  <a:lnTo>
                    <a:pt x="783335" y="1219708"/>
                  </a:lnTo>
                </a:path>
                <a:path w="2683509" h="1219835">
                  <a:moveTo>
                    <a:pt x="783335" y="1013460"/>
                  </a:moveTo>
                  <a:lnTo>
                    <a:pt x="864870" y="1217168"/>
                  </a:lnTo>
                </a:path>
                <a:path w="2683509" h="1219835">
                  <a:moveTo>
                    <a:pt x="1396873" y="995172"/>
                  </a:moveTo>
                  <a:lnTo>
                    <a:pt x="1304544" y="1214374"/>
                  </a:lnTo>
                </a:path>
                <a:path w="2683509" h="1219835">
                  <a:moveTo>
                    <a:pt x="1400555" y="996695"/>
                  </a:moveTo>
                  <a:lnTo>
                    <a:pt x="1397507" y="1218183"/>
                  </a:lnTo>
                </a:path>
                <a:path w="2683509" h="1219835">
                  <a:moveTo>
                    <a:pt x="1397507" y="1010412"/>
                  </a:moveTo>
                  <a:lnTo>
                    <a:pt x="1479041" y="1214120"/>
                  </a:lnTo>
                </a:path>
                <a:path w="2683509" h="1219835">
                  <a:moveTo>
                    <a:pt x="1040256" y="995172"/>
                  </a:moveTo>
                  <a:lnTo>
                    <a:pt x="947927" y="1214374"/>
                  </a:lnTo>
                </a:path>
                <a:path w="2683509" h="1219835">
                  <a:moveTo>
                    <a:pt x="1042415" y="996695"/>
                  </a:moveTo>
                  <a:lnTo>
                    <a:pt x="1039368" y="1218183"/>
                  </a:lnTo>
                </a:path>
                <a:path w="2683509" h="1219835">
                  <a:moveTo>
                    <a:pt x="1039368" y="1010412"/>
                  </a:moveTo>
                  <a:lnTo>
                    <a:pt x="1120902" y="1214120"/>
                  </a:lnTo>
                </a:path>
                <a:path w="2683509" h="1219835">
                  <a:moveTo>
                    <a:pt x="1730628" y="995172"/>
                  </a:moveTo>
                  <a:lnTo>
                    <a:pt x="1638300" y="1214374"/>
                  </a:lnTo>
                </a:path>
                <a:path w="2683509" h="1219835">
                  <a:moveTo>
                    <a:pt x="1734311" y="996695"/>
                  </a:moveTo>
                  <a:lnTo>
                    <a:pt x="1731263" y="1218183"/>
                  </a:lnTo>
                </a:path>
                <a:path w="2683509" h="1219835">
                  <a:moveTo>
                    <a:pt x="1731263" y="1010412"/>
                  </a:moveTo>
                  <a:lnTo>
                    <a:pt x="1812798" y="1214120"/>
                  </a:lnTo>
                </a:path>
                <a:path w="2683509" h="1219835">
                  <a:moveTo>
                    <a:pt x="2314321" y="993648"/>
                  </a:moveTo>
                  <a:lnTo>
                    <a:pt x="2221991" y="1212850"/>
                  </a:lnTo>
                </a:path>
                <a:path w="2683509" h="1219835">
                  <a:moveTo>
                    <a:pt x="2318004" y="995172"/>
                  </a:moveTo>
                  <a:lnTo>
                    <a:pt x="2314955" y="1216660"/>
                  </a:lnTo>
                </a:path>
                <a:path w="2683509" h="1219835">
                  <a:moveTo>
                    <a:pt x="2314955" y="1008888"/>
                  </a:moveTo>
                  <a:lnTo>
                    <a:pt x="2396489" y="1212595"/>
                  </a:lnTo>
                </a:path>
                <a:path w="2683509" h="1219835">
                  <a:moveTo>
                    <a:pt x="2038477" y="993648"/>
                  </a:moveTo>
                  <a:lnTo>
                    <a:pt x="1946148" y="1212850"/>
                  </a:lnTo>
                </a:path>
                <a:path w="2683509" h="1219835">
                  <a:moveTo>
                    <a:pt x="2040635" y="995172"/>
                  </a:moveTo>
                  <a:lnTo>
                    <a:pt x="2037587" y="1216660"/>
                  </a:lnTo>
                </a:path>
                <a:path w="2683509" h="1219835">
                  <a:moveTo>
                    <a:pt x="2037587" y="1008888"/>
                  </a:moveTo>
                  <a:lnTo>
                    <a:pt x="2119122" y="1212595"/>
                  </a:lnTo>
                </a:path>
                <a:path w="2683509" h="1219835">
                  <a:moveTo>
                    <a:pt x="2600832" y="993648"/>
                  </a:moveTo>
                  <a:lnTo>
                    <a:pt x="2508504" y="1212850"/>
                  </a:lnTo>
                </a:path>
                <a:path w="2683509" h="1219835">
                  <a:moveTo>
                    <a:pt x="2604515" y="995172"/>
                  </a:moveTo>
                  <a:lnTo>
                    <a:pt x="2601468" y="1216660"/>
                  </a:lnTo>
                </a:path>
                <a:path w="2683509" h="1219835">
                  <a:moveTo>
                    <a:pt x="2601468" y="1008888"/>
                  </a:moveTo>
                  <a:lnTo>
                    <a:pt x="2683002" y="1212595"/>
                  </a:lnTo>
                </a:path>
                <a:path w="2683509" h="1219835">
                  <a:moveTo>
                    <a:pt x="1408176" y="0"/>
                  </a:moveTo>
                  <a:lnTo>
                    <a:pt x="1405127" y="221487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/>
          <p:nvPr/>
        </p:nvSpPr>
        <p:spPr>
          <a:xfrm>
            <a:off x="1891283" y="4107179"/>
            <a:ext cx="3331845" cy="277495"/>
          </a:xfrm>
          <a:custGeom>
            <a:avLst/>
            <a:gdLst/>
            <a:ahLst/>
            <a:cxnLst/>
            <a:rect l="l" t="t" r="r" b="b"/>
            <a:pathLst>
              <a:path w="3331845" h="277495">
                <a:moveTo>
                  <a:pt x="0" y="277368"/>
                </a:moveTo>
                <a:lnTo>
                  <a:pt x="3331464" y="277368"/>
                </a:lnTo>
                <a:lnTo>
                  <a:pt x="3331464" y="0"/>
                </a:lnTo>
                <a:lnTo>
                  <a:pt x="0" y="0"/>
                </a:lnTo>
                <a:lnTo>
                  <a:pt x="0" y="277368"/>
                </a:lnTo>
                <a:close/>
              </a:path>
            </a:pathLst>
          </a:custGeom>
          <a:ln w="9144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9" name="object 39"/>
          <p:cNvGrpSpPr/>
          <p:nvPr/>
        </p:nvGrpSpPr>
        <p:grpSpPr>
          <a:xfrm>
            <a:off x="1886711" y="2952369"/>
            <a:ext cx="3340735" cy="765175"/>
            <a:chOff x="1886711" y="2952369"/>
            <a:chExt cx="3340735" cy="765175"/>
          </a:xfrm>
        </p:grpSpPr>
        <p:sp>
          <p:nvSpPr>
            <p:cNvPr id="40" name="object 40"/>
            <p:cNvSpPr/>
            <p:nvPr/>
          </p:nvSpPr>
          <p:spPr>
            <a:xfrm>
              <a:off x="1891283" y="3435095"/>
              <a:ext cx="3331845" cy="277495"/>
            </a:xfrm>
            <a:custGeom>
              <a:avLst/>
              <a:gdLst/>
              <a:ahLst/>
              <a:cxnLst/>
              <a:rect l="l" t="t" r="r" b="b"/>
              <a:pathLst>
                <a:path w="3331845" h="277495">
                  <a:moveTo>
                    <a:pt x="0" y="277367"/>
                  </a:moveTo>
                  <a:lnTo>
                    <a:pt x="3331464" y="277367"/>
                  </a:lnTo>
                  <a:lnTo>
                    <a:pt x="3331464" y="0"/>
                  </a:lnTo>
                  <a:lnTo>
                    <a:pt x="0" y="0"/>
                  </a:lnTo>
                  <a:lnTo>
                    <a:pt x="0" y="277367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891283" y="3435095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5" h="277495">
                  <a:moveTo>
                    <a:pt x="184404" y="0"/>
                  </a:moveTo>
                  <a:lnTo>
                    <a:pt x="0" y="0"/>
                  </a:lnTo>
                  <a:lnTo>
                    <a:pt x="0" y="277367"/>
                  </a:lnTo>
                  <a:lnTo>
                    <a:pt x="184404" y="277367"/>
                  </a:lnTo>
                  <a:lnTo>
                    <a:pt x="1844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891283" y="3435095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5" h="277495">
                  <a:moveTo>
                    <a:pt x="0" y="277367"/>
                  </a:moveTo>
                  <a:lnTo>
                    <a:pt x="184404" y="277367"/>
                  </a:lnTo>
                  <a:lnTo>
                    <a:pt x="184404" y="0"/>
                  </a:lnTo>
                  <a:lnTo>
                    <a:pt x="0" y="0"/>
                  </a:lnTo>
                  <a:lnTo>
                    <a:pt x="0" y="277367"/>
                  </a:lnTo>
                  <a:close/>
                </a:path>
              </a:pathLst>
            </a:custGeom>
            <a:ln w="9143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984247" y="2952369"/>
              <a:ext cx="879475" cy="437515"/>
            </a:xfrm>
            <a:custGeom>
              <a:avLst/>
              <a:gdLst/>
              <a:ahLst/>
              <a:cxnLst/>
              <a:rect l="l" t="t" r="r" b="b"/>
              <a:pathLst>
                <a:path w="879475" h="437514">
                  <a:moveTo>
                    <a:pt x="51562" y="369061"/>
                  </a:moveTo>
                  <a:lnTo>
                    <a:pt x="0" y="436879"/>
                  </a:lnTo>
                  <a:lnTo>
                    <a:pt x="85216" y="437388"/>
                  </a:lnTo>
                  <a:lnTo>
                    <a:pt x="74707" y="416051"/>
                  </a:lnTo>
                  <a:lnTo>
                    <a:pt x="56641" y="416051"/>
                  </a:lnTo>
                  <a:lnTo>
                    <a:pt x="52831" y="414781"/>
                  </a:lnTo>
                  <a:lnTo>
                    <a:pt x="51307" y="411606"/>
                  </a:lnTo>
                  <a:lnTo>
                    <a:pt x="49656" y="408431"/>
                  </a:lnTo>
                  <a:lnTo>
                    <a:pt x="51053" y="404621"/>
                  </a:lnTo>
                  <a:lnTo>
                    <a:pt x="65549" y="397459"/>
                  </a:lnTo>
                  <a:lnTo>
                    <a:pt x="51562" y="369061"/>
                  </a:lnTo>
                  <a:close/>
                </a:path>
                <a:path w="879475" h="437514">
                  <a:moveTo>
                    <a:pt x="65549" y="397459"/>
                  </a:moveTo>
                  <a:lnTo>
                    <a:pt x="51053" y="404621"/>
                  </a:lnTo>
                  <a:lnTo>
                    <a:pt x="49656" y="408431"/>
                  </a:lnTo>
                  <a:lnTo>
                    <a:pt x="51307" y="411606"/>
                  </a:lnTo>
                  <a:lnTo>
                    <a:pt x="52831" y="414781"/>
                  </a:lnTo>
                  <a:lnTo>
                    <a:pt x="56641" y="416051"/>
                  </a:lnTo>
                  <a:lnTo>
                    <a:pt x="59816" y="414527"/>
                  </a:lnTo>
                  <a:lnTo>
                    <a:pt x="71195" y="408922"/>
                  </a:lnTo>
                  <a:lnTo>
                    <a:pt x="65549" y="397459"/>
                  </a:lnTo>
                  <a:close/>
                </a:path>
                <a:path w="879475" h="437514">
                  <a:moveTo>
                    <a:pt x="71195" y="408922"/>
                  </a:moveTo>
                  <a:lnTo>
                    <a:pt x="59816" y="414527"/>
                  </a:lnTo>
                  <a:lnTo>
                    <a:pt x="56641" y="416051"/>
                  </a:lnTo>
                  <a:lnTo>
                    <a:pt x="74707" y="416051"/>
                  </a:lnTo>
                  <a:lnTo>
                    <a:pt x="71195" y="408922"/>
                  </a:lnTo>
                  <a:close/>
                </a:path>
                <a:path w="879475" h="437514">
                  <a:moveTo>
                    <a:pt x="872489" y="0"/>
                  </a:moveTo>
                  <a:lnTo>
                    <a:pt x="869314" y="1523"/>
                  </a:lnTo>
                  <a:lnTo>
                    <a:pt x="65549" y="397459"/>
                  </a:lnTo>
                  <a:lnTo>
                    <a:pt x="71195" y="408922"/>
                  </a:lnTo>
                  <a:lnTo>
                    <a:pt x="874902" y="12953"/>
                  </a:lnTo>
                  <a:lnTo>
                    <a:pt x="878077" y="11429"/>
                  </a:lnTo>
                  <a:lnTo>
                    <a:pt x="879347" y="7619"/>
                  </a:lnTo>
                  <a:lnTo>
                    <a:pt x="876300" y="1269"/>
                  </a:lnTo>
                  <a:lnTo>
                    <a:pt x="872489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5541645" y="3418713"/>
            <a:ext cx="859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Gothic Uralic"/>
                <a:cs typeface="Gothic Uralic"/>
              </a:rPr>
              <a:t>Waiting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544058" y="4090161"/>
            <a:ext cx="9823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othic Uralic"/>
                <a:cs typeface="Gothic Uralic"/>
              </a:rPr>
              <a:t>Ex</a:t>
            </a:r>
            <a:r>
              <a:rPr sz="1800" spc="-10" dirty="0">
                <a:latin typeface="Gothic Uralic"/>
                <a:cs typeface="Gothic Uralic"/>
              </a:rPr>
              <a:t>p</a:t>
            </a:r>
            <a:r>
              <a:rPr sz="1800" spc="10" dirty="0">
                <a:latin typeface="Gothic Uralic"/>
                <a:cs typeface="Gothic Uralic"/>
              </a:rPr>
              <a:t>l</a:t>
            </a:r>
            <a:r>
              <a:rPr sz="1800" spc="-5" dirty="0">
                <a:latin typeface="Gothic Uralic"/>
                <a:cs typeface="Gothic Uralic"/>
              </a:rPr>
              <a:t>or</a:t>
            </a:r>
            <a:r>
              <a:rPr sz="1800" spc="-20" dirty="0">
                <a:latin typeface="Gothic Uralic"/>
                <a:cs typeface="Gothic Uralic"/>
              </a:rPr>
              <a:t>e</a:t>
            </a:r>
            <a:r>
              <a:rPr sz="1800" dirty="0">
                <a:latin typeface="Gothic Uralic"/>
                <a:cs typeface="Gothic Uralic"/>
              </a:rPr>
              <a:t>d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38200" y="1981200"/>
            <a:ext cx="3269615" cy="1103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Breadth-First</a:t>
            </a:r>
            <a:r>
              <a:rPr sz="2400" b="1" i="1" spc="-15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400" b="1" i="1" dirty="0">
                <a:solidFill>
                  <a:srgbClr val="252525"/>
                </a:solidFill>
                <a:latin typeface="TeXGyreAdventor"/>
                <a:cs typeface="TeXGyreAdventor"/>
              </a:rPr>
              <a:t>Search</a:t>
            </a:r>
            <a:endParaRPr sz="2400" dirty="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200" dirty="0">
              <a:latin typeface="TeXGyreAdventor"/>
              <a:cs typeface="TeXGyreAdventor"/>
            </a:endParaRPr>
          </a:p>
          <a:p>
            <a:pPr marL="2060575">
              <a:lnSpc>
                <a:spcPct val="100000"/>
              </a:lnSpc>
            </a:pPr>
            <a:r>
              <a:rPr sz="1800" dirty="0">
                <a:solidFill>
                  <a:srgbClr val="C00000"/>
                </a:solidFill>
                <a:latin typeface="Gothic Uralic"/>
                <a:cs typeface="Gothic Uralic"/>
              </a:rPr>
              <a:t>Initial</a:t>
            </a:r>
            <a:r>
              <a:rPr sz="1800" spc="-90" dirty="0">
                <a:solidFill>
                  <a:srgbClr val="C00000"/>
                </a:solidFill>
                <a:latin typeface="Gothic Uralic"/>
                <a:cs typeface="Gothic Uralic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Gothic Uralic"/>
                <a:cs typeface="Gothic Uralic"/>
              </a:rPr>
              <a:t>State</a:t>
            </a:r>
            <a:endParaRPr sz="1800" dirty="0">
              <a:latin typeface="Gothic Uralic"/>
              <a:cs typeface="Gothic Uralic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175715" y="3441319"/>
            <a:ext cx="6591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latin typeface="Gothic Uralic"/>
                <a:cs typeface="Gothic Uralic"/>
              </a:rPr>
              <a:t>F</a:t>
            </a:r>
            <a:r>
              <a:rPr sz="1600" spc="-5" dirty="0">
                <a:latin typeface="Gothic Uralic"/>
                <a:cs typeface="Gothic Uralic"/>
              </a:rPr>
              <a:t>R</a:t>
            </a:r>
            <a:r>
              <a:rPr sz="1600" dirty="0">
                <a:latin typeface="Gothic Uralic"/>
                <a:cs typeface="Gothic Uralic"/>
              </a:rPr>
              <a:t>O</a:t>
            </a:r>
            <a:r>
              <a:rPr sz="1600" spc="-10" dirty="0">
                <a:latin typeface="Gothic Uralic"/>
                <a:cs typeface="Gothic Uralic"/>
              </a:rPr>
              <a:t>N</a:t>
            </a:r>
            <a:r>
              <a:rPr sz="1600" spc="-5" dirty="0">
                <a:latin typeface="Gothic Uralic"/>
                <a:cs typeface="Gothic Uralic"/>
              </a:rPr>
              <a:t>T</a:t>
            </a:r>
            <a:endParaRPr sz="160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0"/>
            <a:ext cx="8738616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80537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Implementing </a:t>
            </a:r>
            <a:r>
              <a:rPr spc="-10" dirty="0"/>
              <a:t>Search</a:t>
            </a:r>
            <a:r>
              <a:rPr spc="25" dirty="0"/>
              <a:t> </a:t>
            </a:r>
            <a:r>
              <a:rPr spc="-5" dirty="0"/>
              <a:t>Algorithms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8200" y="1752600"/>
            <a:ext cx="29578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Breadth-First</a:t>
            </a:r>
            <a:r>
              <a:rPr sz="2400" b="1" i="1" spc="-55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400" b="1" i="1" dirty="0">
                <a:solidFill>
                  <a:srgbClr val="252525"/>
                </a:solidFill>
                <a:latin typeface="TeXGyreAdventor"/>
                <a:cs typeface="TeXGyreAdventor"/>
              </a:rPr>
              <a:t>Search</a:t>
            </a:r>
            <a:endParaRPr sz="2400" dirty="0">
              <a:latin typeface="TeXGyreAdventor"/>
              <a:cs typeface="TeXGyreAdventor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499347" y="3108960"/>
            <a:ext cx="2697480" cy="1506220"/>
            <a:chOff x="8499347" y="3108960"/>
            <a:chExt cx="2697480" cy="1506220"/>
          </a:xfrm>
        </p:grpSpPr>
        <p:sp>
          <p:nvSpPr>
            <p:cNvPr id="7" name="object 7"/>
            <p:cNvSpPr/>
            <p:nvPr/>
          </p:nvSpPr>
          <p:spPr>
            <a:xfrm>
              <a:off x="9819131" y="3113532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185927" y="0"/>
                  </a:moveTo>
                  <a:lnTo>
                    <a:pt x="0" y="0"/>
                  </a:lnTo>
                  <a:lnTo>
                    <a:pt x="0" y="277367"/>
                  </a:lnTo>
                  <a:lnTo>
                    <a:pt x="185927" y="277367"/>
                  </a:lnTo>
                  <a:lnTo>
                    <a:pt x="185927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819131" y="3113532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0" y="277367"/>
                  </a:moveTo>
                  <a:lnTo>
                    <a:pt x="185927" y="277367"/>
                  </a:lnTo>
                  <a:lnTo>
                    <a:pt x="185927" y="0"/>
                  </a:lnTo>
                  <a:lnTo>
                    <a:pt x="0" y="0"/>
                  </a:lnTo>
                  <a:lnTo>
                    <a:pt x="0" y="277367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869679" y="3614928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869679" y="3614928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816083" y="3611880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185927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5927" y="277368"/>
                  </a:lnTo>
                  <a:lnTo>
                    <a:pt x="1859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816083" y="3611880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0" y="277368"/>
                  </a:moveTo>
                  <a:lnTo>
                    <a:pt x="185927" y="277368"/>
                  </a:lnTo>
                  <a:lnTo>
                    <a:pt x="185927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962643" y="3390900"/>
              <a:ext cx="949960" cy="224790"/>
            </a:xfrm>
            <a:custGeom>
              <a:avLst/>
              <a:gdLst/>
              <a:ahLst/>
              <a:cxnLst/>
              <a:rect l="l" t="t" r="r" b="b"/>
              <a:pathLst>
                <a:path w="949959" h="224789">
                  <a:moveTo>
                    <a:pt x="949705" y="0"/>
                  </a:moveTo>
                  <a:lnTo>
                    <a:pt x="0" y="224536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722863" y="3611880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722863" y="3611880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912095" y="3390900"/>
              <a:ext cx="903605" cy="221615"/>
            </a:xfrm>
            <a:custGeom>
              <a:avLst/>
              <a:gdLst/>
              <a:ahLst/>
              <a:cxnLst/>
              <a:rect l="l" t="t" r="r" b="b"/>
              <a:pathLst>
                <a:path w="903604" h="221614">
                  <a:moveTo>
                    <a:pt x="0" y="0"/>
                  </a:moveTo>
                  <a:lnTo>
                    <a:pt x="903224" y="221487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456163" y="4107180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185927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5927" y="277368"/>
                  </a:lnTo>
                  <a:lnTo>
                    <a:pt x="1859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456163" y="4107180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0" y="277368"/>
                  </a:moveTo>
                  <a:lnTo>
                    <a:pt x="185927" y="277368"/>
                  </a:lnTo>
                  <a:lnTo>
                    <a:pt x="185927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722863" y="4110227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722863" y="4110227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549127" y="3889248"/>
              <a:ext cx="269875" cy="221615"/>
            </a:xfrm>
            <a:custGeom>
              <a:avLst/>
              <a:gdLst/>
              <a:ahLst/>
              <a:cxnLst/>
              <a:rect l="l" t="t" r="r" b="b"/>
              <a:pathLst>
                <a:path w="269875" h="221614">
                  <a:moveTo>
                    <a:pt x="266826" y="13715"/>
                  </a:moveTo>
                  <a:lnTo>
                    <a:pt x="0" y="217931"/>
                  </a:lnTo>
                </a:path>
                <a:path w="269875" h="221614">
                  <a:moveTo>
                    <a:pt x="269748" y="0"/>
                  </a:moveTo>
                  <a:lnTo>
                    <a:pt x="266700" y="221487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006327" y="4108704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185927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5927" y="277368"/>
                  </a:lnTo>
                  <a:lnTo>
                    <a:pt x="1859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006327" y="4108704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0" y="277368"/>
                  </a:moveTo>
                  <a:lnTo>
                    <a:pt x="185927" y="277368"/>
                  </a:lnTo>
                  <a:lnTo>
                    <a:pt x="185927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815827" y="3921252"/>
              <a:ext cx="284480" cy="187960"/>
            </a:xfrm>
            <a:custGeom>
              <a:avLst/>
              <a:gdLst/>
              <a:ahLst/>
              <a:cxnLst/>
              <a:rect l="l" t="t" r="r" b="b"/>
              <a:pathLst>
                <a:path w="284479" h="187960">
                  <a:moveTo>
                    <a:pt x="0" y="0"/>
                  </a:moveTo>
                  <a:lnTo>
                    <a:pt x="284225" y="187579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454895" y="4110227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454895" y="4110227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803891" y="4110227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803891" y="4110227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140695" y="4110227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0140695" y="4110227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547859" y="3887724"/>
              <a:ext cx="685165" cy="223520"/>
            </a:xfrm>
            <a:custGeom>
              <a:avLst/>
              <a:gdLst/>
              <a:ahLst/>
              <a:cxnLst/>
              <a:rect l="l" t="t" r="r" b="b"/>
              <a:pathLst>
                <a:path w="685165" h="223520">
                  <a:moveTo>
                    <a:pt x="348996" y="0"/>
                  </a:moveTo>
                  <a:lnTo>
                    <a:pt x="0" y="223012"/>
                  </a:lnTo>
                </a:path>
                <a:path w="685165" h="223520">
                  <a:moveTo>
                    <a:pt x="352044" y="1524"/>
                  </a:moveTo>
                  <a:lnTo>
                    <a:pt x="348996" y="223012"/>
                  </a:lnTo>
                </a:path>
                <a:path w="685165" h="223520">
                  <a:moveTo>
                    <a:pt x="348996" y="15239"/>
                  </a:moveTo>
                  <a:lnTo>
                    <a:pt x="684911" y="222757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859011" y="4107180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859011" y="4107180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194291" y="4107180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185927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5927" y="277368"/>
                  </a:lnTo>
                  <a:lnTo>
                    <a:pt x="1859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194291" y="4107180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0" y="277368"/>
                  </a:moveTo>
                  <a:lnTo>
                    <a:pt x="185927" y="277368"/>
                  </a:lnTo>
                  <a:lnTo>
                    <a:pt x="185927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510015" y="4107180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510015" y="4107180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503919" y="3390900"/>
              <a:ext cx="2683510" cy="1219835"/>
            </a:xfrm>
            <a:custGeom>
              <a:avLst/>
              <a:gdLst/>
              <a:ahLst/>
              <a:cxnLst/>
              <a:rect l="l" t="t" r="r" b="b"/>
              <a:pathLst>
                <a:path w="2683509" h="1219835">
                  <a:moveTo>
                    <a:pt x="448055" y="493775"/>
                  </a:moveTo>
                  <a:lnTo>
                    <a:pt x="99059" y="716788"/>
                  </a:lnTo>
                </a:path>
                <a:path w="2683509" h="1219835">
                  <a:moveTo>
                    <a:pt x="451103" y="495300"/>
                  </a:moveTo>
                  <a:lnTo>
                    <a:pt x="448055" y="716788"/>
                  </a:lnTo>
                </a:path>
                <a:path w="2683509" h="1219835">
                  <a:moveTo>
                    <a:pt x="448055" y="509016"/>
                  </a:moveTo>
                  <a:lnTo>
                    <a:pt x="783971" y="716533"/>
                  </a:lnTo>
                </a:path>
                <a:path w="2683509" h="1219835">
                  <a:moveTo>
                    <a:pt x="450469" y="996695"/>
                  </a:moveTo>
                  <a:lnTo>
                    <a:pt x="358139" y="1215898"/>
                  </a:lnTo>
                </a:path>
                <a:path w="2683509" h="1219835">
                  <a:moveTo>
                    <a:pt x="452627" y="998219"/>
                  </a:moveTo>
                  <a:lnTo>
                    <a:pt x="449579" y="1219708"/>
                  </a:lnTo>
                </a:path>
                <a:path w="2683509" h="1219835">
                  <a:moveTo>
                    <a:pt x="449579" y="1013460"/>
                  </a:moveTo>
                  <a:lnTo>
                    <a:pt x="531113" y="1217168"/>
                  </a:lnTo>
                </a:path>
                <a:path w="2683509" h="1219835">
                  <a:moveTo>
                    <a:pt x="92328" y="996695"/>
                  </a:moveTo>
                  <a:lnTo>
                    <a:pt x="0" y="1215898"/>
                  </a:lnTo>
                </a:path>
                <a:path w="2683509" h="1219835">
                  <a:moveTo>
                    <a:pt x="96011" y="998219"/>
                  </a:moveTo>
                  <a:lnTo>
                    <a:pt x="92963" y="1219708"/>
                  </a:lnTo>
                </a:path>
                <a:path w="2683509" h="1219835">
                  <a:moveTo>
                    <a:pt x="92963" y="1013460"/>
                  </a:moveTo>
                  <a:lnTo>
                    <a:pt x="174498" y="1217168"/>
                  </a:lnTo>
                </a:path>
                <a:path w="2683509" h="1219835">
                  <a:moveTo>
                    <a:pt x="782701" y="996695"/>
                  </a:moveTo>
                  <a:lnTo>
                    <a:pt x="690372" y="1215898"/>
                  </a:lnTo>
                </a:path>
                <a:path w="2683509" h="1219835">
                  <a:moveTo>
                    <a:pt x="786383" y="998219"/>
                  </a:moveTo>
                  <a:lnTo>
                    <a:pt x="783335" y="1219708"/>
                  </a:lnTo>
                </a:path>
                <a:path w="2683509" h="1219835">
                  <a:moveTo>
                    <a:pt x="783335" y="1013460"/>
                  </a:moveTo>
                  <a:lnTo>
                    <a:pt x="864870" y="1217168"/>
                  </a:lnTo>
                </a:path>
                <a:path w="2683509" h="1219835">
                  <a:moveTo>
                    <a:pt x="1396873" y="995172"/>
                  </a:moveTo>
                  <a:lnTo>
                    <a:pt x="1304544" y="1214374"/>
                  </a:lnTo>
                </a:path>
                <a:path w="2683509" h="1219835">
                  <a:moveTo>
                    <a:pt x="1400555" y="996695"/>
                  </a:moveTo>
                  <a:lnTo>
                    <a:pt x="1397507" y="1218183"/>
                  </a:lnTo>
                </a:path>
                <a:path w="2683509" h="1219835">
                  <a:moveTo>
                    <a:pt x="1397507" y="1010412"/>
                  </a:moveTo>
                  <a:lnTo>
                    <a:pt x="1479041" y="1214120"/>
                  </a:lnTo>
                </a:path>
                <a:path w="2683509" h="1219835">
                  <a:moveTo>
                    <a:pt x="1040256" y="995172"/>
                  </a:moveTo>
                  <a:lnTo>
                    <a:pt x="947927" y="1214374"/>
                  </a:lnTo>
                </a:path>
                <a:path w="2683509" h="1219835">
                  <a:moveTo>
                    <a:pt x="1042415" y="996695"/>
                  </a:moveTo>
                  <a:lnTo>
                    <a:pt x="1039368" y="1218183"/>
                  </a:lnTo>
                </a:path>
                <a:path w="2683509" h="1219835">
                  <a:moveTo>
                    <a:pt x="1039368" y="1010412"/>
                  </a:moveTo>
                  <a:lnTo>
                    <a:pt x="1120902" y="1214120"/>
                  </a:lnTo>
                </a:path>
                <a:path w="2683509" h="1219835">
                  <a:moveTo>
                    <a:pt x="1730628" y="995172"/>
                  </a:moveTo>
                  <a:lnTo>
                    <a:pt x="1638300" y="1214374"/>
                  </a:lnTo>
                </a:path>
                <a:path w="2683509" h="1219835">
                  <a:moveTo>
                    <a:pt x="1734311" y="996695"/>
                  </a:moveTo>
                  <a:lnTo>
                    <a:pt x="1731263" y="1218183"/>
                  </a:lnTo>
                </a:path>
                <a:path w="2683509" h="1219835">
                  <a:moveTo>
                    <a:pt x="1731263" y="1010412"/>
                  </a:moveTo>
                  <a:lnTo>
                    <a:pt x="1812798" y="1214120"/>
                  </a:lnTo>
                </a:path>
                <a:path w="2683509" h="1219835">
                  <a:moveTo>
                    <a:pt x="2314321" y="993648"/>
                  </a:moveTo>
                  <a:lnTo>
                    <a:pt x="2221991" y="1212850"/>
                  </a:lnTo>
                </a:path>
                <a:path w="2683509" h="1219835">
                  <a:moveTo>
                    <a:pt x="2318004" y="995172"/>
                  </a:moveTo>
                  <a:lnTo>
                    <a:pt x="2314955" y="1216660"/>
                  </a:lnTo>
                </a:path>
                <a:path w="2683509" h="1219835">
                  <a:moveTo>
                    <a:pt x="2314955" y="1008888"/>
                  </a:moveTo>
                  <a:lnTo>
                    <a:pt x="2396489" y="1212595"/>
                  </a:lnTo>
                </a:path>
                <a:path w="2683509" h="1219835">
                  <a:moveTo>
                    <a:pt x="2038477" y="993648"/>
                  </a:moveTo>
                  <a:lnTo>
                    <a:pt x="1946148" y="1212850"/>
                  </a:lnTo>
                </a:path>
                <a:path w="2683509" h="1219835">
                  <a:moveTo>
                    <a:pt x="2040635" y="995172"/>
                  </a:moveTo>
                  <a:lnTo>
                    <a:pt x="2037587" y="1216660"/>
                  </a:lnTo>
                </a:path>
                <a:path w="2683509" h="1219835">
                  <a:moveTo>
                    <a:pt x="2037587" y="1008888"/>
                  </a:moveTo>
                  <a:lnTo>
                    <a:pt x="2119122" y="1212595"/>
                  </a:lnTo>
                </a:path>
                <a:path w="2683509" h="1219835">
                  <a:moveTo>
                    <a:pt x="2600832" y="993648"/>
                  </a:moveTo>
                  <a:lnTo>
                    <a:pt x="2508504" y="1212850"/>
                  </a:lnTo>
                </a:path>
                <a:path w="2683509" h="1219835">
                  <a:moveTo>
                    <a:pt x="2604515" y="995172"/>
                  </a:moveTo>
                  <a:lnTo>
                    <a:pt x="2601468" y="1216660"/>
                  </a:lnTo>
                </a:path>
                <a:path w="2683509" h="1219835">
                  <a:moveTo>
                    <a:pt x="2601468" y="1008888"/>
                  </a:moveTo>
                  <a:lnTo>
                    <a:pt x="2683002" y="1212595"/>
                  </a:lnTo>
                </a:path>
                <a:path w="2683509" h="1219835">
                  <a:moveTo>
                    <a:pt x="1408176" y="0"/>
                  </a:moveTo>
                  <a:lnTo>
                    <a:pt x="1405127" y="221487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1886711" y="3430523"/>
            <a:ext cx="3340735" cy="958850"/>
            <a:chOff x="1886711" y="3430523"/>
            <a:chExt cx="3340735" cy="958850"/>
          </a:xfrm>
        </p:grpSpPr>
        <p:sp>
          <p:nvSpPr>
            <p:cNvPr id="40" name="object 40"/>
            <p:cNvSpPr/>
            <p:nvPr/>
          </p:nvSpPr>
          <p:spPr>
            <a:xfrm>
              <a:off x="1891283" y="3435095"/>
              <a:ext cx="3331845" cy="277495"/>
            </a:xfrm>
            <a:custGeom>
              <a:avLst/>
              <a:gdLst/>
              <a:ahLst/>
              <a:cxnLst/>
              <a:rect l="l" t="t" r="r" b="b"/>
              <a:pathLst>
                <a:path w="3331845" h="277495">
                  <a:moveTo>
                    <a:pt x="0" y="277367"/>
                  </a:moveTo>
                  <a:lnTo>
                    <a:pt x="3331464" y="277367"/>
                  </a:lnTo>
                  <a:lnTo>
                    <a:pt x="3331464" y="0"/>
                  </a:lnTo>
                  <a:lnTo>
                    <a:pt x="0" y="0"/>
                  </a:lnTo>
                  <a:lnTo>
                    <a:pt x="0" y="277367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891283" y="3435095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5" h="277495">
                  <a:moveTo>
                    <a:pt x="184404" y="0"/>
                  </a:moveTo>
                  <a:lnTo>
                    <a:pt x="0" y="0"/>
                  </a:lnTo>
                  <a:lnTo>
                    <a:pt x="0" y="277367"/>
                  </a:lnTo>
                  <a:lnTo>
                    <a:pt x="184404" y="277367"/>
                  </a:lnTo>
                  <a:lnTo>
                    <a:pt x="184404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891283" y="3435095"/>
              <a:ext cx="3331845" cy="949960"/>
            </a:xfrm>
            <a:custGeom>
              <a:avLst/>
              <a:gdLst/>
              <a:ahLst/>
              <a:cxnLst/>
              <a:rect l="l" t="t" r="r" b="b"/>
              <a:pathLst>
                <a:path w="3331845" h="949960">
                  <a:moveTo>
                    <a:pt x="0" y="277367"/>
                  </a:moveTo>
                  <a:lnTo>
                    <a:pt x="184404" y="277367"/>
                  </a:lnTo>
                  <a:lnTo>
                    <a:pt x="184404" y="0"/>
                  </a:lnTo>
                  <a:lnTo>
                    <a:pt x="0" y="0"/>
                  </a:lnTo>
                  <a:lnTo>
                    <a:pt x="0" y="277367"/>
                  </a:lnTo>
                  <a:close/>
                </a:path>
                <a:path w="3331845" h="949960">
                  <a:moveTo>
                    <a:pt x="0" y="949451"/>
                  </a:moveTo>
                  <a:lnTo>
                    <a:pt x="3331464" y="949451"/>
                  </a:lnTo>
                  <a:lnTo>
                    <a:pt x="3331464" y="672083"/>
                  </a:lnTo>
                  <a:lnTo>
                    <a:pt x="0" y="672083"/>
                  </a:lnTo>
                  <a:lnTo>
                    <a:pt x="0" y="949451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918715" y="3692651"/>
              <a:ext cx="123825" cy="414655"/>
            </a:xfrm>
            <a:custGeom>
              <a:avLst/>
              <a:gdLst/>
              <a:ahLst/>
              <a:cxnLst/>
              <a:rect l="l" t="t" r="r" b="b"/>
              <a:pathLst>
                <a:path w="123825" h="414654">
                  <a:moveTo>
                    <a:pt x="41147" y="291211"/>
                  </a:moveTo>
                  <a:lnTo>
                    <a:pt x="0" y="291211"/>
                  </a:lnTo>
                  <a:lnTo>
                    <a:pt x="61721" y="414655"/>
                  </a:lnTo>
                  <a:lnTo>
                    <a:pt x="102869" y="332359"/>
                  </a:lnTo>
                  <a:lnTo>
                    <a:pt x="61721" y="332359"/>
                  </a:lnTo>
                  <a:lnTo>
                    <a:pt x="53738" y="330751"/>
                  </a:lnTo>
                  <a:lnTo>
                    <a:pt x="47196" y="326358"/>
                  </a:lnTo>
                  <a:lnTo>
                    <a:pt x="42773" y="319821"/>
                  </a:lnTo>
                  <a:lnTo>
                    <a:pt x="41147" y="311785"/>
                  </a:lnTo>
                  <a:lnTo>
                    <a:pt x="41147" y="291211"/>
                  </a:lnTo>
                  <a:close/>
                </a:path>
                <a:path w="123825" h="414654">
                  <a:moveTo>
                    <a:pt x="61721" y="0"/>
                  </a:moveTo>
                  <a:lnTo>
                    <a:pt x="53738" y="1625"/>
                  </a:lnTo>
                  <a:lnTo>
                    <a:pt x="47196" y="6048"/>
                  </a:lnTo>
                  <a:lnTo>
                    <a:pt x="42773" y="12590"/>
                  </a:lnTo>
                  <a:lnTo>
                    <a:pt x="41147" y="20574"/>
                  </a:lnTo>
                  <a:lnTo>
                    <a:pt x="41147" y="311785"/>
                  </a:lnTo>
                  <a:lnTo>
                    <a:pt x="42773" y="319821"/>
                  </a:lnTo>
                  <a:lnTo>
                    <a:pt x="47196" y="326358"/>
                  </a:lnTo>
                  <a:lnTo>
                    <a:pt x="53738" y="330751"/>
                  </a:lnTo>
                  <a:lnTo>
                    <a:pt x="61721" y="332359"/>
                  </a:lnTo>
                  <a:lnTo>
                    <a:pt x="69705" y="330751"/>
                  </a:lnTo>
                  <a:lnTo>
                    <a:pt x="76247" y="326358"/>
                  </a:lnTo>
                  <a:lnTo>
                    <a:pt x="80670" y="319821"/>
                  </a:lnTo>
                  <a:lnTo>
                    <a:pt x="82295" y="311785"/>
                  </a:lnTo>
                  <a:lnTo>
                    <a:pt x="82295" y="20574"/>
                  </a:lnTo>
                  <a:lnTo>
                    <a:pt x="80670" y="12590"/>
                  </a:lnTo>
                  <a:lnTo>
                    <a:pt x="76247" y="6048"/>
                  </a:lnTo>
                  <a:lnTo>
                    <a:pt x="69705" y="1625"/>
                  </a:lnTo>
                  <a:lnTo>
                    <a:pt x="61721" y="0"/>
                  </a:lnTo>
                  <a:close/>
                </a:path>
                <a:path w="123825" h="414654">
                  <a:moveTo>
                    <a:pt x="123443" y="291211"/>
                  </a:moveTo>
                  <a:lnTo>
                    <a:pt x="82295" y="291211"/>
                  </a:lnTo>
                  <a:lnTo>
                    <a:pt x="82295" y="311785"/>
                  </a:lnTo>
                  <a:lnTo>
                    <a:pt x="80670" y="319821"/>
                  </a:lnTo>
                  <a:lnTo>
                    <a:pt x="76247" y="326358"/>
                  </a:lnTo>
                  <a:lnTo>
                    <a:pt x="69705" y="330751"/>
                  </a:lnTo>
                  <a:lnTo>
                    <a:pt x="61721" y="332359"/>
                  </a:lnTo>
                  <a:lnTo>
                    <a:pt x="102869" y="332359"/>
                  </a:lnTo>
                  <a:lnTo>
                    <a:pt x="123443" y="291211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1175715" y="2918333"/>
            <a:ext cx="7479665" cy="1471930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90"/>
              </a:spcBef>
            </a:pPr>
            <a:r>
              <a:rPr sz="1800" spc="-10" dirty="0">
                <a:solidFill>
                  <a:srgbClr val="C00000"/>
                </a:solidFill>
                <a:latin typeface="Gothic Uralic"/>
                <a:cs typeface="Gothic Uralic"/>
              </a:rPr>
              <a:t>Expand</a:t>
            </a:r>
            <a:r>
              <a:rPr sz="1800" spc="-60" dirty="0">
                <a:solidFill>
                  <a:srgbClr val="C00000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Gothic Uralic"/>
                <a:cs typeface="Gothic Uralic"/>
              </a:rPr>
              <a:t>node</a:t>
            </a:r>
            <a:endParaRPr sz="18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  <a:tabLst>
                <a:tab pos="4099560" algn="l"/>
                <a:tab pos="4378325" algn="l"/>
              </a:tabLst>
            </a:pPr>
            <a:r>
              <a:rPr sz="2400" spc="-7" baseline="2000" dirty="0">
                <a:latin typeface="Gothic Uralic"/>
                <a:cs typeface="Gothic Uralic"/>
              </a:rPr>
              <a:t>FRONT</a:t>
            </a:r>
            <a:r>
              <a:rPr sz="2400" u="sng" spc="-7" baseline="2000" dirty="0">
                <a:uFill>
                  <a:solidFill>
                    <a:srgbClr val="C00000"/>
                  </a:solidFill>
                </a:uFill>
                <a:latin typeface="Gothic Uralic"/>
                <a:cs typeface="Gothic Uralic"/>
              </a:rPr>
              <a:t> 	</a:t>
            </a:r>
            <a:r>
              <a:rPr sz="2400" spc="-7" baseline="2000" dirty="0">
                <a:latin typeface="Gothic Uralic"/>
                <a:cs typeface="Gothic Uralic"/>
              </a:rPr>
              <a:t>	</a:t>
            </a:r>
            <a:r>
              <a:rPr sz="1800" spc="-10" dirty="0">
                <a:latin typeface="Gothic Uralic"/>
                <a:cs typeface="Gothic Uralic"/>
              </a:rPr>
              <a:t>Waiting</a:t>
            </a:r>
            <a:endParaRPr sz="180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600">
              <a:latin typeface="Gothic Uralic"/>
              <a:cs typeface="Gothic Uralic"/>
            </a:endParaRPr>
          </a:p>
          <a:p>
            <a:pPr marL="4380865">
              <a:lnSpc>
                <a:spcPct val="100000"/>
              </a:lnSpc>
            </a:pPr>
            <a:r>
              <a:rPr sz="1800" spc="-5" dirty="0">
                <a:latin typeface="Gothic Uralic"/>
                <a:cs typeface="Gothic Uralic"/>
              </a:rPr>
              <a:t>Explored</a:t>
            </a:r>
            <a:endParaRPr sz="180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32852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4572" y="0"/>
            <a:ext cx="12201525" cy="1176655"/>
            <a:chOff x="-4572" y="0"/>
            <a:chExt cx="12201525" cy="117665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11673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1167765"/>
            </a:xfrm>
            <a:custGeom>
              <a:avLst/>
              <a:gdLst/>
              <a:ahLst/>
              <a:cxnLst/>
              <a:rect l="l" t="t" r="r" b="b"/>
              <a:pathLst>
                <a:path w="12192000" h="1167765">
                  <a:moveTo>
                    <a:pt x="12192000" y="0"/>
                  </a:moveTo>
                  <a:lnTo>
                    <a:pt x="0" y="0"/>
                  </a:lnTo>
                  <a:lnTo>
                    <a:pt x="0" y="1007999"/>
                  </a:lnTo>
                  <a:lnTo>
                    <a:pt x="1996058" y="1007999"/>
                  </a:lnTo>
                  <a:lnTo>
                    <a:pt x="2377059" y="1160652"/>
                  </a:lnTo>
                  <a:lnTo>
                    <a:pt x="2385441" y="1162303"/>
                  </a:lnTo>
                  <a:lnTo>
                    <a:pt x="2398141" y="1164844"/>
                  </a:lnTo>
                  <a:lnTo>
                    <a:pt x="2410841" y="1167384"/>
                  </a:lnTo>
                  <a:lnTo>
                    <a:pt x="2421509" y="1167384"/>
                  </a:lnTo>
                  <a:lnTo>
                    <a:pt x="2434209" y="1167384"/>
                  </a:lnTo>
                  <a:lnTo>
                    <a:pt x="2444750" y="1164844"/>
                  </a:lnTo>
                  <a:lnTo>
                    <a:pt x="2457450" y="1162303"/>
                  </a:lnTo>
                  <a:lnTo>
                    <a:pt x="2465959" y="1160652"/>
                  </a:lnTo>
                  <a:lnTo>
                    <a:pt x="2846959" y="1007999"/>
                  </a:lnTo>
                  <a:lnTo>
                    <a:pt x="12192000" y="1007999"/>
                  </a:lnTo>
                  <a:lnTo>
                    <a:pt x="12192000" y="0"/>
                  </a:lnTo>
                  <a:close/>
                </a:path>
              </a:pathLst>
            </a:custGeom>
            <a:ln w="9144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2544" y="0"/>
              <a:ext cx="8738616" cy="11490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80537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Implementing </a:t>
            </a:r>
            <a:r>
              <a:rPr spc="-10" dirty="0"/>
              <a:t>Search</a:t>
            </a:r>
            <a:r>
              <a:rPr spc="25" dirty="0"/>
              <a:t> </a:t>
            </a:r>
            <a:r>
              <a:rPr spc="-5" dirty="0"/>
              <a:t>Algorithms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38200" y="1676400"/>
            <a:ext cx="29578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Breadth-First</a:t>
            </a:r>
            <a:r>
              <a:rPr sz="2400" b="1" i="1" spc="-55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400" b="1" i="1" dirty="0">
                <a:solidFill>
                  <a:srgbClr val="252525"/>
                </a:solidFill>
                <a:latin typeface="TeXGyreAdventor"/>
                <a:cs typeface="TeXGyreAdventor"/>
              </a:rPr>
              <a:t>Search</a:t>
            </a:r>
            <a:endParaRPr sz="2400" dirty="0">
              <a:latin typeface="TeXGyreAdventor"/>
              <a:cs typeface="TeXGyreAdventor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891283" y="3435096"/>
            <a:ext cx="3331845" cy="277495"/>
          </a:xfrm>
          <a:custGeom>
            <a:avLst/>
            <a:gdLst/>
            <a:ahLst/>
            <a:cxnLst/>
            <a:rect l="l" t="t" r="r" b="b"/>
            <a:pathLst>
              <a:path w="3331845" h="277495">
                <a:moveTo>
                  <a:pt x="0" y="277367"/>
                </a:moveTo>
                <a:lnTo>
                  <a:pt x="3331464" y="277367"/>
                </a:lnTo>
                <a:lnTo>
                  <a:pt x="3331464" y="0"/>
                </a:lnTo>
                <a:lnTo>
                  <a:pt x="0" y="0"/>
                </a:lnTo>
                <a:lnTo>
                  <a:pt x="0" y="277367"/>
                </a:lnTo>
                <a:close/>
              </a:path>
            </a:pathLst>
          </a:custGeom>
          <a:ln w="9144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1883664" y="4101084"/>
            <a:ext cx="3343910" cy="288290"/>
            <a:chOff x="1883664" y="4101084"/>
            <a:chExt cx="3343910" cy="288290"/>
          </a:xfrm>
        </p:grpSpPr>
        <p:sp>
          <p:nvSpPr>
            <p:cNvPr id="12" name="object 12"/>
            <p:cNvSpPr/>
            <p:nvPr/>
          </p:nvSpPr>
          <p:spPr>
            <a:xfrm>
              <a:off x="1888236" y="4105656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5" h="277495">
                  <a:moveTo>
                    <a:pt x="184404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4" y="277368"/>
                  </a:lnTo>
                  <a:lnTo>
                    <a:pt x="1844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88236" y="4105656"/>
              <a:ext cx="3335020" cy="279400"/>
            </a:xfrm>
            <a:custGeom>
              <a:avLst/>
              <a:gdLst/>
              <a:ahLst/>
              <a:cxnLst/>
              <a:rect l="l" t="t" r="r" b="b"/>
              <a:pathLst>
                <a:path w="3335020" h="279400">
                  <a:moveTo>
                    <a:pt x="0" y="277368"/>
                  </a:moveTo>
                  <a:lnTo>
                    <a:pt x="184404" y="277368"/>
                  </a:lnTo>
                  <a:lnTo>
                    <a:pt x="184404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  <a:path w="3335020" h="279400">
                  <a:moveTo>
                    <a:pt x="3047" y="278892"/>
                  </a:moveTo>
                  <a:lnTo>
                    <a:pt x="3334512" y="278892"/>
                  </a:lnTo>
                  <a:lnTo>
                    <a:pt x="3334512" y="1524"/>
                  </a:lnTo>
                  <a:lnTo>
                    <a:pt x="3047" y="1524"/>
                  </a:lnTo>
                  <a:lnTo>
                    <a:pt x="3047" y="278892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6494526" y="3108960"/>
            <a:ext cx="4702810" cy="1506220"/>
            <a:chOff x="6494526" y="3108960"/>
            <a:chExt cx="4702810" cy="1506220"/>
          </a:xfrm>
        </p:grpSpPr>
        <p:sp>
          <p:nvSpPr>
            <p:cNvPr id="15" name="object 15"/>
            <p:cNvSpPr/>
            <p:nvPr/>
          </p:nvSpPr>
          <p:spPr>
            <a:xfrm>
              <a:off x="9819132" y="3113532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185927" y="0"/>
                  </a:moveTo>
                  <a:lnTo>
                    <a:pt x="0" y="0"/>
                  </a:lnTo>
                  <a:lnTo>
                    <a:pt x="0" y="277367"/>
                  </a:lnTo>
                  <a:lnTo>
                    <a:pt x="185927" y="277367"/>
                  </a:lnTo>
                  <a:lnTo>
                    <a:pt x="1859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819132" y="3113532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0" y="277367"/>
                  </a:moveTo>
                  <a:lnTo>
                    <a:pt x="185927" y="277367"/>
                  </a:lnTo>
                  <a:lnTo>
                    <a:pt x="185927" y="0"/>
                  </a:lnTo>
                  <a:lnTo>
                    <a:pt x="0" y="0"/>
                  </a:lnTo>
                  <a:lnTo>
                    <a:pt x="0" y="277367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869680" y="3614928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869680" y="3614928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816084" y="3611880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185927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5927" y="277368"/>
                  </a:lnTo>
                  <a:lnTo>
                    <a:pt x="185927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816084" y="3611880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0" y="277368"/>
                  </a:moveTo>
                  <a:lnTo>
                    <a:pt x="185927" y="277368"/>
                  </a:lnTo>
                  <a:lnTo>
                    <a:pt x="185927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962644" y="3390900"/>
              <a:ext cx="949960" cy="224790"/>
            </a:xfrm>
            <a:custGeom>
              <a:avLst/>
              <a:gdLst/>
              <a:ahLst/>
              <a:cxnLst/>
              <a:rect l="l" t="t" r="r" b="b"/>
              <a:pathLst>
                <a:path w="949959" h="224789">
                  <a:moveTo>
                    <a:pt x="949705" y="0"/>
                  </a:moveTo>
                  <a:lnTo>
                    <a:pt x="0" y="224536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722864" y="3611880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722864" y="3611880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912096" y="3390900"/>
              <a:ext cx="903605" cy="221615"/>
            </a:xfrm>
            <a:custGeom>
              <a:avLst/>
              <a:gdLst/>
              <a:ahLst/>
              <a:cxnLst/>
              <a:rect l="l" t="t" r="r" b="b"/>
              <a:pathLst>
                <a:path w="903604" h="221614">
                  <a:moveTo>
                    <a:pt x="0" y="0"/>
                  </a:moveTo>
                  <a:lnTo>
                    <a:pt x="903224" y="221487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456164" y="4107180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185927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5927" y="277368"/>
                  </a:lnTo>
                  <a:lnTo>
                    <a:pt x="1859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456164" y="4107180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0" y="277368"/>
                  </a:moveTo>
                  <a:lnTo>
                    <a:pt x="185927" y="277368"/>
                  </a:lnTo>
                  <a:lnTo>
                    <a:pt x="185927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722864" y="4110227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0722864" y="4110227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549128" y="3889248"/>
              <a:ext cx="269875" cy="221615"/>
            </a:xfrm>
            <a:custGeom>
              <a:avLst/>
              <a:gdLst/>
              <a:ahLst/>
              <a:cxnLst/>
              <a:rect l="l" t="t" r="r" b="b"/>
              <a:pathLst>
                <a:path w="269875" h="221614">
                  <a:moveTo>
                    <a:pt x="266826" y="13715"/>
                  </a:moveTo>
                  <a:lnTo>
                    <a:pt x="0" y="217931"/>
                  </a:lnTo>
                </a:path>
                <a:path w="269875" h="221614">
                  <a:moveTo>
                    <a:pt x="269748" y="0"/>
                  </a:moveTo>
                  <a:lnTo>
                    <a:pt x="266700" y="221487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1006328" y="4108704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185927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5927" y="277368"/>
                  </a:lnTo>
                  <a:lnTo>
                    <a:pt x="1859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1006328" y="4108704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0" y="277368"/>
                  </a:moveTo>
                  <a:lnTo>
                    <a:pt x="185927" y="277368"/>
                  </a:lnTo>
                  <a:lnTo>
                    <a:pt x="185927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0815828" y="3921252"/>
              <a:ext cx="284480" cy="187960"/>
            </a:xfrm>
            <a:custGeom>
              <a:avLst/>
              <a:gdLst/>
              <a:ahLst/>
              <a:cxnLst/>
              <a:rect l="l" t="t" r="r" b="b"/>
              <a:pathLst>
                <a:path w="284479" h="187960">
                  <a:moveTo>
                    <a:pt x="0" y="0"/>
                  </a:moveTo>
                  <a:lnTo>
                    <a:pt x="284225" y="187579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454896" y="4110227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454896" y="4110227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803891" y="4110227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803891" y="4110227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0140696" y="4110227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0140696" y="4110227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9547860" y="3887724"/>
              <a:ext cx="685165" cy="223520"/>
            </a:xfrm>
            <a:custGeom>
              <a:avLst/>
              <a:gdLst/>
              <a:ahLst/>
              <a:cxnLst/>
              <a:rect l="l" t="t" r="r" b="b"/>
              <a:pathLst>
                <a:path w="685165" h="223520">
                  <a:moveTo>
                    <a:pt x="348996" y="0"/>
                  </a:moveTo>
                  <a:lnTo>
                    <a:pt x="0" y="223012"/>
                  </a:lnTo>
                </a:path>
                <a:path w="685165" h="223520">
                  <a:moveTo>
                    <a:pt x="352044" y="1524"/>
                  </a:moveTo>
                  <a:lnTo>
                    <a:pt x="348996" y="223012"/>
                  </a:lnTo>
                </a:path>
                <a:path w="685165" h="223520">
                  <a:moveTo>
                    <a:pt x="348996" y="15239"/>
                  </a:moveTo>
                  <a:lnTo>
                    <a:pt x="684911" y="222757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859011" y="4107180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859011" y="4107180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9194292" y="4107180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185927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5927" y="277368"/>
                  </a:lnTo>
                  <a:lnTo>
                    <a:pt x="1859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9194292" y="4107180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0" y="277368"/>
                  </a:moveTo>
                  <a:lnTo>
                    <a:pt x="185927" y="277368"/>
                  </a:lnTo>
                  <a:lnTo>
                    <a:pt x="185927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510016" y="4107180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510016" y="4107180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503920" y="3390900"/>
              <a:ext cx="2683510" cy="1219835"/>
            </a:xfrm>
            <a:custGeom>
              <a:avLst/>
              <a:gdLst/>
              <a:ahLst/>
              <a:cxnLst/>
              <a:rect l="l" t="t" r="r" b="b"/>
              <a:pathLst>
                <a:path w="2683509" h="1219835">
                  <a:moveTo>
                    <a:pt x="448055" y="493775"/>
                  </a:moveTo>
                  <a:lnTo>
                    <a:pt x="99059" y="716788"/>
                  </a:lnTo>
                </a:path>
                <a:path w="2683509" h="1219835">
                  <a:moveTo>
                    <a:pt x="451103" y="495300"/>
                  </a:moveTo>
                  <a:lnTo>
                    <a:pt x="448055" y="716788"/>
                  </a:lnTo>
                </a:path>
                <a:path w="2683509" h="1219835">
                  <a:moveTo>
                    <a:pt x="448055" y="509016"/>
                  </a:moveTo>
                  <a:lnTo>
                    <a:pt x="783971" y="716533"/>
                  </a:lnTo>
                </a:path>
                <a:path w="2683509" h="1219835">
                  <a:moveTo>
                    <a:pt x="450469" y="996695"/>
                  </a:moveTo>
                  <a:lnTo>
                    <a:pt x="358139" y="1215898"/>
                  </a:lnTo>
                </a:path>
                <a:path w="2683509" h="1219835">
                  <a:moveTo>
                    <a:pt x="452627" y="998219"/>
                  </a:moveTo>
                  <a:lnTo>
                    <a:pt x="449579" y="1219708"/>
                  </a:lnTo>
                </a:path>
                <a:path w="2683509" h="1219835">
                  <a:moveTo>
                    <a:pt x="449579" y="1013460"/>
                  </a:moveTo>
                  <a:lnTo>
                    <a:pt x="531113" y="1217168"/>
                  </a:lnTo>
                </a:path>
                <a:path w="2683509" h="1219835">
                  <a:moveTo>
                    <a:pt x="92328" y="996695"/>
                  </a:moveTo>
                  <a:lnTo>
                    <a:pt x="0" y="1215898"/>
                  </a:lnTo>
                </a:path>
                <a:path w="2683509" h="1219835">
                  <a:moveTo>
                    <a:pt x="96011" y="998219"/>
                  </a:moveTo>
                  <a:lnTo>
                    <a:pt x="92963" y="1219708"/>
                  </a:lnTo>
                </a:path>
                <a:path w="2683509" h="1219835">
                  <a:moveTo>
                    <a:pt x="92963" y="1013460"/>
                  </a:moveTo>
                  <a:lnTo>
                    <a:pt x="174498" y="1217168"/>
                  </a:lnTo>
                </a:path>
                <a:path w="2683509" h="1219835">
                  <a:moveTo>
                    <a:pt x="782701" y="996695"/>
                  </a:moveTo>
                  <a:lnTo>
                    <a:pt x="690372" y="1215898"/>
                  </a:lnTo>
                </a:path>
                <a:path w="2683509" h="1219835">
                  <a:moveTo>
                    <a:pt x="786383" y="998219"/>
                  </a:moveTo>
                  <a:lnTo>
                    <a:pt x="783335" y="1219708"/>
                  </a:lnTo>
                </a:path>
                <a:path w="2683509" h="1219835">
                  <a:moveTo>
                    <a:pt x="783335" y="1013460"/>
                  </a:moveTo>
                  <a:lnTo>
                    <a:pt x="864870" y="1217168"/>
                  </a:lnTo>
                </a:path>
                <a:path w="2683509" h="1219835">
                  <a:moveTo>
                    <a:pt x="1396873" y="995172"/>
                  </a:moveTo>
                  <a:lnTo>
                    <a:pt x="1304544" y="1214374"/>
                  </a:lnTo>
                </a:path>
                <a:path w="2683509" h="1219835">
                  <a:moveTo>
                    <a:pt x="1400555" y="996695"/>
                  </a:moveTo>
                  <a:lnTo>
                    <a:pt x="1397507" y="1218183"/>
                  </a:lnTo>
                </a:path>
                <a:path w="2683509" h="1219835">
                  <a:moveTo>
                    <a:pt x="1397507" y="1010412"/>
                  </a:moveTo>
                  <a:lnTo>
                    <a:pt x="1479041" y="1214120"/>
                  </a:lnTo>
                </a:path>
                <a:path w="2683509" h="1219835">
                  <a:moveTo>
                    <a:pt x="1040256" y="995172"/>
                  </a:moveTo>
                  <a:lnTo>
                    <a:pt x="947927" y="1214374"/>
                  </a:lnTo>
                </a:path>
                <a:path w="2683509" h="1219835">
                  <a:moveTo>
                    <a:pt x="1042415" y="996695"/>
                  </a:moveTo>
                  <a:lnTo>
                    <a:pt x="1039368" y="1218183"/>
                  </a:lnTo>
                </a:path>
                <a:path w="2683509" h="1219835">
                  <a:moveTo>
                    <a:pt x="1039368" y="1010412"/>
                  </a:moveTo>
                  <a:lnTo>
                    <a:pt x="1120902" y="1214120"/>
                  </a:lnTo>
                </a:path>
                <a:path w="2683509" h="1219835">
                  <a:moveTo>
                    <a:pt x="1730628" y="995172"/>
                  </a:moveTo>
                  <a:lnTo>
                    <a:pt x="1638300" y="1214374"/>
                  </a:lnTo>
                </a:path>
                <a:path w="2683509" h="1219835">
                  <a:moveTo>
                    <a:pt x="1734311" y="996695"/>
                  </a:moveTo>
                  <a:lnTo>
                    <a:pt x="1731263" y="1218183"/>
                  </a:lnTo>
                </a:path>
                <a:path w="2683509" h="1219835">
                  <a:moveTo>
                    <a:pt x="1731263" y="1010412"/>
                  </a:moveTo>
                  <a:lnTo>
                    <a:pt x="1812798" y="1214120"/>
                  </a:lnTo>
                </a:path>
                <a:path w="2683509" h="1219835">
                  <a:moveTo>
                    <a:pt x="2314321" y="993648"/>
                  </a:moveTo>
                  <a:lnTo>
                    <a:pt x="2221991" y="1212850"/>
                  </a:lnTo>
                </a:path>
                <a:path w="2683509" h="1219835">
                  <a:moveTo>
                    <a:pt x="2318004" y="995172"/>
                  </a:moveTo>
                  <a:lnTo>
                    <a:pt x="2314955" y="1216660"/>
                  </a:lnTo>
                </a:path>
                <a:path w="2683509" h="1219835">
                  <a:moveTo>
                    <a:pt x="2314955" y="1008888"/>
                  </a:moveTo>
                  <a:lnTo>
                    <a:pt x="2396489" y="1212595"/>
                  </a:lnTo>
                </a:path>
                <a:path w="2683509" h="1219835">
                  <a:moveTo>
                    <a:pt x="2038477" y="993648"/>
                  </a:moveTo>
                  <a:lnTo>
                    <a:pt x="1946148" y="1212850"/>
                  </a:lnTo>
                </a:path>
                <a:path w="2683509" h="1219835">
                  <a:moveTo>
                    <a:pt x="2040635" y="995172"/>
                  </a:moveTo>
                  <a:lnTo>
                    <a:pt x="2037587" y="1216660"/>
                  </a:lnTo>
                </a:path>
                <a:path w="2683509" h="1219835">
                  <a:moveTo>
                    <a:pt x="2037587" y="1008888"/>
                  </a:moveTo>
                  <a:lnTo>
                    <a:pt x="2119122" y="1212595"/>
                  </a:lnTo>
                </a:path>
                <a:path w="2683509" h="1219835">
                  <a:moveTo>
                    <a:pt x="2600832" y="993648"/>
                  </a:moveTo>
                  <a:lnTo>
                    <a:pt x="2508504" y="1212850"/>
                  </a:lnTo>
                </a:path>
                <a:path w="2683509" h="1219835">
                  <a:moveTo>
                    <a:pt x="2604515" y="995172"/>
                  </a:moveTo>
                  <a:lnTo>
                    <a:pt x="2601468" y="1216660"/>
                  </a:lnTo>
                </a:path>
                <a:path w="2683509" h="1219835">
                  <a:moveTo>
                    <a:pt x="2601468" y="1008888"/>
                  </a:moveTo>
                  <a:lnTo>
                    <a:pt x="2683002" y="1212595"/>
                  </a:lnTo>
                </a:path>
                <a:path w="2683509" h="1219835">
                  <a:moveTo>
                    <a:pt x="1408176" y="0"/>
                  </a:moveTo>
                  <a:lnTo>
                    <a:pt x="1405127" y="221487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494526" y="3521456"/>
              <a:ext cx="2032000" cy="212090"/>
            </a:xfrm>
            <a:custGeom>
              <a:avLst/>
              <a:gdLst/>
              <a:ahLst/>
              <a:cxnLst/>
              <a:rect l="l" t="t" r="r" b="b"/>
              <a:pathLst>
                <a:path w="2032000" h="212089">
                  <a:moveTo>
                    <a:pt x="124546" y="41038"/>
                  </a:moveTo>
                  <a:lnTo>
                    <a:pt x="121713" y="82056"/>
                  </a:lnTo>
                  <a:lnTo>
                    <a:pt x="2009648" y="212090"/>
                  </a:lnTo>
                  <a:lnTo>
                    <a:pt x="2017795" y="211024"/>
                  </a:lnTo>
                  <a:lnTo>
                    <a:pt x="2024634" y="207089"/>
                  </a:lnTo>
                  <a:lnTo>
                    <a:pt x="2029471" y="200892"/>
                  </a:lnTo>
                  <a:lnTo>
                    <a:pt x="2031619" y="193040"/>
                  </a:lnTo>
                  <a:lnTo>
                    <a:pt x="2030553" y="184892"/>
                  </a:lnTo>
                  <a:lnTo>
                    <a:pt x="2026618" y="178054"/>
                  </a:lnTo>
                  <a:lnTo>
                    <a:pt x="2020421" y="173216"/>
                  </a:lnTo>
                  <a:lnTo>
                    <a:pt x="2012569" y="171069"/>
                  </a:lnTo>
                  <a:lnTo>
                    <a:pt x="124546" y="41038"/>
                  </a:lnTo>
                  <a:close/>
                </a:path>
                <a:path w="2032000" h="212089">
                  <a:moveTo>
                    <a:pt x="127380" y="0"/>
                  </a:moveTo>
                  <a:lnTo>
                    <a:pt x="0" y="53086"/>
                  </a:lnTo>
                  <a:lnTo>
                    <a:pt x="118872" y="123190"/>
                  </a:lnTo>
                  <a:lnTo>
                    <a:pt x="121713" y="82056"/>
                  </a:lnTo>
                  <a:lnTo>
                    <a:pt x="101219" y="80645"/>
                  </a:lnTo>
                  <a:lnTo>
                    <a:pt x="93346" y="78499"/>
                  </a:lnTo>
                  <a:lnTo>
                    <a:pt x="87106" y="73675"/>
                  </a:lnTo>
                  <a:lnTo>
                    <a:pt x="83127" y="66875"/>
                  </a:lnTo>
                  <a:lnTo>
                    <a:pt x="82042" y="58801"/>
                  </a:lnTo>
                  <a:lnTo>
                    <a:pt x="84260" y="50875"/>
                  </a:lnTo>
                  <a:lnTo>
                    <a:pt x="89122" y="44640"/>
                  </a:lnTo>
                  <a:lnTo>
                    <a:pt x="95936" y="40691"/>
                  </a:lnTo>
                  <a:lnTo>
                    <a:pt x="104013" y="39624"/>
                  </a:lnTo>
                  <a:lnTo>
                    <a:pt x="124644" y="39624"/>
                  </a:lnTo>
                  <a:lnTo>
                    <a:pt x="127380" y="0"/>
                  </a:lnTo>
                  <a:close/>
                </a:path>
                <a:path w="2032000" h="212089">
                  <a:moveTo>
                    <a:pt x="104013" y="39624"/>
                  </a:moveTo>
                  <a:lnTo>
                    <a:pt x="95936" y="40691"/>
                  </a:lnTo>
                  <a:lnTo>
                    <a:pt x="89122" y="44640"/>
                  </a:lnTo>
                  <a:lnTo>
                    <a:pt x="84260" y="50875"/>
                  </a:lnTo>
                  <a:lnTo>
                    <a:pt x="82042" y="58801"/>
                  </a:lnTo>
                  <a:lnTo>
                    <a:pt x="83127" y="66875"/>
                  </a:lnTo>
                  <a:lnTo>
                    <a:pt x="87106" y="73675"/>
                  </a:lnTo>
                  <a:lnTo>
                    <a:pt x="93346" y="78499"/>
                  </a:lnTo>
                  <a:lnTo>
                    <a:pt x="101219" y="80645"/>
                  </a:lnTo>
                  <a:lnTo>
                    <a:pt x="121713" y="82056"/>
                  </a:lnTo>
                  <a:lnTo>
                    <a:pt x="124546" y="41038"/>
                  </a:lnTo>
                  <a:lnTo>
                    <a:pt x="104013" y="39624"/>
                  </a:lnTo>
                  <a:close/>
                </a:path>
                <a:path w="2032000" h="212089">
                  <a:moveTo>
                    <a:pt x="124644" y="39624"/>
                  </a:moveTo>
                  <a:lnTo>
                    <a:pt x="104013" y="39624"/>
                  </a:lnTo>
                  <a:lnTo>
                    <a:pt x="124546" y="41038"/>
                  </a:lnTo>
                  <a:lnTo>
                    <a:pt x="124644" y="39624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5541645" y="3418713"/>
            <a:ext cx="859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Gothic Uralic"/>
                <a:cs typeface="Gothic Uralic"/>
              </a:rPr>
              <a:t>Waiting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544058" y="4090161"/>
            <a:ext cx="9823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othic Uralic"/>
                <a:cs typeface="Gothic Uralic"/>
              </a:rPr>
              <a:t>Ex</a:t>
            </a:r>
            <a:r>
              <a:rPr sz="1800" spc="-10" dirty="0">
                <a:latin typeface="Gothic Uralic"/>
                <a:cs typeface="Gothic Uralic"/>
              </a:rPr>
              <a:t>p</a:t>
            </a:r>
            <a:r>
              <a:rPr sz="1800" spc="10" dirty="0">
                <a:latin typeface="Gothic Uralic"/>
                <a:cs typeface="Gothic Uralic"/>
              </a:rPr>
              <a:t>l</a:t>
            </a:r>
            <a:r>
              <a:rPr sz="1800" spc="-5" dirty="0">
                <a:latin typeface="Gothic Uralic"/>
                <a:cs typeface="Gothic Uralic"/>
              </a:rPr>
              <a:t>or</a:t>
            </a:r>
            <a:r>
              <a:rPr sz="1800" spc="-20" dirty="0">
                <a:latin typeface="Gothic Uralic"/>
                <a:cs typeface="Gothic Uralic"/>
              </a:rPr>
              <a:t>e</a:t>
            </a:r>
            <a:r>
              <a:rPr sz="1800" dirty="0">
                <a:latin typeface="Gothic Uralic"/>
                <a:cs typeface="Gothic Uralic"/>
              </a:rPr>
              <a:t>d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132446" y="3031363"/>
            <a:ext cx="1664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00000"/>
                </a:solidFill>
                <a:latin typeface="Gothic Uralic"/>
                <a:cs typeface="Gothic Uralic"/>
              </a:rPr>
              <a:t>Discover</a:t>
            </a:r>
            <a:r>
              <a:rPr sz="1800" spc="-85" dirty="0">
                <a:solidFill>
                  <a:srgbClr val="C00000"/>
                </a:solidFill>
                <a:latin typeface="Gothic Uralic"/>
                <a:cs typeface="Gothic Uralic"/>
              </a:rPr>
              <a:t> </a:t>
            </a:r>
            <a:r>
              <a:rPr sz="1800" dirty="0">
                <a:solidFill>
                  <a:srgbClr val="C00000"/>
                </a:solidFill>
                <a:latin typeface="Gothic Uralic"/>
                <a:cs typeface="Gothic Uralic"/>
              </a:rPr>
              <a:t>fringe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175715" y="3441319"/>
            <a:ext cx="6591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latin typeface="Gothic Uralic"/>
                <a:cs typeface="Gothic Uralic"/>
              </a:rPr>
              <a:t>F</a:t>
            </a:r>
            <a:r>
              <a:rPr sz="1600" spc="-5" dirty="0">
                <a:latin typeface="Gothic Uralic"/>
                <a:cs typeface="Gothic Uralic"/>
              </a:rPr>
              <a:t>R</a:t>
            </a:r>
            <a:r>
              <a:rPr sz="1600" dirty="0">
                <a:latin typeface="Gothic Uralic"/>
                <a:cs typeface="Gothic Uralic"/>
              </a:rPr>
              <a:t>O</a:t>
            </a:r>
            <a:r>
              <a:rPr sz="1600" spc="-10" dirty="0">
                <a:latin typeface="Gothic Uralic"/>
                <a:cs typeface="Gothic Uralic"/>
              </a:rPr>
              <a:t>N</a:t>
            </a:r>
            <a:r>
              <a:rPr sz="1600" spc="-5" dirty="0">
                <a:latin typeface="Gothic Uralic"/>
                <a:cs typeface="Gothic Uralic"/>
              </a:rPr>
              <a:t>T</a:t>
            </a:r>
            <a:endParaRPr sz="160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0"/>
            <a:ext cx="8738616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80537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Implementing </a:t>
            </a:r>
            <a:r>
              <a:rPr spc="-10" dirty="0"/>
              <a:t>Search</a:t>
            </a:r>
            <a:r>
              <a:rPr spc="25" dirty="0"/>
              <a:t> </a:t>
            </a:r>
            <a:r>
              <a:rPr spc="-5" dirty="0"/>
              <a:t>Algorithms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97737" y="1989835"/>
            <a:ext cx="29578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Breadth-First</a:t>
            </a:r>
            <a:r>
              <a:rPr sz="2400" b="1" i="1" spc="-55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400" b="1" i="1" dirty="0">
                <a:solidFill>
                  <a:srgbClr val="252525"/>
                </a:solidFill>
                <a:latin typeface="TeXGyreAdventor"/>
                <a:cs typeface="TeXGyreAdventor"/>
              </a:rPr>
              <a:t>Search</a:t>
            </a:r>
            <a:endParaRPr sz="2400" dirty="0">
              <a:latin typeface="TeXGyreAdventor"/>
              <a:cs typeface="TeXGyreAdventor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499347" y="3108960"/>
            <a:ext cx="2697480" cy="1506220"/>
            <a:chOff x="8499347" y="3108960"/>
            <a:chExt cx="2697480" cy="1506220"/>
          </a:xfrm>
        </p:grpSpPr>
        <p:sp>
          <p:nvSpPr>
            <p:cNvPr id="7" name="object 7"/>
            <p:cNvSpPr/>
            <p:nvPr/>
          </p:nvSpPr>
          <p:spPr>
            <a:xfrm>
              <a:off x="9819131" y="3113532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185927" y="0"/>
                  </a:moveTo>
                  <a:lnTo>
                    <a:pt x="0" y="0"/>
                  </a:lnTo>
                  <a:lnTo>
                    <a:pt x="0" y="277367"/>
                  </a:lnTo>
                  <a:lnTo>
                    <a:pt x="185927" y="277367"/>
                  </a:lnTo>
                  <a:lnTo>
                    <a:pt x="1859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819131" y="3113532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0" y="277367"/>
                  </a:moveTo>
                  <a:lnTo>
                    <a:pt x="185927" y="277367"/>
                  </a:lnTo>
                  <a:lnTo>
                    <a:pt x="185927" y="0"/>
                  </a:lnTo>
                  <a:lnTo>
                    <a:pt x="0" y="0"/>
                  </a:lnTo>
                  <a:lnTo>
                    <a:pt x="0" y="277367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869679" y="3614928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869679" y="3614928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816083" y="3611880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185927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5927" y="277368"/>
                  </a:lnTo>
                  <a:lnTo>
                    <a:pt x="185927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816083" y="3611880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0" y="277368"/>
                  </a:moveTo>
                  <a:lnTo>
                    <a:pt x="185927" y="277368"/>
                  </a:lnTo>
                  <a:lnTo>
                    <a:pt x="185927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962643" y="3390900"/>
              <a:ext cx="949960" cy="224790"/>
            </a:xfrm>
            <a:custGeom>
              <a:avLst/>
              <a:gdLst/>
              <a:ahLst/>
              <a:cxnLst/>
              <a:rect l="l" t="t" r="r" b="b"/>
              <a:pathLst>
                <a:path w="949959" h="224789">
                  <a:moveTo>
                    <a:pt x="949705" y="0"/>
                  </a:moveTo>
                  <a:lnTo>
                    <a:pt x="0" y="224536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722863" y="3611880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722863" y="3611880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912095" y="3390900"/>
              <a:ext cx="903605" cy="221615"/>
            </a:xfrm>
            <a:custGeom>
              <a:avLst/>
              <a:gdLst/>
              <a:ahLst/>
              <a:cxnLst/>
              <a:rect l="l" t="t" r="r" b="b"/>
              <a:pathLst>
                <a:path w="903604" h="221614">
                  <a:moveTo>
                    <a:pt x="0" y="0"/>
                  </a:moveTo>
                  <a:lnTo>
                    <a:pt x="903224" y="221487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456163" y="4107180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185927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5927" y="277368"/>
                  </a:lnTo>
                  <a:lnTo>
                    <a:pt x="1859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456163" y="4107180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0" y="277368"/>
                  </a:moveTo>
                  <a:lnTo>
                    <a:pt x="185927" y="277368"/>
                  </a:lnTo>
                  <a:lnTo>
                    <a:pt x="185927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722863" y="4110227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722863" y="4110227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549127" y="3889248"/>
              <a:ext cx="269875" cy="221615"/>
            </a:xfrm>
            <a:custGeom>
              <a:avLst/>
              <a:gdLst/>
              <a:ahLst/>
              <a:cxnLst/>
              <a:rect l="l" t="t" r="r" b="b"/>
              <a:pathLst>
                <a:path w="269875" h="221614">
                  <a:moveTo>
                    <a:pt x="266826" y="13715"/>
                  </a:moveTo>
                  <a:lnTo>
                    <a:pt x="0" y="217931"/>
                  </a:lnTo>
                </a:path>
                <a:path w="269875" h="221614">
                  <a:moveTo>
                    <a:pt x="269748" y="0"/>
                  </a:moveTo>
                  <a:lnTo>
                    <a:pt x="266700" y="221487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006327" y="4108704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185927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5927" y="277368"/>
                  </a:lnTo>
                  <a:lnTo>
                    <a:pt x="1859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006327" y="4108704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0" y="277368"/>
                  </a:moveTo>
                  <a:lnTo>
                    <a:pt x="185927" y="277368"/>
                  </a:lnTo>
                  <a:lnTo>
                    <a:pt x="185927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815827" y="3921252"/>
              <a:ext cx="284480" cy="187960"/>
            </a:xfrm>
            <a:custGeom>
              <a:avLst/>
              <a:gdLst/>
              <a:ahLst/>
              <a:cxnLst/>
              <a:rect l="l" t="t" r="r" b="b"/>
              <a:pathLst>
                <a:path w="284479" h="187960">
                  <a:moveTo>
                    <a:pt x="0" y="0"/>
                  </a:moveTo>
                  <a:lnTo>
                    <a:pt x="284225" y="187579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454895" y="4110227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454895" y="4110227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803891" y="4110227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803891" y="4110227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140695" y="4110227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0140695" y="4110227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547859" y="3887724"/>
              <a:ext cx="685165" cy="223520"/>
            </a:xfrm>
            <a:custGeom>
              <a:avLst/>
              <a:gdLst/>
              <a:ahLst/>
              <a:cxnLst/>
              <a:rect l="l" t="t" r="r" b="b"/>
              <a:pathLst>
                <a:path w="685165" h="223520">
                  <a:moveTo>
                    <a:pt x="348996" y="0"/>
                  </a:moveTo>
                  <a:lnTo>
                    <a:pt x="0" y="223012"/>
                  </a:lnTo>
                </a:path>
                <a:path w="685165" h="223520">
                  <a:moveTo>
                    <a:pt x="352044" y="1524"/>
                  </a:moveTo>
                  <a:lnTo>
                    <a:pt x="348996" y="223012"/>
                  </a:lnTo>
                </a:path>
                <a:path w="685165" h="223520">
                  <a:moveTo>
                    <a:pt x="348996" y="15239"/>
                  </a:moveTo>
                  <a:lnTo>
                    <a:pt x="684911" y="222757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859011" y="4107180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859011" y="4107180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194291" y="4107180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185927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5927" y="277368"/>
                  </a:lnTo>
                  <a:lnTo>
                    <a:pt x="1859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194291" y="4107180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0" y="277368"/>
                  </a:moveTo>
                  <a:lnTo>
                    <a:pt x="185927" y="277368"/>
                  </a:lnTo>
                  <a:lnTo>
                    <a:pt x="185927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510015" y="4107180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510015" y="4107180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503919" y="3390900"/>
              <a:ext cx="2683510" cy="1219835"/>
            </a:xfrm>
            <a:custGeom>
              <a:avLst/>
              <a:gdLst/>
              <a:ahLst/>
              <a:cxnLst/>
              <a:rect l="l" t="t" r="r" b="b"/>
              <a:pathLst>
                <a:path w="2683509" h="1219835">
                  <a:moveTo>
                    <a:pt x="448055" y="493775"/>
                  </a:moveTo>
                  <a:lnTo>
                    <a:pt x="99059" y="716788"/>
                  </a:lnTo>
                </a:path>
                <a:path w="2683509" h="1219835">
                  <a:moveTo>
                    <a:pt x="451103" y="495300"/>
                  </a:moveTo>
                  <a:lnTo>
                    <a:pt x="448055" y="716788"/>
                  </a:lnTo>
                </a:path>
                <a:path w="2683509" h="1219835">
                  <a:moveTo>
                    <a:pt x="448055" y="509016"/>
                  </a:moveTo>
                  <a:lnTo>
                    <a:pt x="783971" y="716533"/>
                  </a:lnTo>
                </a:path>
                <a:path w="2683509" h="1219835">
                  <a:moveTo>
                    <a:pt x="450469" y="996695"/>
                  </a:moveTo>
                  <a:lnTo>
                    <a:pt x="358139" y="1215898"/>
                  </a:lnTo>
                </a:path>
                <a:path w="2683509" h="1219835">
                  <a:moveTo>
                    <a:pt x="452627" y="998219"/>
                  </a:moveTo>
                  <a:lnTo>
                    <a:pt x="449579" y="1219708"/>
                  </a:lnTo>
                </a:path>
                <a:path w="2683509" h="1219835">
                  <a:moveTo>
                    <a:pt x="449579" y="1013460"/>
                  </a:moveTo>
                  <a:lnTo>
                    <a:pt x="531113" y="1217168"/>
                  </a:lnTo>
                </a:path>
                <a:path w="2683509" h="1219835">
                  <a:moveTo>
                    <a:pt x="92328" y="996695"/>
                  </a:moveTo>
                  <a:lnTo>
                    <a:pt x="0" y="1215898"/>
                  </a:lnTo>
                </a:path>
                <a:path w="2683509" h="1219835">
                  <a:moveTo>
                    <a:pt x="96011" y="998219"/>
                  </a:moveTo>
                  <a:lnTo>
                    <a:pt x="92963" y="1219708"/>
                  </a:lnTo>
                </a:path>
                <a:path w="2683509" h="1219835">
                  <a:moveTo>
                    <a:pt x="92963" y="1013460"/>
                  </a:moveTo>
                  <a:lnTo>
                    <a:pt x="174498" y="1217168"/>
                  </a:lnTo>
                </a:path>
                <a:path w="2683509" h="1219835">
                  <a:moveTo>
                    <a:pt x="782701" y="996695"/>
                  </a:moveTo>
                  <a:lnTo>
                    <a:pt x="690372" y="1215898"/>
                  </a:lnTo>
                </a:path>
                <a:path w="2683509" h="1219835">
                  <a:moveTo>
                    <a:pt x="786383" y="998219"/>
                  </a:moveTo>
                  <a:lnTo>
                    <a:pt x="783335" y="1219708"/>
                  </a:lnTo>
                </a:path>
                <a:path w="2683509" h="1219835">
                  <a:moveTo>
                    <a:pt x="783335" y="1013460"/>
                  </a:moveTo>
                  <a:lnTo>
                    <a:pt x="864870" y="1217168"/>
                  </a:lnTo>
                </a:path>
                <a:path w="2683509" h="1219835">
                  <a:moveTo>
                    <a:pt x="1396873" y="995172"/>
                  </a:moveTo>
                  <a:lnTo>
                    <a:pt x="1304544" y="1214374"/>
                  </a:lnTo>
                </a:path>
                <a:path w="2683509" h="1219835">
                  <a:moveTo>
                    <a:pt x="1400555" y="996695"/>
                  </a:moveTo>
                  <a:lnTo>
                    <a:pt x="1397507" y="1218183"/>
                  </a:lnTo>
                </a:path>
                <a:path w="2683509" h="1219835">
                  <a:moveTo>
                    <a:pt x="1397507" y="1010412"/>
                  </a:moveTo>
                  <a:lnTo>
                    <a:pt x="1479041" y="1214120"/>
                  </a:lnTo>
                </a:path>
                <a:path w="2683509" h="1219835">
                  <a:moveTo>
                    <a:pt x="1040256" y="995172"/>
                  </a:moveTo>
                  <a:lnTo>
                    <a:pt x="947927" y="1214374"/>
                  </a:lnTo>
                </a:path>
                <a:path w="2683509" h="1219835">
                  <a:moveTo>
                    <a:pt x="1042415" y="996695"/>
                  </a:moveTo>
                  <a:lnTo>
                    <a:pt x="1039368" y="1218183"/>
                  </a:lnTo>
                </a:path>
                <a:path w="2683509" h="1219835">
                  <a:moveTo>
                    <a:pt x="1039368" y="1010412"/>
                  </a:moveTo>
                  <a:lnTo>
                    <a:pt x="1120902" y="1214120"/>
                  </a:lnTo>
                </a:path>
                <a:path w="2683509" h="1219835">
                  <a:moveTo>
                    <a:pt x="1730628" y="995172"/>
                  </a:moveTo>
                  <a:lnTo>
                    <a:pt x="1638300" y="1214374"/>
                  </a:lnTo>
                </a:path>
                <a:path w="2683509" h="1219835">
                  <a:moveTo>
                    <a:pt x="1734311" y="996695"/>
                  </a:moveTo>
                  <a:lnTo>
                    <a:pt x="1731263" y="1218183"/>
                  </a:lnTo>
                </a:path>
                <a:path w="2683509" h="1219835">
                  <a:moveTo>
                    <a:pt x="1731263" y="1010412"/>
                  </a:moveTo>
                  <a:lnTo>
                    <a:pt x="1812798" y="1214120"/>
                  </a:lnTo>
                </a:path>
                <a:path w="2683509" h="1219835">
                  <a:moveTo>
                    <a:pt x="2314321" y="993648"/>
                  </a:moveTo>
                  <a:lnTo>
                    <a:pt x="2221991" y="1212850"/>
                  </a:lnTo>
                </a:path>
                <a:path w="2683509" h="1219835">
                  <a:moveTo>
                    <a:pt x="2318004" y="995172"/>
                  </a:moveTo>
                  <a:lnTo>
                    <a:pt x="2314955" y="1216660"/>
                  </a:lnTo>
                </a:path>
                <a:path w="2683509" h="1219835">
                  <a:moveTo>
                    <a:pt x="2314955" y="1008888"/>
                  </a:moveTo>
                  <a:lnTo>
                    <a:pt x="2396489" y="1212595"/>
                  </a:lnTo>
                </a:path>
                <a:path w="2683509" h="1219835">
                  <a:moveTo>
                    <a:pt x="2038477" y="993648"/>
                  </a:moveTo>
                  <a:lnTo>
                    <a:pt x="1946148" y="1212850"/>
                  </a:lnTo>
                </a:path>
                <a:path w="2683509" h="1219835">
                  <a:moveTo>
                    <a:pt x="2040635" y="995172"/>
                  </a:moveTo>
                  <a:lnTo>
                    <a:pt x="2037587" y="1216660"/>
                  </a:lnTo>
                </a:path>
                <a:path w="2683509" h="1219835">
                  <a:moveTo>
                    <a:pt x="2037587" y="1008888"/>
                  </a:moveTo>
                  <a:lnTo>
                    <a:pt x="2119122" y="1212595"/>
                  </a:lnTo>
                </a:path>
                <a:path w="2683509" h="1219835">
                  <a:moveTo>
                    <a:pt x="2600832" y="993648"/>
                  </a:moveTo>
                  <a:lnTo>
                    <a:pt x="2508504" y="1212850"/>
                  </a:lnTo>
                </a:path>
                <a:path w="2683509" h="1219835">
                  <a:moveTo>
                    <a:pt x="2604515" y="995172"/>
                  </a:moveTo>
                  <a:lnTo>
                    <a:pt x="2601468" y="1216660"/>
                  </a:lnTo>
                </a:path>
                <a:path w="2683509" h="1219835">
                  <a:moveTo>
                    <a:pt x="2601468" y="1008888"/>
                  </a:moveTo>
                  <a:lnTo>
                    <a:pt x="2683002" y="1212595"/>
                  </a:lnTo>
                </a:path>
                <a:path w="2683509" h="1219835">
                  <a:moveTo>
                    <a:pt x="1408176" y="0"/>
                  </a:moveTo>
                  <a:lnTo>
                    <a:pt x="1405127" y="221487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1883664" y="4101084"/>
            <a:ext cx="3343910" cy="288290"/>
            <a:chOff x="1883664" y="4101084"/>
            <a:chExt cx="3343910" cy="288290"/>
          </a:xfrm>
        </p:grpSpPr>
        <p:sp>
          <p:nvSpPr>
            <p:cNvPr id="40" name="object 40"/>
            <p:cNvSpPr/>
            <p:nvPr/>
          </p:nvSpPr>
          <p:spPr>
            <a:xfrm>
              <a:off x="1888236" y="4105656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5" h="277495">
                  <a:moveTo>
                    <a:pt x="184404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4" y="277368"/>
                  </a:lnTo>
                  <a:lnTo>
                    <a:pt x="1844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888236" y="4105656"/>
              <a:ext cx="3335020" cy="279400"/>
            </a:xfrm>
            <a:custGeom>
              <a:avLst/>
              <a:gdLst/>
              <a:ahLst/>
              <a:cxnLst/>
              <a:rect l="l" t="t" r="r" b="b"/>
              <a:pathLst>
                <a:path w="3335020" h="279400">
                  <a:moveTo>
                    <a:pt x="0" y="277368"/>
                  </a:moveTo>
                  <a:lnTo>
                    <a:pt x="184404" y="277368"/>
                  </a:lnTo>
                  <a:lnTo>
                    <a:pt x="184404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  <a:path w="3335020" h="279400">
                  <a:moveTo>
                    <a:pt x="3047" y="278892"/>
                  </a:moveTo>
                  <a:lnTo>
                    <a:pt x="3334512" y="278892"/>
                  </a:lnTo>
                  <a:lnTo>
                    <a:pt x="3334512" y="1524"/>
                  </a:lnTo>
                  <a:lnTo>
                    <a:pt x="3047" y="1524"/>
                  </a:lnTo>
                  <a:lnTo>
                    <a:pt x="3047" y="278892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42" name="object 42"/>
          <p:cNvGraphicFramePr>
            <a:graphicFrameLocks noGrp="1"/>
          </p:cNvGraphicFramePr>
          <p:nvPr/>
        </p:nvGraphicFramePr>
        <p:xfrm>
          <a:off x="1883664" y="3429000"/>
          <a:ext cx="3333750" cy="2773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850"/>
                <a:gridCol w="215265"/>
                <a:gridCol w="201295"/>
                <a:gridCol w="2720340"/>
              </a:tblGrid>
              <a:tr h="2773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C00000"/>
                      </a:solidFill>
                      <a:prstDash val="solid"/>
                    </a:lnL>
                    <a:lnR w="9525">
                      <a:solidFill>
                        <a:srgbClr val="C00000"/>
                      </a:solidFill>
                      <a:prstDash val="solid"/>
                    </a:lnR>
                    <a:lnT w="12700">
                      <a:solidFill>
                        <a:srgbClr val="C00000"/>
                      </a:solidFill>
                      <a:prstDash val="solid"/>
                    </a:lnT>
                    <a:lnB w="12700">
                      <a:solidFill>
                        <a:srgbClr val="C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C00000"/>
                      </a:solidFill>
                      <a:prstDash val="solid"/>
                    </a:lnL>
                    <a:lnR w="9525">
                      <a:solidFill>
                        <a:srgbClr val="C00000"/>
                      </a:solidFill>
                      <a:prstDash val="solid"/>
                    </a:lnR>
                    <a:lnT w="12700">
                      <a:solidFill>
                        <a:srgbClr val="C00000"/>
                      </a:solidFill>
                      <a:prstDash val="solid"/>
                    </a:lnT>
                    <a:lnB w="12700">
                      <a:solidFill>
                        <a:srgbClr val="C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C00000"/>
                      </a:solidFill>
                      <a:prstDash val="solid"/>
                    </a:lnL>
                    <a:lnR w="9525">
                      <a:solidFill>
                        <a:srgbClr val="C00000"/>
                      </a:solidFill>
                      <a:prstDash val="solid"/>
                    </a:lnR>
                    <a:lnT w="12700">
                      <a:solidFill>
                        <a:srgbClr val="C00000"/>
                      </a:solidFill>
                      <a:prstDash val="solid"/>
                    </a:lnT>
                    <a:lnB w="12700">
                      <a:solidFill>
                        <a:srgbClr val="C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C00000"/>
                      </a:solidFill>
                      <a:prstDash val="solid"/>
                    </a:lnL>
                    <a:lnR w="9525">
                      <a:solidFill>
                        <a:srgbClr val="C00000"/>
                      </a:solidFill>
                      <a:prstDash val="solid"/>
                    </a:lnR>
                    <a:lnT w="9525">
                      <a:solidFill>
                        <a:srgbClr val="C00000"/>
                      </a:solidFill>
                      <a:prstDash val="solid"/>
                    </a:lnT>
                    <a:lnB w="9525">
                      <a:solidFill>
                        <a:srgbClr val="C00000"/>
                      </a:solidFill>
                      <a:prstDash val="solid"/>
                    </a:lnB>
                    <a:solidFill>
                      <a:srgbClr val="DEDEE5"/>
                    </a:solidFill>
                  </a:tcPr>
                </a:tc>
              </a:tr>
            </a:tbl>
          </a:graphicData>
        </a:graphic>
      </p:graphicFrame>
      <p:sp>
        <p:nvSpPr>
          <p:cNvPr id="43" name="object 43"/>
          <p:cNvSpPr txBox="1"/>
          <p:nvPr/>
        </p:nvSpPr>
        <p:spPr>
          <a:xfrm>
            <a:off x="5541645" y="3418713"/>
            <a:ext cx="859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Gothic Uralic"/>
                <a:cs typeface="Gothic Uralic"/>
              </a:rPr>
              <a:t>Waiting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544058" y="4090161"/>
            <a:ext cx="9823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othic Uralic"/>
                <a:cs typeface="Gothic Uralic"/>
              </a:rPr>
              <a:t>Ex</a:t>
            </a:r>
            <a:r>
              <a:rPr sz="1800" spc="-10" dirty="0">
                <a:latin typeface="Gothic Uralic"/>
                <a:cs typeface="Gothic Uralic"/>
              </a:rPr>
              <a:t>p</a:t>
            </a:r>
            <a:r>
              <a:rPr sz="1800" spc="10" dirty="0">
                <a:latin typeface="Gothic Uralic"/>
                <a:cs typeface="Gothic Uralic"/>
              </a:rPr>
              <a:t>l</a:t>
            </a:r>
            <a:r>
              <a:rPr sz="1800" spc="-5" dirty="0">
                <a:latin typeface="Gothic Uralic"/>
                <a:cs typeface="Gothic Uralic"/>
              </a:rPr>
              <a:t>or</a:t>
            </a:r>
            <a:r>
              <a:rPr sz="1800" spc="-20" dirty="0">
                <a:latin typeface="Gothic Uralic"/>
                <a:cs typeface="Gothic Uralic"/>
              </a:rPr>
              <a:t>e</a:t>
            </a:r>
            <a:r>
              <a:rPr sz="1800" dirty="0">
                <a:latin typeface="Gothic Uralic"/>
                <a:cs typeface="Gothic Uralic"/>
              </a:rPr>
              <a:t>d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132446" y="3031363"/>
            <a:ext cx="1781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00000"/>
                </a:solidFill>
                <a:latin typeface="Gothic Uralic"/>
                <a:cs typeface="Gothic Uralic"/>
              </a:rPr>
              <a:t>Nodes </a:t>
            </a:r>
            <a:r>
              <a:rPr sz="1800" spc="10" dirty="0">
                <a:solidFill>
                  <a:srgbClr val="C00000"/>
                </a:solidFill>
                <a:latin typeface="Gothic Uralic"/>
                <a:cs typeface="Gothic Uralic"/>
              </a:rPr>
              <a:t>in</a:t>
            </a:r>
            <a:r>
              <a:rPr sz="1800" spc="-50" dirty="0">
                <a:solidFill>
                  <a:srgbClr val="C00000"/>
                </a:solidFill>
                <a:latin typeface="Gothic Uralic"/>
                <a:cs typeface="Gothic Uralic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Gothic Uralic"/>
                <a:cs typeface="Gothic Uralic"/>
              </a:rPr>
              <a:t>queue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175715" y="3441319"/>
            <a:ext cx="6591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latin typeface="Gothic Uralic"/>
                <a:cs typeface="Gothic Uralic"/>
              </a:rPr>
              <a:t>F</a:t>
            </a:r>
            <a:r>
              <a:rPr sz="1600" spc="-5" dirty="0">
                <a:latin typeface="Gothic Uralic"/>
                <a:cs typeface="Gothic Uralic"/>
              </a:rPr>
              <a:t>R</a:t>
            </a:r>
            <a:r>
              <a:rPr sz="1600" dirty="0">
                <a:latin typeface="Gothic Uralic"/>
                <a:cs typeface="Gothic Uralic"/>
              </a:rPr>
              <a:t>O</a:t>
            </a:r>
            <a:r>
              <a:rPr sz="1600" spc="-10" dirty="0">
                <a:latin typeface="Gothic Uralic"/>
                <a:cs typeface="Gothic Uralic"/>
              </a:rPr>
              <a:t>N</a:t>
            </a:r>
            <a:r>
              <a:rPr sz="1600" spc="-5" dirty="0">
                <a:latin typeface="Gothic Uralic"/>
                <a:cs typeface="Gothic Uralic"/>
              </a:rPr>
              <a:t>T</a:t>
            </a:r>
            <a:endParaRPr sz="160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0"/>
            <a:ext cx="8738616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80537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Implementing </a:t>
            </a:r>
            <a:r>
              <a:rPr spc="-10" dirty="0"/>
              <a:t>Search</a:t>
            </a:r>
            <a:r>
              <a:rPr spc="25" dirty="0"/>
              <a:t> </a:t>
            </a:r>
            <a:r>
              <a:rPr spc="-5" dirty="0"/>
              <a:t>Algorithms</a:t>
            </a:r>
          </a:p>
        </p:txBody>
      </p:sp>
      <p:sp>
        <p:nvSpPr>
          <p:cNvPr id="4" name="object 4"/>
          <p:cNvSpPr/>
          <p:nvPr/>
        </p:nvSpPr>
        <p:spPr>
          <a:xfrm>
            <a:off x="673608" y="1862315"/>
            <a:ext cx="3400044" cy="742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97737" y="1989835"/>
            <a:ext cx="29578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Breadth-First</a:t>
            </a:r>
            <a:r>
              <a:rPr sz="2400" b="1" i="1" spc="-55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400" b="1" i="1" dirty="0">
                <a:solidFill>
                  <a:srgbClr val="252525"/>
                </a:solidFill>
                <a:latin typeface="TeXGyreAdventor"/>
                <a:cs typeface="TeXGyreAdventor"/>
              </a:rPr>
              <a:t>Search</a:t>
            </a:r>
            <a:endParaRPr sz="2400" dirty="0">
              <a:latin typeface="TeXGyreAdventor"/>
              <a:cs typeface="TeXGyreAdventor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499347" y="3108960"/>
            <a:ext cx="2697480" cy="1506220"/>
            <a:chOff x="8499347" y="3108960"/>
            <a:chExt cx="2697480" cy="1506220"/>
          </a:xfrm>
        </p:grpSpPr>
        <p:sp>
          <p:nvSpPr>
            <p:cNvPr id="7" name="object 7"/>
            <p:cNvSpPr/>
            <p:nvPr/>
          </p:nvSpPr>
          <p:spPr>
            <a:xfrm>
              <a:off x="9819131" y="3113532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185927" y="0"/>
                  </a:moveTo>
                  <a:lnTo>
                    <a:pt x="0" y="0"/>
                  </a:lnTo>
                  <a:lnTo>
                    <a:pt x="0" y="277367"/>
                  </a:lnTo>
                  <a:lnTo>
                    <a:pt x="185927" y="277367"/>
                  </a:lnTo>
                  <a:lnTo>
                    <a:pt x="1859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819131" y="3113532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0" y="277367"/>
                  </a:moveTo>
                  <a:lnTo>
                    <a:pt x="185927" y="277367"/>
                  </a:lnTo>
                  <a:lnTo>
                    <a:pt x="185927" y="0"/>
                  </a:lnTo>
                  <a:lnTo>
                    <a:pt x="0" y="0"/>
                  </a:lnTo>
                  <a:lnTo>
                    <a:pt x="0" y="277367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869679" y="3614928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869679" y="3614928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816083" y="3611880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185927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5927" y="277368"/>
                  </a:lnTo>
                  <a:lnTo>
                    <a:pt x="185927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816083" y="3611880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0" y="277368"/>
                  </a:moveTo>
                  <a:lnTo>
                    <a:pt x="185927" y="277368"/>
                  </a:lnTo>
                  <a:lnTo>
                    <a:pt x="185927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962643" y="3390900"/>
              <a:ext cx="949960" cy="224790"/>
            </a:xfrm>
            <a:custGeom>
              <a:avLst/>
              <a:gdLst/>
              <a:ahLst/>
              <a:cxnLst/>
              <a:rect l="l" t="t" r="r" b="b"/>
              <a:pathLst>
                <a:path w="949959" h="224789">
                  <a:moveTo>
                    <a:pt x="949705" y="0"/>
                  </a:moveTo>
                  <a:lnTo>
                    <a:pt x="0" y="224536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722863" y="3611880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722863" y="3611880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912095" y="3390900"/>
              <a:ext cx="903605" cy="221615"/>
            </a:xfrm>
            <a:custGeom>
              <a:avLst/>
              <a:gdLst/>
              <a:ahLst/>
              <a:cxnLst/>
              <a:rect l="l" t="t" r="r" b="b"/>
              <a:pathLst>
                <a:path w="903604" h="221614">
                  <a:moveTo>
                    <a:pt x="0" y="0"/>
                  </a:moveTo>
                  <a:lnTo>
                    <a:pt x="903224" y="221487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456163" y="4107180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185927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5927" y="277368"/>
                  </a:lnTo>
                  <a:lnTo>
                    <a:pt x="1859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456163" y="4107180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0" y="277368"/>
                  </a:moveTo>
                  <a:lnTo>
                    <a:pt x="185927" y="277368"/>
                  </a:lnTo>
                  <a:lnTo>
                    <a:pt x="185927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722863" y="4110227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722863" y="4110227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549127" y="3889248"/>
              <a:ext cx="269875" cy="221615"/>
            </a:xfrm>
            <a:custGeom>
              <a:avLst/>
              <a:gdLst/>
              <a:ahLst/>
              <a:cxnLst/>
              <a:rect l="l" t="t" r="r" b="b"/>
              <a:pathLst>
                <a:path w="269875" h="221614">
                  <a:moveTo>
                    <a:pt x="266826" y="13715"/>
                  </a:moveTo>
                  <a:lnTo>
                    <a:pt x="0" y="217931"/>
                  </a:lnTo>
                </a:path>
                <a:path w="269875" h="221614">
                  <a:moveTo>
                    <a:pt x="269748" y="0"/>
                  </a:moveTo>
                  <a:lnTo>
                    <a:pt x="266700" y="221487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006327" y="4108704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185927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5927" y="277368"/>
                  </a:lnTo>
                  <a:lnTo>
                    <a:pt x="1859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006327" y="4108704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0" y="277368"/>
                  </a:moveTo>
                  <a:lnTo>
                    <a:pt x="185927" y="277368"/>
                  </a:lnTo>
                  <a:lnTo>
                    <a:pt x="185927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815827" y="3921252"/>
              <a:ext cx="284480" cy="187960"/>
            </a:xfrm>
            <a:custGeom>
              <a:avLst/>
              <a:gdLst/>
              <a:ahLst/>
              <a:cxnLst/>
              <a:rect l="l" t="t" r="r" b="b"/>
              <a:pathLst>
                <a:path w="284479" h="187960">
                  <a:moveTo>
                    <a:pt x="0" y="0"/>
                  </a:moveTo>
                  <a:lnTo>
                    <a:pt x="284225" y="187579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454895" y="4110227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454895" y="4110227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803891" y="4110227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803891" y="4110227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140695" y="4110227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0140695" y="4110227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547859" y="3887724"/>
              <a:ext cx="685165" cy="223520"/>
            </a:xfrm>
            <a:custGeom>
              <a:avLst/>
              <a:gdLst/>
              <a:ahLst/>
              <a:cxnLst/>
              <a:rect l="l" t="t" r="r" b="b"/>
              <a:pathLst>
                <a:path w="685165" h="223520">
                  <a:moveTo>
                    <a:pt x="348996" y="0"/>
                  </a:moveTo>
                  <a:lnTo>
                    <a:pt x="0" y="223012"/>
                  </a:lnTo>
                </a:path>
                <a:path w="685165" h="223520">
                  <a:moveTo>
                    <a:pt x="352044" y="1524"/>
                  </a:moveTo>
                  <a:lnTo>
                    <a:pt x="348996" y="223012"/>
                  </a:lnTo>
                </a:path>
                <a:path w="685165" h="223520">
                  <a:moveTo>
                    <a:pt x="348996" y="15239"/>
                  </a:moveTo>
                  <a:lnTo>
                    <a:pt x="684911" y="222757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859011" y="4107180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859011" y="4107180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194291" y="4107180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185927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5927" y="277368"/>
                  </a:lnTo>
                  <a:lnTo>
                    <a:pt x="1859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194291" y="4107180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0" y="277368"/>
                  </a:moveTo>
                  <a:lnTo>
                    <a:pt x="185927" y="277368"/>
                  </a:lnTo>
                  <a:lnTo>
                    <a:pt x="185927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510015" y="4107180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510015" y="4107180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503919" y="3390900"/>
              <a:ext cx="2683510" cy="1219835"/>
            </a:xfrm>
            <a:custGeom>
              <a:avLst/>
              <a:gdLst/>
              <a:ahLst/>
              <a:cxnLst/>
              <a:rect l="l" t="t" r="r" b="b"/>
              <a:pathLst>
                <a:path w="2683509" h="1219835">
                  <a:moveTo>
                    <a:pt x="448055" y="493775"/>
                  </a:moveTo>
                  <a:lnTo>
                    <a:pt x="99059" y="716788"/>
                  </a:lnTo>
                </a:path>
                <a:path w="2683509" h="1219835">
                  <a:moveTo>
                    <a:pt x="451103" y="495300"/>
                  </a:moveTo>
                  <a:lnTo>
                    <a:pt x="448055" y="716788"/>
                  </a:lnTo>
                </a:path>
                <a:path w="2683509" h="1219835">
                  <a:moveTo>
                    <a:pt x="448055" y="509016"/>
                  </a:moveTo>
                  <a:lnTo>
                    <a:pt x="783971" y="716533"/>
                  </a:lnTo>
                </a:path>
                <a:path w="2683509" h="1219835">
                  <a:moveTo>
                    <a:pt x="450469" y="996695"/>
                  </a:moveTo>
                  <a:lnTo>
                    <a:pt x="358139" y="1215898"/>
                  </a:lnTo>
                </a:path>
                <a:path w="2683509" h="1219835">
                  <a:moveTo>
                    <a:pt x="452627" y="998219"/>
                  </a:moveTo>
                  <a:lnTo>
                    <a:pt x="449579" y="1219708"/>
                  </a:lnTo>
                </a:path>
                <a:path w="2683509" h="1219835">
                  <a:moveTo>
                    <a:pt x="449579" y="1013460"/>
                  </a:moveTo>
                  <a:lnTo>
                    <a:pt x="531113" y="1217168"/>
                  </a:lnTo>
                </a:path>
                <a:path w="2683509" h="1219835">
                  <a:moveTo>
                    <a:pt x="92328" y="996695"/>
                  </a:moveTo>
                  <a:lnTo>
                    <a:pt x="0" y="1215898"/>
                  </a:lnTo>
                </a:path>
                <a:path w="2683509" h="1219835">
                  <a:moveTo>
                    <a:pt x="96011" y="998219"/>
                  </a:moveTo>
                  <a:lnTo>
                    <a:pt x="92963" y="1219708"/>
                  </a:lnTo>
                </a:path>
                <a:path w="2683509" h="1219835">
                  <a:moveTo>
                    <a:pt x="92963" y="1013460"/>
                  </a:moveTo>
                  <a:lnTo>
                    <a:pt x="174498" y="1217168"/>
                  </a:lnTo>
                </a:path>
                <a:path w="2683509" h="1219835">
                  <a:moveTo>
                    <a:pt x="782701" y="996695"/>
                  </a:moveTo>
                  <a:lnTo>
                    <a:pt x="690372" y="1215898"/>
                  </a:lnTo>
                </a:path>
                <a:path w="2683509" h="1219835">
                  <a:moveTo>
                    <a:pt x="786383" y="998219"/>
                  </a:moveTo>
                  <a:lnTo>
                    <a:pt x="783335" y="1219708"/>
                  </a:lnTo>
                </a:path>
                <a:path w="2683509" h="1219835">
                  <a:moveTo>
                    <a:pt x="783335" y="1013460"/>
                  </a:moveTo>
                  <a:lnTo>
                    <a:pt x="864870" y="1217168"/>
                  </a:lnTo>
                </a:path>
                <a:path w="2683509" h="1219835">
                  <a:moveTo>
                    <a:pt x="1396873" y="995172"/>
                  </a:moveTo>
                  <a:lnTo>
                    <a:pt x="1304544" y="1214374"/>
                  </a:lnTo>
                </a:path>
                <a:path w="2683509" h="1219835">
                  <a:moveTo>
                    <a:pt x="1400555" y="996695"/>
                  </a:moveTo>
                  <a:lnTo>
                    <a:pt x="1397507" y="1218183"/>
                  </a:lnTo>
                </a:path>
                <a:path w="2683509" h="1219835">
                  <a:moveTo>
                    <a:pt x="1397507" y="1010412"/>
                  </a:moveTo>
                  <a:lnTo>
                    <a:pt x="1479041" y="1214120"/>
                  </a:lnTo>
                </a:path>
                <a:path w="2683509" h="1219835">
                  <a:moveTo>
                    <a:pt x="1040256" y="995172"/>
                  </a:moveTo>
                  <a:lnTo>
                    <a:pt x="947927" y="1214374"/>
                  </a:lnTo>
                </a:path>
                <a:path w="2683509" h="1219835">
                  <a:moveTo>
                    <a:pt x="1042415" y="996695"/>
                  </a:moveTo>
                  <a:lnTo>
                    <a:pt x="1039368" y="1218183"/>
                  </a:lnTo>
                </a:path>
                <a:path w="2683509" h="1219835">
                  <a:moveTo>
                    <a:pt x="1039368" y="1010412"/>
                  </a:moveTo>
                  <a:lnTo>
                    <a:pt x="1120902" y="1214120"/>
                  </a:lnTo>
                </a:path>
                <a:path w="2683509" h="1219835">
                  <a:moveTo>
                    <a:pt x="1730628" y="995172"/>
                  </a:moveTo>
                  <a:lnTo>
                    <a:pt x="1638300" y="1214374"/>
                  </a:lnTo>
                </a:path>
                <a:path w="2683509" h="1219835">
                  <a:moveTo>
                    <a:pt x="1734311" y="996695"/>
                  </a:moveTo>
                  <a:lnTo>
                    <a:pt x="1731263" y="1218183"/>
                  </a:lnTo>
                </a:path>
                <a:path w="2683509" h="1219835">
                  <a:moveTo>
                    <a:pt x="1731263" y="1010412"/>
                  </a:moveTo>
                  <a:lnTo>
                    <a:pt x="1812798" y="1214120"/>
                  </a:lnTo>
                </a:path>
                <a:path w="2683509" h="1219835">
                  <a:moveTo>
                    <a:pt x="2314321" y="993648"/>
                  </a:moveTo>
                  <a:lnTo>
                    <a:pt x="2221991" y="1212850"/>
                  </a:lnTo>
                </a:path>
                <a:path w="2683509" h="1219835">
                  <a:moveTo>
                    <a:pt x="2318004" y="995172"/>
                  </a:moveTo>
                  <a:lnTo>
                    <a:pt x="2314955" y="1216660"/>
                  </a:lnTo>
                </a:path>
                <a:path w="2683509" h="1219835">
                  <a:moveTo>
                    <a:pt x="2314955" y="1008888"/>
                  </a:moveTo>
                  <a:lnTo>
                    <a:pt x="2396489" y="1212595"/>
                  </a:lnTo>
                </a:path>
                <a:path w="2683509" h="1219835">
                  <a:moveTo>
                    <a:pt x="2038477" y="993648"/>
                  </a:moveTo>
                  <a:lnTo>
                    <a:pt x="1946148" y="1212850"/>
                  </a:lnTo>
                </a:path>
                <a:path w="2683509" h="1219835">
                  <a:moveTo>
                    <a:pt x="2040635" y="995172"/>
                  </a:moveTo>
                  <a:lnTo>
                    <a:pt x="2037587" y="1216660"/>
                  </a:lnTo>
                </a:path>
                <a:path w="2683509" h="1219835">
                  <a:moveTo>
                    <a:pt x="2037587" y="1008888"/>
                  </a:moveTo>
                  <a:lnTo>
                    <a:pt x="2119122" y="1212595"/>
                  </a:lnTo>
                </a:path>
                <a:path w="2683509" h="1219835">
                  <a:moveTo>
                    <a:pt x="2600832" y="993648"/>
                  </a:moveTo>
                  <a:lnTo>
                    <a:pt x="2508504" y="1212850"/>
                  </a:lnTo>
                </a:path>
                <a:path w="2683509" h="1219835">
                  <a:moveTo>
                    <a:pt x="2604515" y="995172"/>
                  </a:moveTo>
                  <a:lnTo>
                    <a:pt x="2601468" y="1216660"/>
                  </a:lnTo>
                </a:path>
                <a:path w="2683509" h="1219835">
                  <a:moveTo>
                    <a:pt x="2601468" y="1008888"/>
                  </a:moveTo>
                  <a:lnTo>
                    <a:pt x="2683002" y="1212595"/>
                  </a:lnTo>
                </a:path>
                <a:path w="2683509" h="1219835">
                  <a:moveTo>
                    <a:pt x="1408176" y="0"/>
                  </a:moveTo>
                  <a:lnTo>
                    <a:pt x="1405127" y="221487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1883664" y="3430523"/>
          <a:ext cx="3339464" cy="2773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535"/>
                <a:gridCol w="201294"/>
                <a:gridCol w="201295"/>
                <a:gridCol w="2720340"/>
              </a:tblGrid>
              <a:tr h="2773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C00000"/>
                      </a:solidFill>
                      <a:prstDash val="solid"/>
                    </a:lnR>
                    <a:lnT w="9525">
                      <a:solidFill>
                        <a:srgbClr val="C00000"/>
                      </a:solidFill>
                      <a:prstDash val="solid"/>
                    </a:lnT>
                    <a:lnB w="9525">
                      <a:solidFill>
                        <a:srgbClr val="C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C00000"/>
                      </a:solidFill>
                      <a:prstDash val="solid"/>
                    </a:lnL>
                    <a:lnR w="9525">
                      <a:solidFill>
                        <a:srgbClr val="C00000"/>
                      </a:solidFill>
                      <a:prstDash val="solid"/>
                    </a:lnR>
                    <a:lnT w="9525">
                      <a:solidFill>
                        <a:srgbClr val="C00000"/>
                      </a:solidFill>
                      <a:prstDash val="solid"/>
                    </a:lnT>
                    <a:lnB w="9525">
                      <a:solidFill>
                        <a:srgbClr val="C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C00000"/>
                      </a:solidFill>
                      <a:prstDash val="solid"/>
                    </a:lnL>
                    <a:solidFill>
                      <a:srgbClr val="DEDEE5"/>
                    </a:solidFill>
                  </a:tcPr>
                </a:tc>
              </a:tr>
            </a:tbl>
          </a:graphicData>
        </a:graphic>
      </p:graphicFrame>
      <p:grpSp>
        <p:nvGrpSpPr>
          <p:cNvPr id="40" name="object 40"/>
          <p:cNvGrpSpPr/>
          <p:nvPr/>
        </p:nvGrpSpPr>
        <p:grpSpPr>
          <a:xfrm>
            <a:off x="1883664" y="3692689"/>
            <a:ext cx="3343910" cy="696595"/>
            <a:chOff x="1883664" y="3692689"/>
            <a:chExt cx="3343910" cy="696595"/>
          </a:xfrm>
        </p:grpSpPr>
        <p:sp>
          <p:nvSpPr>
            <p:cNvPr id="41" name="object 41"/>
            <p:cNvSpPr/>
            <p:nvPr/>
          </p:nvSpPr>
          <p:spPr>
            <a:xfrm>
              <a:off x="1888236" y="4105656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5" h="277495">
                  <a:moveTo>
                    <a:pt x="184404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4" y="277368"/>
                  </a:lnTo>
                  <a:lnTo>
                    <a:pt x="1844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888236" y="4105656"/>
              <a:ext cx="3335020" cy="279400"/>
            </a:xfrm>
            <a:custGeom>
              <a:avLst/>
              <a:gdLst/>
              <a:ahLst/>
              <a:cxnLst/>
              <a:rect l="l" t="t" r="r" b="b"/>
              <a:pathLst>
                <a:path w="3335020" h="279400">
                  <a:moveTo>
                    <a:pt x="0" y="277368"/>
                  </a:moveTo>
                  <a:lnTo>
                    <a:pt x="184404" y="277368"/>
                  </a:lnTo>
                  <a:lnTo>
                    <a:pt x="184404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  <a:path w="3335020" h="279400">
                  <a:moveTo>
                    <a:pt x="3047" y="278892"/>
                  </a:moveTo>
                  <a:lnTo>
                    <a:pt x="3334512" y="278892"/>
                  </a:lnTo>
                  <a:lnTo>
                    <a:pt x="3334512" y="1524"/>
                  </a:lnTo>
                  <a:lnTo>
                    <a:pt x="3047" y="1524"/>
                  </a:lnTo>
                  <a:lnTo>
                    <a:pt x="3047" y="278892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959901" y="3692689"/>
              <a:ext cx="214629" cy="414020"/>
            </a:xfrm>
            <a:custGeom>
              <a:avLst/>
              <a:gdLst/>
              <a:ahLst/>
              <a:cxnLst/>
              <a:rect l="l" t="t" r="r" b="b"/>
              <a:pathLst>
                <a:path w="214630" h="414020">
                  <a:moveTo>
                    <a:pt x="140382" y="311917"/>
                  </a:moveTo>
                  <a:lnTo>
                    <a:pt x="103340" y="330035"/>
                  </a:lnTo>
                  <a:lnTo>
                    <a:pt x="213068" y="413855"/>
                  </a:lnTo>
                  <a:lnTo>
                    <a:pt x="213663" y="341989"/>
                  </a:lnTo>
                  <a:lnTo>
                    <a:pt x="168997" y="341989"/>
                  </a:lnTo>
                  <a:lnTo>
                    <a:pt x="161204" y="340893"/>
                  </a:lnTo>
                  <a:lnTo>
                    <a:pt x="154388" y="336940"/>
                  </a:lnTo>
                  <a:lnTo>
                    <a:pt x="149441" y="330416"/>
                  </a:lnTo>
                  <a:lnTo>
                    <a:pt x="140382" y="311917"/>
                  </a:lnTo>
                  <a:close/>
                </a:path>
                <a:path w="214630" h="414020">
                  <a:moveTo>
                    <a:pt x="177316" y="293851"/>
                  </a:moveTo>
                  <a:lnTo>
                    <a:pt x="140382" y="311917"/>
                  </a:lnTo>
                  <a:lnTo>
                    <a:pt x="149441" y="330416"/>
                  </a:lnTo>
                  <a:lnTo>
                    <a:pt x="154388" y="336940"/>
                  </a:lnTo>
                  <a:lnTo>
                    <a:pt x="161204" y="340893"/>
                  </a:lnTo>
                  <a:lnTo>
                    <a:pt x="168997" y="341989"/>
                  </a:lnTo>
                  <a:lnTo>
                    <a:pt x="176873" y="339941"/>
                  </a:lnTo>
                  <a:lnTo>
                    <a:pt x="183397" y="334920"/>
                  </a:lnTo>
                  <a:lnTo>
                    <a:pt x="187350" y="328066"/>
                  </a:lnTo>
                  <a:lnTo>
                    <a:pt x="188446" y="320260"/>
                  </a:lnTo>
                  <a:lnTo>
                    <a:pt x="186398" y="312382"/>
                  </a:lnTo>
                  <a:lnTo>
                    <a:pt x="177316" y="293851"/>
                  </a:lnTo>
                  <a:close/>
                </a:path>
                <a:path w="214630" h="414020">
                  <a:moveTo>
                    <a:pt x="214211" y="275806"/>
                  </a:moveTo>
                  <a:lnTo>
                    <a:pt x="177316" y="293851"/>
                  </a:lnTo>
                  <a:lnTo>
                    <a:pt x="186398" y="312382"/>
                  </a:lnTo>
                  <a:lnTo>
                    <a:pt x="188446" y="320260"/>
                  </a:lnTo>
                  <a:lnTo>
                    <a:pt x="187350" y="328066"/>
                  </a:lnTo>
                  <a:lnTo>
                    <a:pt x="183397" y="334920"/>
                  </a:lnTo>
                  <a:lnTo>
                    <a:pt x="176873" y="339941"/>
                  </a:lnTo>
                  <a:lnTo>
                    <a:pt x="168997" y="341989"/>
                  </a:lnTo>
                  <a:lnTo>
                    <a:pt x="213663" y="341989"/>
                  </a:lnTo>
                  <a:lnTo>
                    <a:pt x="214211" y="275806"/>
                  </a:lnTo>
                  <a:close/>
                </a:path>
                <a:path w="214630" h="414020">
                  <a:moveTo>
                    <a:pt x="19395" y="0"/>
                  </a:moveTo>
                  <a:lnTo>
                    <a:pt x="11519" y="2121"/>
                  </a:lnTo>
                  <a:lnTo>
                    <a:pt x="4996" y="7068"/>
                  </a:lnTo>
                  <a:lnTo>
                    <a:pt x="1057" y="13884"/>
                  </a:lnTo>
                  <a:lnTo>
                    <a:pt x="0" y="21677"/>
                  </a:lnTo>
                  <a:lnTo>
                    <a:pt x="2121" y="29553"/>
                  </a:lnTo>
                  <a:lnTo>
                    <a:pt x="140382" y="311917"/>
                  </a:lnTo>
                  <a:lnTo>
                    <a:pt x="177316" y="293851"/>
                  </a:lnTo>
                  <a:lnTo>
                    <a:pt x="38951" y="11519"/>
                  </a:lnTo>
                  <a:lnTo>
                    <a:pt x="34004" y="4996"/>
                  </a:lnTo>
                  <a:lnTo>
                    <a:pt x="27187" y="1057"/>
                  </a:lnTo>
                  <a:lnTo>
                    <a:pt x="19395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5541645" y="3418713"/>
            <a:ext cx="859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Gothic Uralic"/>
                <a:cs typeface="Gothic Uralic"/>
              </a:rPr>
              <a:t>Waiting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544058" y="4090161"/>
            <a:ext cx="9823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othic Uralic"/>
                <a:cs typeface="Gothic Uralic"/>
              </a:rPr>
              <a:t>Ex</a:t>
            </a:r>
            <a:r>
              <a:rPr sz="1800" spc="-10" dirty="0">
                <a:latin typeface="Gothic Uralic"/>
                <a:cs typeface="Gothic Uralic"/>
              </a:rPr>
              <a:t>p</a:t>
            </a:r>
            <a:r>
              <a:rPr sz="1800" spc="10" dirty="0">
                <a:latin typeface="Gothic Uralic"/>
                <a:cs typeface="Gothic Uralic"/>
              </a:rPr>
              <a:t>l</a:t>
            </a:r>
            <a:r>
              <a:rPr sz="1800" spc="-5" dirty="0">
                <a:latin typeface="Gothic Uralic"/>
                <a:cs typeface="Gothic Uralic"/>
              </a:rPr>
              <a:t>or</a:t>
            </a:r>
            <a:r>
              <a:rPr sz="1800" spc="-20" dirty="0">
                <a:latin typeface="Gothic Uralic"/>
                <a:cs typeface="Gothic Uralic"/>
              </a:rPr>
              <a:t>e</a:t>
            </a:r>
            <a:r>
              <a:rPr sz="1800" dirty="0">
                <a:latin typeface="Gothic Uralic"/>
                <a:cs typeface="Gothic Uralic"/>
              </a:rPr>
              <a:t>d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132446" y="3031363"/>
            <a:ext cx="1522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C00000"/>
                </a:solidFill>
                <a:latin typeface="Gothic Uralic"/>
                <a:cs typeface="Gothic Uralic"/>
              </a:rPr>
              <a:t>Expand</a:t>
            </a:r>
            <a:r>
              <a:rPr sz="1800" spc="-45" dirty="0">
                <a:solidFill>
                  <a:srgbClr val="C00000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Gothic Uralic"/>
                <a:cs typeface="Gothic Uralic"/>
              </a:rPr>
              <a:t>node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038860" y="2880486"/>
            <a:ext cx="1644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C00000"/>
                </a:solidFill>
                <a:latin typeface="Gothic Uralic"/>
                <a:cs typeface="Gothic Uralic"/>
              </a:rPr>
              <a:t>First-in</a:t>
            </a:r>
            <a:r>
              <a:rPr sz="1800" spc="-50" dirty="0">
                <a:solidFill>
                  <a:srgbClr val="C00000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Gothic Uralic"/>
                <a:cs typeface="Gothic Uralic"/>
              </a:rPr>
              <a:t>First-out!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175715" y="3441319"/>
            <a:ext cx="6591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latin typeface="Gothic Uralic"/>
                <a:cs typeface="Gothic Uralic"/>
              </a:rPr>
              <a:t>F</a:t>
            </a:r>
            <a:r>
              <a:rPr sz="1600" spc="-5" dirty="0">
                <a:latin typeface="Gothic Uralic"/>
                <a:cs typeface="Gothic Uralic"/>
              </a:rPr>
              <a:t>R</a:t>
            </a:r>
            <a:r>
              <a:rPr sz="1600" dirty="0">
                <a:latin typeface="Gothic Uralic"/>
                <a:cs typeface="Gothic Uralic"/>
              </a:rPr>
              <a:t>O</a:t>
            </a:r>
            <a:r>
              <a:rPr sz="1600" spc="-10" dirty="0">
                <a:latin typeface="Gothic Uralic"/>
                <a:cs typeface="Gothic Uralic"/>
              </a:rPr>
              <a:t>N</a:t>
            </a:r>
            <a:r>
              <a:rPr sz="1600" spc="-5" dirty="0">
                <a:latin typeface="Gothic Uralic"/>
                <a:cs typeface="Gothic Uralic"/>
              </a:rPr>
              <a:t>T</a:t>
            </a:r>
            <a:endParaRPr sz="160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32852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4572" y="0"/>
            <a:ext cx="12201525" cy="1176655"/>
            <a:chOff x="-4572" y="0"/>
            <a:chExt cx="12201525" cy="117665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11673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1167765"/>
            </a:xfrm>
            <a:custGeom>
              <a:avLst/>
              <a:gdLst/>
              <a:ahLst/>
              <a:cxnLst/>
              <a:rect l="l" t="t" r="r" b="b"/>
              <a:pathLst>
                <a:path w="12192000" h="1167765">
                  <a:moveTo>
                    <a:pt x="12192000" y="0"/>
                  </a:moveTo>
                  <a:lnTo>
                    <a:pt x="0" y="0"/>
                  </a:lnTo>
                  <a:lnTo>
                    <a:pt x="0" y="1007999"/>
                  </a:lnTo>
                  <a:lnTo>
                    <a:pt x="1996058" y="1007999"/>
                  </a:lnTo>
                  <a:lnTo>
                    <a:pt x="2377059" y="1160652"/>
                  </a:lnTo>
                  <a:lnTo>
                    <a:pt x="2385441" y="1162303"/>
                  </a:lnTo>
                  <a:lnTo>
                    <a:pt x="2398141" y="1164844"/>
                  </a:lnTo>
                  <a:lnTo>
                    <a:pt x="2410841" y="1167384"/>
                  </a:lnTo>
                  <a:lnTo>
                    <a:pt x="2421509" y="1167384"/>
                  </a:lnTo>
                  <a:lnTo>
                    <a:pt x="2434209" y="1167384"/>
                  </a:lnTo>
                  <a:lnTo>
                    <a:pt x="2444750" y="1164844"/>
                  </a:lnTo>
                  <a:lnTo>
                    <a:pt x="2457450" y="1162303"/>
                  </a:lnTo>
                  <a:lnTo>
                    <a:pt x="2465959" y="1160652"/>
                  </a:lnTo>
                  <a:lnTo>
                    <a:pt x="2846959" y="1007999"/>
                  </a:lnTo>
                  <a:lnTo>
                    <a:pt x="12192000" y="1007999"/>
                  </a:lnTo>
                  <a:lnTo>
                    <a:pt x="12192000" y="0"/>
                  </a:lnTo>
                  <a:close/>
                </a:path>
              </a:pathLst>
            </a:custGeom>
            <a:ln w="9144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2544" y="0"/>
              <a:ext cx="4980432" cy="11490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89000" y="165100"/>
            <a:ext cx="6557645" cy="627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Intelligent</a:t>
            </a:r>
            <a:r>
              <a:rPr spc="-15" dirty="0"/>
              <a:t> </a:t>
            </a:r>
            <a:r>
              <a:rPr spc="-5" dirty="0"/>
              <a:t>Agents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09600" y="1371600"/>
            <a:ext cx="5217795" cy="1790700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2000" b="1" spc="-5" dirty="0">
                <a:solidFill>
                  <a:srgbClr val="252525"/>
                </a:solidFill>
                <a:latin typeface="Gothic Uralic"/>
                <a:cs typeface="Gothic Uralic"/>
              </a:rPr>
              <a:t>Properties of an</a:t>
            </a:r>
            <a:r>
              <a:rPr sz="2000" b="1" spc="-2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b="1" spc="-5" dirty="0">
                <a:solidFill>
                  <a:srgbClr val="252525"/>
                </a:solidFill>
                <a:latin typeface="Gothic Uralic"/>
                <a:cs typeface="Gothic Uralic"/>
              </a:rPr>
              <a:t>agent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There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is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 constrained task</a:t>
            </a:r>
            <a:r>
              <a:rPr sz="2000" spc="-15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45" dirty="0">
                <a:solidFill>
                  <a:srgbClr val="252525"/>
                </a:solidFill>
                <a:latin typeface="Gothic Uralic"/>
                <a:cs typeface="Gothic Uralic"/>
              </a:rPr>
              <a:t>environment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Means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interact with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this</a:t>
            </a:r>
            <a:r>
              <a:rPr sz="2000" spc="-19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35" dirty="0">
                <a:solidFill>
                  <a:srgbClr val="252525"/>
                </a:solidFill>
                <a:latin typeface="Gothic Uralic"/>
                <a:cs typeface="Gothic Uralic"/>
              </a:rPr>
              <a:t>environment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Means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do something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as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</a:t>
            </a:r>
            <a:r>
              <a:rPr sz="2000" spc="-16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result</a:t>
            </a:r>
            <a:endParaRPr sz="2000" dirty="0">
              <a:latin typeface="Gothic Uralic"/>
              <a:cs typeface="Gothic Ural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97736" y="3545914"/>
            <a:ext cx="5655463" cy="1216359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An agent</a:t>
            </a:r>
            <a:r>
              <a:rPr sz="2000" spc="-2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 smtClean="0">
                <a:solidFill>
                  <a:srgbClr val="252525"/>
                </a:solidFill>
                <a:latin typeface="Gothic Uralic"/>
                <a:cs typeface="Gothic Uralic"/>
              </a:rPr>
              <a:t>has</a:t>
            </a:r>
            <a:r>
              <a:rPr lang="en-US" sz="2000" dirty="0" smtClean="0">
                <a:solidFill>
                  <a:srgbClr val="252525"/>
                </a:solidFill>
                <a:latin typeface="Gothic Uralic"/>
                <a:cs typeface="Gothic Uralic"/>
              </a:rPr>
              <a:t>  </a:t>
            </a:r>
            <a:endParaRPr sz="2000" dirty="0" smtClean="0">
              <a:latin typeface="Gothic Uralic"/>
              <a:cs typeface="Gothic Uralic"/>
            </a:endParaRPr>
          </a:p>
          <a:p>
            <a:pPr marL="355600" marR="5080" indent="-342900">
              <a:lnSpc>
                <a:spcPct val="100000"/>
              </a:lnSpc>
              <a:spcBef>
                <a:spcPts val="1080"/>
              </a:spcBef>
            </a:pPr>
            <a:r>
              <a:rPr sz="2000" spc="380" dirty="0" smtClean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spc="-5" dirty="0" smtClean="0">
                <a:solidFill>
                  <a:srgbClr val="252525"/>
                </a:solidFill>
                <a:latin typeface="Gothic Uralic"/>
                <a:cs typeface="Gothic Uralic"/>
              </a:rPr>
              <a:t>Sensors </a:t>
            </a:r>
            <a:r>
              <a:rPr sz="2000" spc="5" dirty="0" smtClean="0">
                <a:solidFill>
                  <a:srgbClr val="252525"/>
                </a:solidFill>
                <a:latin typeface="Gothic Uralic"/>
                <a:cs typeface="Gothic Uralic"/>
              </a:rPr>
              <a:t>to </a:t>
            </a:r>
            <a:r>
              <a:rPr sz="2000" dirty="0" smtClean="0">
                <a:solidFill>
                  <a:srgbClr val="252525"/>
                </a:solidFill>
                <a:latin typeface="Gothic Uralic"/>
                <a:cs typeface="Gothic Uralic"/>
              </a:rPr>
              <a:t>perceive </a:t>
            </a:r>
            <a:r>
              <a:rPr sz="2000" spc="-5" dirty="0" smtClean="0">
                <a:solidFill>
                  <a:srgbClr val="252525"/>
                </a:solidFill>
                <a:latin typeface="Gothic Uralic"/>
                <a:cs typeface="Gothic Uralic"/>
              </a:rPr>
              <a:t>information</a:t>
            </a:r>
            <a:r>
              <a:rPr sz="2000" spc="-105" dirty="0" smtClean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145" dirty="0" smtClean="0">
                <a:solidFill>
                  <a:srgbClr val="252525"/>
                </a:solidFill>
                <a:latin typeface="Gothic Uralic"/>
                <a:cs typeface="Gothic Uralic"/>
              </a:rPr>
              <a:t>from  </a:t>
            </a:r>
            <a:r>
              <a:rPr sz="2000" spc="5" dirty="0" smtClean="0">
                <a:solidFill>
                  <a:srgbClr val="252525"/>
                </a:solidFill>
                <a:latin typeface="Gothic Uralic"/>
                <a:cs typeface="Gothic Uralic"/>
              </a:rPr>
              <a:t>the</a:t>
            </a:r>
            <a:r>
              <a:rPr sz="2000" spc="-40" dirty="0" smtClean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 smtClean="0">
                <a:solidFill>
                  <a:srgbClr val="252525"/>
                </a:solidFill>
                <a:latin typeface="Gothic Uralic"/>
                <a:cs typeface="Gothic Uralic"/>
              </a:rPr>
              <a:t>environment</a:t>
            </a:r>
            <a:endParaRPr sz="2000" dirty="0">
              <a:latin typeface="Gothic Uralic"/>
              <a:cs typeface="Gothic Uralic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847331" y="3300984"/>
            <a:ext cx="1473835" cy="1503045"/>
            <a:chOff x="6847331" y="3300984"/>
            <a:chExt cx="1473835" cy="1503045"/>
          </a:xfrm>
        </p:grpSpPr>
        <p:sp>
          <p:nvSpPr>
            <p:cNvPr id="12" name="object 12"/>
            <p:cNvSpPr/>
            <p:nvPr/>
          </p:nvSpPr>
          <p:spPr>
            <a:xfrm>
              <a:off x="6854951" y="3308604"/>
              <a:ext cx="1458595" cy="1487805"/>
            </a:xfrm>
            <a:custGeom>
              <a:avLst/>
              <a:gdLst/>
              <a:ahLst/>
              <a:cxnLst/>
              <a:rect l="l" t="t" r="r" b="b"/>
              <a:pathLst>
                <a:path w="1458595" h="1487804">
                  <a:moveTo>
                    <a:pt x="1215390" y="0"/>
                  </a:moveTo>
                  <a:lnTo>
                    <a:pt x="243077" y="0"/>
                  </a:lnTo>
                  <a:lnTo>
                    <a:pt x="194091" y="4938"/>
                  </a:lnTo>
                  <a:lnTo>
                    <a:pt x="148464" y="19103"/>
                  </a:lnTo>
                  <a:lnTo>
                    <a:pt x="107174" y="41516"/>
                  </a:lnTo>
                  <a:lnTo>
                    <a:pt x="71199" y="71199"/>
                  </a:lnTo>
                  <a:lnTo>
                    <a:pt x="41516" y="107174"/>
                  </a:lnTo>
                  <a:lnTo>
                    <a:pt x="19103" y="148464"/>
                  </a:lnTo>
                  <a:lnTo>
                    <a:pt x="4938" y="194091"/>
                  </a:lnTo>
                  <a:lnTo>
                    <a:pt x="0" y="243078"/>
                  </a:lnTo>
                  <a:lnTo>
                    <a:pt x="0" y="1244346"/>
                  </a:lnTo>
                  <a:lnTo>
                    <a:pt x="4938" y="1293332"/>
                  </a:lnTo>
                  <a:lnTo>
                    <a:pt x="19103" y="1338959"/>
                  </a:lnTo>
                  <a:lnTo>
                    <a:pt x="41516" y="1380249"/>
                  </a:lnTo>
                  <a:lnTo>
                    <a:pt x="71199" y="1416224"/>
                  </a:lnTo>
                  <a:lnTo>
                    <a:pt x="107174" y="1445907"/>
                  </a:lnTo>
                  <a:lnTo>
                    <a:pt x="148464" y="1468320"/>
                  </a:lnTo>
                  <a:lnTo>
                    <a:pt x="194091" y="1482485"/>
                  </a:lnTo>
                  <a:lnTo>
                    <a:pt x="243077" y="1487424"/>
                  </a:lnTo>
                  <a:lnTo>
                    <a:pt x="1215390" y="1487424"/>
                  </a:lnTo>
                  <a:lnTo>
                    <a:pt x="1264376" y="1482485"/>
                  </a:lnTo>
                  <a:lnTo>
                    <a:pt x="1310003" y="1468320"/>
                  </a:lnTo>
                  <a:lnTo>
                    <a:pt x="1351293" y="1445907"/>
                  </a:lnTo>
                  <a:lnTo>
                    <a:pt x="1387268" y="1416224"/>
                  </a:lnTo>
                  <a:lnTo>
                    <a:pt x="1416951" y="1380249"/>
                  </a:lnTo>
                  <a:lnTo>
                    <a:pt x="1439364" y="1338959"/>
                  </a:lnTo>
                  <a:lnTo>
                    <a:pt x="1453529" y="1293332"/>
                  </a:lnTo>
                  <a:lnTo>
                    <a:pt x="1458468" y="1244346"/>
                  </a:lnTo>
                  <a:lnTo>
                    <a:pt x="1458468" y="243078"/>
                  </a:lnTo>
                  <a:lnTo>
                    <a:pt x="1453529" y="194091"/>
                  </a:lnTo>
                  <a:lnTo>
                    <a:pt x="1439364" y="148464"/>
                  </a:lnTo>
                  <a:lnTo>
                    <a:pt x="1416951" y="107174"/>
                  </a:lnTo>
                  <a:lnTo>
                    <a:pt x="1387268" y="71199"/>
                  </a:lnTo>
                  <a:lnTo>
                    <a:pt x="1351293" y="41516"/>
                  </a:lnTo>
                  <a:lnTo>
                    <a:pt x="1310003" y="19103"/>
                  </a:lnTo>
                  <a:lnTo>
                    <a:pt x="1264376" y="4938"/>
                  </a:lnTo>
                  <a:lnTo>
                    <a:pt x="1215390" y="0"/>
                  </a:lnTo>
                  <a:close/>
                </a:path>
              </a:pathLst>
            </a:custGeom>
            <a:solidFill>
              <a:srgbClr val="4966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854951" y="3308604"/>
              <a:ext cx="1458595" cy="1487805"/>
            </a:xfrm>
            <a:custGeom>
              <a:avLst/>
              <a:gdLst/>
              <a:ahLst/>
              <a:cxnLst/>
              <a:rect l="l" t="t" r="r" b="b"/>
              <a:pathLst>
                <a:path w="1458595" h="1487804">
                  <a:moveTo>
                    <a:pt x="0" y="243078"/>
                  </a:moveTo>
                  <a:lnTo>
                    <a:pt x="4938" y="194091"/>
                  </a:lnTo>
                  <a:lnTo>
                    <a:pt x="19103" y="148464"/>
                  </a:lnTo>
                  <a:lnTo>
                    <a:pt x="41516" y="107174"/>
                  </a:lnTo>
                  <a:lnTo>
                    <a:pt x="71199" y="71199"/>
                  </a:lnTo>
                  <a:lnTo>
                    <a:pt x="107174" y="41516"/>
                  </a:lnTo>
                  <a:lnTo>
                    <a:pt x="148464" y="19103"/>
                  </a:lnTo>
                  <a:lnTo>
                    <a:pt x="194091" y="4938"/>
                  </a:lnTo>
                  <a:lnTo>
                    <a:pt x="243077" y="0"/>
                  </a:lnTo>
                  <a:lnTo>
                    <a:pt x="1215390" y="0"/>
                  </a:lnTo>
                  <a:lnTo>
                    <a:pt x="1264376" y="4938"/>
                  </a:lnTo>
                  <a:lnTo>
                    <a:pt x="1310003" y="19103"/>
                  </a:lnTo>
                  <a:lnTo>
                    <a:pt x="1351293" y="41516"/>
                  </a:lnTo>
                  <a:lnTo>
                    <a:pt x="1387268" y="71199"/>
                  </a:lnTo>
                  <a:lnTo>
                    <a:pt x="1416951" y="107174"/>
                  </a:lnTo>
                  <a:lnTo>
                    <a:pt x="1439364" y="148464"/>
                  </a:lnTo>
                  <a:lnTo>
                    <a:pt x="1453529" y="194091"/>
                  </a:lnTo>
                  <a:lnTo>
                    <a:pt x="1458468" y="243078"/>
                  </a:lnTo>
                  <a:lnTo>
                    <a:pt x="1458468" y="1244346"/>
                  </a:lnTo>
                  <a:lnTo>
                    <a:pt x="1453529" y="1293332"/>
                  </a:lnTo>
                  <a:lnTo>
                    <a:pt x="1439364" y="1338959"/>
                  </a:lnTo>
                  <a:lnTo>
                    <a:pt x="1416951" y="1380249"/>
                  </a:lnTo>
                  <a:lnTo>
                    <a:pt x="1387268" y="1416224"/>
                  </a:lnTo>
                  <a:lnTo>
                    <a:pt x="1351293" y="1445907"/>
                  </a:lnTo>
                  <a:lnTo>
                    <a:pt x="1310003" y="1468320"/>
                  </a:lnTo>
                  <a:lnTo>
                    <a:pt x="1264376" y="1482485"/>
                  </a:lnTo>
                  <a:lnTo>
                    <a:pt x="1215390" y="1487424"/>
                  </a:lnTo>
                  <a:lnTo>
                    <a:pt x="243077" y="1487424"/>
                  </a:lnTo>
                  <a:lnTo>
                    <a:pt x="194091" y="1482485"/>
                  </a:lnTo>
                  <a:lnTo>
                    <a:pt x="148464" y="1468320"/>
                  </a:lnTo>
                  <a:lnTo>
                    <a:pt x="107174" y="1445907"/>
                  </a:lnTo>
                  <a:lnTo>
                    <a:pt x="71199" y="1416224"/>
                  </a:lnTo>
                  <a:lnTo>
                    <a:pt x="41516" y="1380249"/>
                  </a:lnTo>
                  <a:lnTo>
                    <a:pt x="19103" y="1338959"/>
                  </a:lnTo>
                  <a:lnTo>
                    <a:pt x="4938" y="1293332"/>
                  </a:lnTo>
                  <a:lnTo>
                    <a:pt x="0" y="1244346"/>
                  </a:lnTo>
                  <a:lnTo>
                    <a:pt x="0" y="243078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205726" y="3898519"/>
            <a:ext cx="773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Gothic Uralic"/>
                <a:cs typeface="Gothic Uralic"/>
              </a:rPr>
              <a:t>AGENT</a:t>
            </a:r>
            <a:endParaRPr sz="1800">
              <a:latin typeface="Gothic Uralic"/>
              <a:cs typeface="Gothic Uralic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365747" y="1653539"/>
            <a:ext cx="4706620" cy="4974590"/>
            <a:chOff x="6365747" y="1653539"/>
            <a:chExt cx="4706620" cy="4974590"/>
          </a:xfrm>
        </p:grpSpPr>
        <p:sp>
          <p:nvSpPr>
            <p:cNvPr id="16" name="object 16"/>
            <p:cNvSpPr/>
            <p:nvPr/>
          </p:nvSpPr>
          <p:spPr>
            <a:xfrm>
              <a:off x="8200643" y="3558539"/>
              <a:ext cx="225551" cy="22555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200643" y="4267200"/>
              <a:ext cx="225551" cy="22555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373367" y="1661159"/>
              <a:ext cx="4691380" cy="4959350"/>
            </a:xfrm>
            <a:custGeom>
              <a:avLst/>
              <a:gdLst/>
              <a:ahLst/>
              <a:cxnLst/>
              <a:rect l="l" t="t" r="r" b="b"/>
              <a:pathLst>
                <a:path w="4691380" h="4959350">
                  <a:moveTo>
                    <a:pt x="0" y="4959096"/>
                  </a:moveTo>
                  <a:lnTo>
                    <a:pt x="4690872" y="4959096"/>
                  </a:lnTo>
                  <a:lnTo>
                    <a:pt x="4690872" y="0"/>
                  </a:lnTo>
                  <a:lnTo>
                    <a:pt x="0" y="0"/>
                  </a:lnTo>
                  <a:lnTo>
                    <a:pt x="0" y="4959096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622535" y="3874007"/>
              <a:ext cx="1075944" cy="107594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859267" y="3671316"/>
              <a:ext cx="349250" cy="354330"/>
            </a:xfrm>
            <a:custGeom>
              <a:avLst/>
              <a:gdLst/>
              <a:ahLst/>
              <a:cxnLst/>
              <a:rect l="l" t="t" r="r" b="b"/>
              <a:pathLst>
                <a:path w="349250" h="354329">
                  <a:moveTo>
                    <a:pt x="348996" y="0"/>
                  </a:moveTo>
                  <a:lnTo>
                    <a:pt x="348996" y="354202"/>
                  </a:lnTo>
                  <a:lnTo>
                    <a:pt x="0" y="354202"/>
                  </a:lnTo>
                </a:path>
              </a:pathLst>
            </a:custGeom>
            <a:ln w="9144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7910194" y="2341626"/>
            <a:ext cx="1623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othic Uralic"/>
                <a:cs typeface="Gothic Uralic"/>
              </a:rPr>
              <a:t>ENVIRONMENT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419338" y="3670553"/>
            <a:ext cx="1276985" cy="753745"/>
          </a:xfrm>
          <a:custGeom>
            <a:avLst/>
            <a:gdLst/>
            <a:ahLst/>
            <a:cxnLst/>
            <a:rect l="l" t="t" r="r" b="b"/>
            <a:pathLst>
              <a:path w="1276984" h="753745">
                <a:moveTo>
                  <a:pt x="118745" y="707009"/>
                </a:moveTo>
                <a:lnTo>
                  <a:pt x="113665" y="701802"/>
                </a:lnTo>
                <a:lnTo>
                  <a:pt x="107442" y="701548"/>
                </a:lnTo>
                <a:lnTo>
                  <a:pt x="76504" y="700747"/>
                </a:lnTo>
                <a:lnTo>
                  <a:pt x="76517" y="700278"/>
                </a:lnTo>
                <a:lnTo>
                  <a:pt x="77216" y="674116"/>
                </a:lnTo>
                <a:lnTo>
                  <a:pt x="0" y="710184"/>
                </a:lnTo>
                <a:lnTo>
                  <a:pt x="75184" y="750316"/>
                </a:lnTo>
                <a:lnTo>
                  <a:pt x="75895" y="723607"/>
                </a:lnTo>
                <a:lnTo>
                  <a:pt x="106807" y="724408"/>
                </a:lnTo>
                <a:lnTo>
                  <a:pt x="113157" y="724662"/>
                </a:lnTo>
                <a:lnTo>
                  <a:pt x="118364" y="719582"/>
                </a:lnTo>
                <a:lnTo>
                  <a:pt x="118491" y="713359"/>
                </a:lnTo>
                <a:lnTo>
                  <a:pt x="118745" y="707009"/>
                </a:lnTo>
                <a:close/>
              </a:path>
              <a:path w="1276984" h="753745">
                <a:moveTo>
                  <a:pt x="121285" y="52451"/>
                </a:moveTo>
                <a:lnTo>
                  <a:pt x="118872" y="45720"/>
                </a:lnTo>
                <a:lnTo>
                  <a:pt x="113284" y="42926"/>
                </a:lnTo>
                <a:lnTo>
                  <a:pt x="73698" y="24053"/>
                </a:lnTo>
                <a:lnTo>
                  <a:pt x="75361" y="20574"/>
                </a:lnTo>
                <a:lnTo>
                  <a:pt x="85217" y="0"/>
                </a:lnTo>
                <a:lnTo>
                  <a:pt x="0" y="1524"/>
                </a:lnTo>
                <a:lnTo>
                  <a:pt x="52324" y="68707"/>
                </a:lnTo>
                <a:lnTo>
                  <a:pt x="63830" y="44653"/>
                </a:lnTo>
                <a:lnTo>
                  <a:pt x="103378" y="63627"/>
                </a:lnTo>
                <a:lnTo>
                  <a:pt x="109093" y="66294"/>
                </a:lnTo>
                <a:lnTo>
                  <a:pt x="115951" y="63881"/>
                </a:lnTo>
                <a:lnTo>
                  <a:pt x="121285" y="52451"/>
                </a:lnTo>
                <a:close/>
              </a:path>
              <a:path w="1276984" h="753745">
                <a:moveTo>
                  <a:pt x="203835" y="91948"/>
                </a:moveTo>
                <a:lnTo>
                  <a:pt x="201422" y="85090"/>
                </a:lnTo>
                <a:lnTo>
                  <a:pt x="195707" y="82423"/>
                </a:lnTo>
                <a:lnTo>
                  <a:pt x="148844" y="59944"/>
                </a:lnTo>
                <a:lnTo>
                  <a:pt x="141986" y="62357"/>
                </a:lnTo>
                <a:lnTo>
                  <a:pt x="139192" y="68072"/>
                </a:lnTo>
                <a:lnTo>
                  <a:pt x="136525" y="73787"/>
                </a:lnTo>
                <a:lnTo>
                  <a:pt x="138938" y="80518"/>
                </a:lnTo>
                <a:lnTo>
                  <a:pt x="144653" y="83312"/>
                </a:lnTo>
                <a:lnTo>
                  <a:pt x="191516" y="105664"/>
                </a:lnTo>
                <a:lnTo>
                  <a:pt x="198374" y="103251"/>
                </a:lnTo>
                <a:lnTo>
                  <a:pt x="201168" y="97663"/>
                </a:lnTo>
                <a:lnTo>
                  <a:pt x="203835" y="91948"/>
                </a:lnTo>
                <a:close/>
              </a:path>
              <a:path w="1276984" h="753745">
                <a:moveTo>
                  <a:pt x="210058" y="709422"/>
                </a:moveTo>
                <a:lnTo>
                  <a:pt x="205105" y="704215"/>
                </a:lnTo>
                <a:lnTo>
                  <a:pt x="146812" y="702691"/>
                </a:lnTo>
                <a:lnTo>
                  <a:pt x="141605" y="707644"/>
                </a:lnTo>
                <a:lnTo>
                  <a:pt x="141351" y="713994"/>
                </a:lnTo>
                <a:lnTo>
                  <a:pt x="141224" y="720217"/>
                </a:lnTo>
                <a:lnTo>
                  <a:pt x="146177" y="725551"/>
                </a:lnTo>
                <a:lnTo>
                  <a:pt x="198247" y="726821"/>
                </a:lnTo>
                <a:lnTo>
                  <a:pt x="204470" y="727075"/>
                </a:lnTo>
                <a:lnTo>
                  <a:pt x="209804" y="722122"/>
                </a:lnTo>
                <a:lnTo>
                  <a:pt x="210058" y="709422"/>
                </a:lnTo>
                <a:close/>
              </a:path>
              <a:path w="1276984" h="753745">
                <a:moveTo>
                  <a:pt x="286385" y="131318"/>
                </a:moveTo>
                <a:lnTo>
                  <a:pt x="283972" y="124460"/>
                </a:lnTo>
                <a:lnTo>
                  <a:pt x="278257" y="121793"/>
                </a:lnTo>
                <a:lnTo>
                  <a:pt x="236982" y="102108"/>
                </a:lnTo>
                <a:lnTo>
                  <a:pt x="231267" y="99314"/>
                </a:lnTo>
                <a:lnTo>
                  <a:pt x="224409" y="101727"/>
                </a:lnTo>
                <a:lnTo>
                  <a:pt x="219075" y="113157"/>
                </a:lnTo>
                <a:lnTo>
                  <a:pt x="221488" y="120015"/>
                </a:lnTo>
                <a:lnTo>
                  <a:pt x="268351" y="142367"/>
                </a:lnTo>
                <a:lnTo>
                  <a:pt x="274066" y="145161"/>
                </a:lnTo>
                <a:lnTo>
                  <a:pt x="280924" y="142748"/>
                </a:lnTo>
                <a:lnTo>
                  <a:pt x="283591" y="137033"/>
                </a:lnTo>
                <a:lnTo>
                  <a:pt x="286385" y="131318"/>
                </a:lnTo>
                <a:close/>
              </a:path>
              <a:path w="1276984" h="753745">
                <a:moveTo>
                  <a:pt x="301498" y="711835"/>
                </a:moveTo>
                <a:lnTo>
                  <a:pt x="296545" y="706628"/>
                </a:lnTo>
                <a:lnTo>
                  <a:pt x="238252" y="705104"/>
                </a:lnTo>
                <a:lnTo>
                  <a:pt x="232918" y="710057"/>
                </a:lnTo>
                <a:lnTo>
                  <a:pt x="232664" y="722630"/>
                </a:lnTo>
                <a:lnTo>
                  <a:pt x="237617" y="727964"/>
                </a:lnTo>
                <a:lnTo>
                  <a:pt x="295910" y="729488"/>
                </a:lnTo>
                <a:lnTo>
                  <a:pt x="301244" y="724535"/>
                </a:lnTo>
                <a:lnTo>
                  <a:pt x="301498" y="711835"/>
                </a:lnTo>
                <a:close/>
              </a:path>
              <a:path w="1276984" h="753745">
                <a:moveTo>
                  <a:pt x="368808" y="170815"/>
                </a:moveTo>
                <a:lnTo>
                  <a:pt x="366395" y="163957"/>
                </a:lnTo>
                <a:lnTo>
                  <a:pt x="360807" y="161163"/>
                </a:lnTo>
                <a:lnTo>
                  <a:pt x="319532" y="141478"/>
                </a:lnTo>
                <a:lnTo>
                  <a:pt x="313817" y="138811"/>
                </a:lnTo>
                <a:lnTo>
                  <a:pt x="306959" y="141224"/>
                </a:lnTo>
                <a:lnTo>
                  <a:pt x="304292" y="146939"/>
                </a:lnTo>
                <a:lnTo>
                  <a:pt x="301498" y="152527"/>
                </a:lnTo>
                <a:lnTo>
                  <a:pt x="303911" y="159385"/>
                </a:lnTo>
                <a:lnTo>
                  <a:pt x="309626" y="162179"/>
                </a:lnTo>
                <a:lnTo>
                  <a:pt x="350901" y="181864"/>
                </a:lnTo>
                <a:lnTo>
                  <a:pt x="356616" y="184531"/>
                </a:lnTo>
                <a:lnTo>
                  <a:pt x="363474" y="182118"/>
                </a:lnTo>
                <a:lnTo>
                  <a:pt x="366141" y="176403"/>
                </a:lnTo>
                <a:lnTo>
                  <a:pt x="368808" y="170815"/>
                </a:lnTo>
                <a:close/>
              </a:path>
              <a:path w="1276984" h="753745">
                <a:moveTo>
                  <a:pt x="392938" y="714248"/>
                </a:moveTo>
                <a:lnTo>
                  <a:pt x="387985" y="709041"/>
                </a:lnTo>
                <a:lnTo>
                  <a:pt x="329565" y="707517"/>
                </a:lnTo>
                <a:lnTo>
                  <a:pt x="324358" y="712470"/>
                </a:lnTo>
                <a:lnTo>
                  <a:pt x="324231" y="718820"/>
                </a:lnTo>
                <a:lnTo>
                  <a:pt x="323977" y="725170"/>
                </a:lnTo>
                <a:lnTo>
                  <a:pt x="329057" y="730377"/>
                </a:lnTo>
                <a:lnTo>
                  <a:pt x="387350" y="731901"/>
                </a:lnTo>
                <a:lnTo>
                  <a:pt x="392557" y="726948"/>
                </a:lnTo>
                <a:lnTo>
                  <a:pt x="392811" y="720598"/>
                </a:lnTo>
                <a:lnTo>
                  <a:pt x="392938" y="714248"/>
                </a:lnTo>
                <a:close/>
              </a:path>
              <a:path w="1276984" h="753745">
                <a:moveTo>
                  <a:pt x="451358" y="210185"/>
                </a:moveTo>
                <a:lnTo>
                  <a:pt x="448945" y="203327"/>
                </a:lnTo>
                <a:lnTo>
                  <a:pt x="443230" y="200660"/>
                </a:lnTo>
                <a:lnTo>
                  <a:pt x="401955" y="180975"/>
                </a:lnTo>
                <a:lnTo>
                  <a:pt x="396367" y="178181"/>
                </a:lnTo>
                <a:lnTo>
                  <a:pt x="389509" y="180594"/>
                </a:lnTo>
                <a:lnTo>
                  <a:pt x="386715" y="186309"/>
                </a:lnTo>
                <a:lnTo>
                  <a:pt x="384048" y="192024"/>
                </a:lnTo>
                <a:lnTo>
                  <a:pt x="386461" y="198882"/>
                </a:lnTo>
                <a:lnTo>
                  <a:pt x="392176" y="201549"/>
                </a:lnTo>
                <a:lnTo>
                  <a:pt x="433451" y="221234"/>
                </a:lnTo>
                <a:lnTo>
                  <a:pt x="439039" y="224028"/>
                </a:lnTo>
                <a:lnTo>
                  <a:pt x="445897" y="221615"/>
                </a:lnTo>
                <a:lnTo>
                  <a:pt x="448691" y="215900"/>
                </a:lnTo>
                <a:lnTo>
                  <a:pt x="451358" y="210185"/>
                </a:lnTo>
                <a:close/>
              </a:path>
              <a:path w="1276984" h="753745">
                <a:moveTo>
                  <a:pt x="484378" y="716788"/>
                </a:moveTo>
                <a:lnTo>
                  <a:pt x="479298" y="711454"/>
                </a:lnTo>
                <a:lnTo>
                  <a:pt x="421005" y="709930"/>
                </a:lnTo>
                <a:lnTo>
                  <a:pt x="415798" y="714883"/>
                </a:lnTo>
                <a:lnTo>
                  <a:pt x="415671" y="721233"/>
                </a:lnTo>
                <a:lnTo>
                  <a:pt x="415417" y="727583"/>
                </a:lnTo>
                <a:lnTo>
                  <a:pt x="420370" y="732790"/>
                </a:lnTo>
                <a:lnTo>
                  <a:pt x="478790" y="734314"/>
                </a:lnTo>
                <a:lnTo>
                  <a:pt x="483997" y="729361"/>
                </a:lnTo>
                <a:lnTo>
                  <a:pt x="484124" y="723011"/>
                </a:lnTo>
                <a:lnTo>
                  <a:pt x="484378" y="716788"/>
                </a:lnTo>
                <a:close/>
              </a:path>
              <a:path w="1276984" h="753745">
                <a:moveTo>
                  <a:pt x="533908" y="249555"/>
                </a:moveTo>
                <a:lnTo>
                  <a:pt x="531495" y="242824"/>
                </a:lnTo>
                <a:lnTo>
                  <a:pt x="525780" y="240030"/>
                </a:lnTo>
                <a:lnTo>
                  <a:pt x="484505" y="220345"/>
                </a:lnTo>
                <a:lnTo>
                  <a:pt x="478790" y="217551"/>
                </a:lnTo>
                <a:lnTo>
                  <a:pt x="471932" y="219964"/>
                </a:lnTo>
                <a:lnTo>
                  <a:pt x="466598" y="231394"/>
                </a:lnTo>
                <a:lnTo>
                  <a:pt x="469011" y="238252"/>
                </a:lnTo>
                <a:lnTo>
                  <a:pt x="515874" y="260731"/>
                </a:lnTo>
                <a:lnTo>
                  <a:pt x="521589" y="263398"/>
                </a:lnTo>
                <a:lnTo>
                  <a:pt x="528447" y="260985"/>
                </a:lnTo>
                <a:lnTo>
                  <a:pt x="531114" y="255270"/>
                </a:lnTo>
                <a:lnTo>
                  <a:pt x="533908" y="249555"/>
                </a:lnTo>
                <a:close/>
              </a:path>
              <a:path w="1276984" h="753745">
                <a:moveTo>
                  <a:pt x="575691" y="719201"/>
                </a:moveTo>
                <a:lnTo>
                  <a:pt x="570738" y="713867"/>
                </a:lnTo>
                <a:lnTo>
                  <a:pt x="512445" y="712343"/>
                </a:lnTo>
                <a:lnTo>
                  <a:pt x="507238" y="717296"/>
                </a:lnTo>
                <a:lnTo>
                  <a:pt x="506984" y="723646"/>
                </a:lnTo>
                <a:lnTo>
                  <a:pt x="506857" y="729996"/>
                </a:lnTo>
                <a:lnTo>
                  <a:pt x="511810" y="735203"/>
                </a:lnTo>
                <a:lnTo>
                  <a:pt x="570103" y="736727"/>
                </a:lnTo>
                <a:lnTo>
                  <a:pt x="575437" y="731774"/>
                </a:lnTo>
                <a:lnTo>
                  <a:pt x="575691" y="719201"/>
                </a:lnTo>
                <a:close/>
              </a:path>
              <a:path w="1276984" h="753745">
                <a:moveTo>
                  <a:pt x="616331" y="289052"/>
                </a:moveTo>
                <a:lnTo>
                  <a:pt x="613918" y="282194"/>
                </a:lnTo>
                <a:lnTo>
                  <a:pt x="608330" y="279400"/>
                </a:lnTo>
                <a:lnTo>
                  <a:pt x="567055" y="259715"/>
                </a:lnTo>
                <a:lnTo>
                  <a:pt x="561340" y="257048"/>
                </a:lnTo>
                <a:lnTo>
                  <a:pt x="554482" y="259461"/>
                </a:lnTo>
                <a:lnTo>
                  <a:pt x="551815" y="265176"/>
                </a:lnTo>
                <a:lnTo>
                  <a:pt x="549021" y="270891"/>
                </a:lnTo>
                <a:lnTo>
                  <a:pt x="551434" y="277622"/>
                </a:lnTo>
                <a:lnTo>
                  <a:pt x="557149" y="280416"/>
                </a:lnTo>
                <a:lnTo>
                  <a:pt x="598424" y="300101"/>
                </a:lnTo>
                <a:lnTo>
                  <a:pt x="604139" y="302768"/>
                </a:lnTo>
                <a:lnTo>
                  <a:pt x="610997" y="300355"/>
                </a:lnTo>
                <a:lnTo>
                  <a:pt x="613664" y="294640"/>
                </a:lnTo>
                <a:lnTo>
                  <a:pt x="616331" y="289052"/>
                </a:lnTo>
                <a:close/>
              </a:path>
              <a:path w="1276984" h="753745">
                <a:moveTo>
                  <a:pt x="667131" y="721614"/>
                </a:moveTo>
                <a:lnTo>
                  <a:pt x="662178" y="716407"/>
                </a:lnTo>
                <a:lnTo>
                  <a:pt x="655828" y="716153"/>
                </a:lnTo>
                <a:lnTo>
                  <a:pt x="610108" y="715010"/>
                </a:lnTo>
                <a:lnTo>
                  <a:pt x="603885" y="714756"/>
                </a:lnTo>
                <a:lnTo>
                  <a:pt x="598551" y="719836"/>
                </a:lnTo>
                <a:lnTo>
                  <a:pt x="598297" y="732409"/>
                </a:lnTo>
                <a:lnTo>
                  <a:pt x="603250" y="737616"/>
                </a:lnTo>
                <a:lnTo>
                  <a:pt x="609600" y="737870"/>
                </a:lnTo>
                <a:lnTo>
                  <a:pt x="661543" y="739140"/>
                </a:lnTo>
                <a:lnTo>
                  <a:pt x="666877" y="734187"/>
                </a:lnTo>
                <a:lnTo>
                  <a:pt x="667131" y="721614"/>
                </a:lnTo>
                <a:close/>
              </a:path>
              <a:path w="1276984" h="753745">
                <a:moveTo>
                  <a:pt x="698881" y="328422"/>
                </a:moveTo>
                <a:lnTo>
                  <a:pt x="696468" y="321564"/>
                </a:lnTo>
                <a:lnTo>
                  <a:pt x="690753" y="318897"/>
                </a:lnTo>
                <a:lnTo>
                  <a:pt x="649478" y="299212"/>
                </a:lnTo>
                <a:lnTo>
                  <a:pt x="643890" y="296418"/>
                </a:lnTo>
                <a:lnTo>
                  <a:pt x="637032" y="298831"/>
                </a:lnTo>
                <a:lnTo>
                  <a:pt x="634238" y="304546"/>
                </a:lnTo>
                <a:lnTo>
                  <a:pt x="631571" y="310261"/>
                </a:lnTo>
                <a:lnTo>
                  <a:pt x="633984" y="317119"/>
                </a:lnTo>
                <a:lnTo>
                  <a:pt x="639699" y="319786"/>
                </a:lnTo>
                <a:lnTo>
                  <a:pt x="680974" y="339471"/>
                </a:lnTo>
                <a:lnTo>
                  <a:pt x="686562" y="342265"/>
                </a:lnTo>
                <a:lnTo>
                  <a:pt x="693420" y="339852"/>
                </a:lnTo>
                <a:lnTo>
                  <a:pt x="696214" y="334137"/>
                </a:lnTo>
                <a:lnTo>
                  <a:pt x="698881" y="328422"/>
                </a:lnTo>
                <a:close/>
              </a:path>
              <a:path w="1276984" h="753745">
                <a:moveTo>
                  <a:pt x="758571" y="724027"/>
                </a:moveTo>
                <a:lnTo>
                  <a:pt x="753618" y="718820"/>
                </a:lnTo>
                <a:lnTo>
                  <a:pt x="747268" y="718566"/>
                </a:lnTo>
                <a:lnTo>
                  <a:pt x="701548" y="717423"/>
                </a:lnTo>
                <a:lnTo>
                  <a:pt x="695198" y="717169"/>
                </a:lnTo>
                <a:lnTo>
                  <a:pt x="689991" y="722249"/>
                </a:lnTo>
                <a:lnTo>
                  <a:pt x="689864" y="728472"/>
                </a:lnTo>
                <a:lnTo>
                  <a:pt x="689610" y="734822"/>
                </a:lnTo>
                <a:lnTo>
                  <a:pt x="694690" y="740029"/>
                </a:lnTo>
                <a:lnTo>
                  <a:pt x="700913" y="740283"/>
                </a:lnTo>
                <a:lnTo>
                  <a:pt x="746633" y="741426"/>
                </a:lnTo>
                <a:lnTo>
                  <a:pt x="752983" y="741680"/>
                </a:lnTo>
                <a:lnTo>
                  <a:pt x="758190" y="736600"/>
                </a:lnTo>
                <a:lnTo>
                  <a:pt x="758444" y="730377"/>
                </a:lnTo>
                <a:lnTo>
                  <a:pt x="758571" y="724027"/>
                </a:lnTo>
                <a:close/>
              </a:path>
              <a:path w="1276984" h="753745">
                <a:moveTo>
                  <a:pt x="781431" y="367792"/>
                </a:moveTo>
                <a:lnTo>
                  <a:pt x="779018" y="361061"/>
                </a:lnTo>
                <a:lnTo>
                  <a:pt x="773303" y="358267"/>
                </a:lnTo>
                <a:lnTo>
                  <a:pt x="732028" y="338582"/>
                </a:lnTo>
                <a:lnTo>
                  <a:pt x="726313" y="335915"/>
                </a:lnTo>
                <a:lnTo>
                  <a:pt x="719455" y="338328"/>
                </a:lnTo>
                <a:lnTo>
                  <a:pt x="716788" y="343916"/>
                </a:lnTo>
                <a:lnTo>
                  <a:pt x="714121" y="349631"/>
                </a:lnTo>
                <a:lnTo>
                  <a:pt x="716534" y="356489"/>
                </a:lnTo>
                <a:lnTo>
                  <a:pt x="763397" y="378968"/>
                </a:lnTo>
                <a:lnTo>
                  <a:pt x="769112" y="381635"/>
                </a:lnTo>
                <a:lnTo>
                  <a:pt x="775970" y="379222"/>
                </a:lnTo>
                <a:lnTo>
                  <a:pt x="778637" y="373507"/>
                </a:lnTo>
                <a:lnTo>
                  <a:pt x="781431" y="367792"/>
                </a:lnTo>
                <a:close/>
              </a:path>
              <a:path w="1276984" h="753745">
                <a:moveTo>
                  <a:pt x="850011" y="726440"/>
                </a:moveTo>
                <a:lnTo>
                  <a:pt x="844931" y="721233"/>
                </a:lnTo>
                <a:lnTo>
                  <a:pt x="838708" y="720979"/>
                </a:lnTo>
                <a:lnTo>
                  <a:pt x="786638" y="719709"/>
                </a:lnTo>
                <a:lnTo>
                  <a:pt x="781431" y="724662"/>
                </a:lnTo>
                <a:lnTo>
                  <a:pt x="781304" y="730885"/>
                </a:lnTo>
                <a:lnTo>
                  <a:pt x="781050" y="737235"/>
                </a:lnTo>
                <a:lnTo>
                  <a:pt x="786003" y="742442"/>
                </a:lnTo>
                <a:lnTo>
                  <a:pt x="792353" y="742696"/>
                </a:lnTo>
                <a:lnTo>
                  <a:pt x="838073" y="743839"/>
                </a:lnTo>
                <a:lnTo>
                  <a:pt x="844423" y="744093"/>
                </a:lnTo>
                <a:lnTo>
                  <a:pt x="849630" y="739013"/>
                </a:lnTo>
                <a:lnTo>
                  <a:pt x="849757" y="732790"/>
                </a:lnTo>
                <a:lnTo>
                  <a:pt x="850011" y="726440"/>
                </a:lnTo>
                <a:close/>
              </a:path>
              <a:path w="1276984" h="753745">
                <a:moveTo>
                  <a:pt x="863854" y="407289"/>
                </a:moveTo>
                <a:lnTo>
                  <a:pt x="861441" y="400431"/>
                </a:lnTo>
                <a:lnTo>
                  <a:pt x="814578" y="377952"/>
                </a:lnTo>
                <a:lnTo>
                  <a:pt x="808863" y="375285"/>
                </a:lnTo>
                <a:lnTo>
                  <a:pt x="802005" y="377698"/>
                </a:lnTo>
                <a:lnTo>
                  <a:pt x="799338" y="383413"/>
                </a:lnTo>
                <a:lnTo>
                  <a:pt x="796544" y="389128"/>
                </a:lnTo>
                <a:lnTo>
                  <a:pt x="798957" y="395859"/>
                </a:lnTo>
                <a:lnTo>
                  <a:pt x="804672" y="398653"/>
                </a:lnTo>
                <a:lnTo>
                  <a:pt x="845947" y="418338"/>
                </a:lnTo>
                <a:lnTo>
                  <a:pt x="851662" y="421005"/>
                </a:lnTo>
                <a:lnTo>
                  <a:pt x="858520" y="418592"/>
                </a:lnTo>
                <a:lnTo>
                  <a:pt x="861187" y="413004"/>
                </a:lnTo>
                <a:lnTo>
                  <a:pt x="863854" y="407289"/>
                </a:lnTo>
                <a:close/>
              </a:path>
              <a:path w="1276984" h="753745">
                <a:moveTo>
                  <a:pt x="941324" y="728853"/>
                </a:moveTo>
                <a:lnTo>
                  <a:pt x="936371" y="723646"/>
                </a:lnTo>
                <a:lnTo>
                  <a:pt x="878078" y="722122"/>
                </a:lnTo>
                <a:lnTo>
                  <a:pt x="872871" y="727075"/>
                </a:lnTo>
                <a:lnTo>
                  <a:pt x="872617" y="733425"/>
                </a:lnTo>
                <a:lnTo>
                  <a:pt x="872490" y="739648"/>
                </a:lnTo>
                <a:lnTo>
                  <a:pt x="877443" y="744982"/>
                </a:lnTo>
                <a:lnTo>
                  <a:pt x="929513" y="746252"/>
                </a:lnTo>
                <a:lnTo>
                  <a:pt x="935736" y="746506"/>
                </a:lnTo>
                <a:lnTo>
                  <a:pt x="941070" y="741553"/>
                </a:lnTo>
                <a:lnTo>
                  <a:pt x="941324" y="728853"/>
                </a:lnTo>
                <a:close/>
              </a:path>
              <a:path w="1276984" h="753745">
                <a:moveTo>
                  <a:pt x="946404" y="446659"/>
                </a:moveTo>
                <a:lnTo>
                  <a:pt x="943991" y="439801"/>
                </a:lnTo>
                <a:lnTo>
                  <a:pt x="938276" y="437134"/>
                </a:lnTo>
                <a:lnTo>
                  <a:pt x="897001" y="417449"/>
                </a:lnTo>
                <a:lnTo>
                  <a:pt x="891413" y="414655"/>
                </a:lnTo>
                <a:lnTo>
                  <a:pt x="884555" y="417068"/>
                </a:lnTo>
                <a:lnTo>
                  <a:pt x="881761" y="422783"/>
                </a:lnTo>
                <a:lnTo>
                  <a:pt x="879094" y="428498"/>
                </a:lnTo>
                <a:lnTo>
                  <a:pt x="881507" y="435356"/>
                </a:lnTo>
                <a:lnTo>
                  <a:pt x="887222" y="438023"/>
                </a:lnTo>
                <a:lnTo>
                  <a:pt x="928497" y="457708"/>
                </a:lnTo>
                <a:lnTo>
                  <a:pt x="934085" y="460502"/>
                </a:lnTo>
                <a:lnTo>
                  <a:pt x="940943" y="458089"/>
                </a:lnTo>
                <a:lnTo>
                  <a:pt x="943737" y="452374"/>
                </a:lnTo>
                <a:lnTo>
                  <a:pt x="946404" y="446659"/>
                </a:lnTo>
                <a:close/>
              </a:path>
              <a:path w="1276984" h="753745">
                <a:moveTo>
                  <a:pt x="1028954" y="486156"/>
                </a:moveTo>
                <a:lnTo>
                  <a:pt x="1026541" y="479298"/>
                </a:lnTo>
                <a:lnTo>
                  <a:pt x="1020826" y="476504"/>
                </a:lnTo>
                <a:lnTo>
                  <a:pt x="979551" y="456819"/>
                </a:lnTo>
                <a:lnTo>
                  <a:pt x="973836" y="454152"/>
                </a:lnTo>
                <a:lnTo>
                  <a:pt x="966978" y="456565"/>
                </a:lnTo>
                <a:lnTo>
                  <a:pt x="964311" y="462280"/>
                </a:lnTo>
                <a:lnTo>
                  <a:pt x="961644" y="467868"/>
                </a:lnTo>
                <a:lnTo>
                  <a:pt x="964057" y="474726"/>
                </a:lnTo>
                <a:lnTo>
                  <a:pt x="969645" y="477520"/>
                </a:lnTo>
                <a:lnTo>
                  <a:pt x="1010920" y="497205"/>
                </a:lnTo>
                <a:lnTo>
                  <a:pt x="1016635" y="499872"/>
                </a:lnTo>
                <a:lnTo>
                  <a:pt x="1023493" y="497459"/>
                </a:lnTo>
                <a:lnTo>
                  <a:pt x="1026160" y="491744"/>
                </a:lnTo>
                <a:lnTo>
                  <a:pt x="1028954" y="486156"/>
                </a:lnTo>
                <a:close/>
              </a:path>
              <a:path w="1276984" h="753745">
                <a:moveTo>
                  <a:pt x="1032764" y="731266"/>
                </a:moveTo>
                <a:lnTo>
                  <a:pt x="1027811" y="726059"/>
                </a:lnTo>
                <a:lnTo>
                  <a:pt x="969518" y="724535"/>
                </a:lnTo>
                <a:lnTo>
                  <a:pt x="964184" y="729488"/>
                </a:lnTo>
                <a:lnTo>
                  <a:pt x="963930" y="742061"/>
                </a:lnTo>
                <a:lnTo>
                  <a:pt x="968883" y="747395"/>
                </a:lnTo>
                <a:lnTo>
                  <a:pt x="1027176" y="748919"/>
                </a:lnTo>
                <a:lnTo>
                  <a:pt x="1032510" y="743966"/>
                </a:lnTo>
                <a:lnTo>
                  <a:pt x="1032764" y="731266"/>
                </a:lnTo>
                <a:close/>
              </a:path>
              <a:path w="1276984" h="753745">
                <a:moveTo>
                  <a:pt x="1111377" y="525526"/>
                </a:moveTo>
                <a:lnTo>
                  <a:pt x="1108964" y="518668"/>
                </a:lnTo>
                <a:lnTo>
                  <a:pt x="1062101" y="496316"/>
                </a:lnTo>
                <a:lnTo>
                  <a:pt x="1056386" y="493522"/>
                </a:lnTo>
                <a:lnTo>
                  <a:pt x="1049528" y="495935"/>
                </a:lnTo>
                <a:lnTo>
                  <a:pt x="1046861" y="501650"/>
                </a:lnTo>
                <a:lnTo>
                  <a:pt x="1044067" y="507365"/>
                </a:lnTo>
                <a:lnTo>
                  <a:pt x="1046480" y="514223"/>
                </a:lnTo>
                <a:lnTo>
                  <a:pt x="1052195" y="516890"/>
                </a:lnTo>
                <a:lnTo>
                  <a:pt x="1093470" y="536575"/>
                </a:lnTo>
                <a:lnTo>
                  <a:pt x="1099185" y="539369"/>
                </a:lnTo>
                <a:lnTo>
                  <a:pt x="1106043" y="536956"/>
                </a:lnTo>
                <a:lnTo>
                  <a:pt x="1111377" y="525526"/>
                </a:lnTo>
                <a:close/>
              </a:path>
              <a:path w="1276984" h="753745">
                <a:moveTo>
                  <a:pt x="1124204" y="733679"/>
                </a:moveTo>
                <a:lnTo>
                  <a:pt x="1119251" y="728472"/>
                </a:lnTo>
                <a:lnTo>
                  <a:pt x="1060831" y="726948"/>
                </a:lnTo>
                <a:lnTo>
                  <a:pt x="1055624" y="731901"/>
                </a:lnTo>
                <a:lnTo>
                  <a:pt x="1055497" y="738251"/>
                </a:lnTo>
                <a:lnTo>
                  <a:pt x="1055243" y="744601"/>
                </a:lnTo>
                <a:lnTo>
                  <a:pt x="1060323" y="749808"/>
                </a:lnTo>
                <a:lnTo>
                  <a:pt x="1118616" y="751332"/>
                </a:lnTo>
                <a:lnTo>
                  <a:pt x="1123823" y="746379"/>
                </a:lnTo>
                <a:lnTo>
                  <a:pt x="1124077" y="740029"/>
                </a:lnTo>
                <a:lnTo>
                  <a:pt x="1124204" y="733679"/>
                </a:lnTo>
                <a:close/>
              </a:path>
              <a:path w="1276984" h="753745">
                <a:moveTo>
                  <a:pt x="1193927" y="564896"/>
                </a:moveTo>
                <a:lnTo>
                  <a:pt x="1191514" y="558165"/>
                </a:lnTo>
                <a:lnTo>
                  <a:pt x="1185799" y="555371"/>
                </a:lnTo>
                <a:lnTo>
                  <a:pt x="1138936" y="533019"/>
                </a:lnTo>
                <a:lnTo>
                  <a:pt x="1132078" y="535432"/>
                </a:lnTo>
                <a:lnTo>
                  <a:pt x="1129284" y="541020"/>
                </a:lnTo>
                <a:lnTo>
                  <a:pt x="1126617" y="546735"/>
                </a:lnTo>
                <a:lnTo>
                  <a:pt x="1129030" y="553593"/>
                </a:lnTo>
                <a:lnTo>
                  <a:pt x="1134745" y="556260"/>
                </a:lnTo>
                <a:lnTo>
                  <a:pt x="1181608" y="578739"/>
                </a:lnTo>
                <a:lnTo>
                  <a:pt x="1188466" y="576326"/>
                </a:lnTo>
                <a:lnTo>
                  <a:pt x="1191260" y="570611"/>
                </a:lnTo>
                <a:lnTo>
                  <a:pt x="1193927" y="564896"/>
                </a:lnTo>
                <a:close/>
              </a:path>
              <a:path w="1276984" h="753745">
                <a:moveTo>
                  <a:pt x="1215644" y="736219"/>
                </a:moveTo>
                <a:lnTo>
                  <a:pt x="1210564" y="730885"/>
                </a:lnTo>
                <a:lnTo>
                  <a:pt x="1152271" y="729361"/>
                </a:lnTo>
                <a:lnTo>
                  <a:pt x="1147064" y="734314"/>
                </a:lnTo>
                <a:lnTo>
                  <a:pt x="1146937" y="740664"/>
                </a:lnTo>
                <a:lnTo>
                  <a:pt x="1146683" y="747014"/>
                </a:lnTo>
                <a:lnTo>
                  <a:pt x="1151636" y="752221"/>
                </a:lnTo>
                <a:lnTo>
                  <a:pt x="1210056" y="753745"/>
                </a:lnTo>
                <a:lnTo>
                  <a:pt x="1215263" y="748792"/>
                </a:lnTo>
                <a:lnTo>
                  <a:pt x="1215390" y="742442"/>
                </a:lnTo>
                <a:lnTo>
                  <a:pt x="1215644" y="736219"/>
                </a:lnTo>
                <a:close/>
              </a:path>
              <a:path w="1276984" h="753745">
                <a:moveTo>
                  <a:pt x="1276477" y="604393"/>
                </a:moveTo>
                <a:lnTo>
                  <a:pt x="1274064" y="597535"/>
                </a:lnTo>
                <a:lnTo>
                  <a:pt x="1268349" y="594868"/>
                </a:lnTo>
                <a:lnTo>
                  <a:pt x="1227074" y="575056"/>
                </a:lnTo>
                <a:lnTo>
                  <a:pt x="1221359" y="572389"/>
                </a:lnTo>
                <a:lnTo>
                  <a:pt x="1214501" y="574802"/>
                </a:lnTo>
                <a:lnTo>
                  <a:pt x="1209167" y="586232"/>
                </a:lnTo>
                <a:lnTo>
                  <a:pt x="1211580" y="592963"/>
                </a:lnTo>
                <a:lnTo>
                  <a:pt x="1217168" y="595757"/>
                </a:lnTo>
                <a:lnTo>
                  <a:pt x="1258443" y="615442"/>
                </a:lnTo>
                <a:lnTo>
                  <a:pt x="1264158" y="618109"/>
                </a:lnTo>
                <a:lnTo>
                  <a:pt x="1271016" y="615696"/>
                </a:lnTo>
                <a:lnTo>
                  <a:pt x="1273683" y="610108"/>
                </a:lnTo>
                <a:lnTo>
                  <a:pt x="1276477" y="604393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560054" y="4090796"/>
            <a:ext cx="7867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Gothic Uralic"/>
                <a:cs typeface="Gothic Uralic"/>
              </a:rPr>
              <a:t>perceive</a:t>
            </a:r>
            <a:endParaRPr sz="140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0"/>
            <a:ext cx="8738616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80537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Implementing </a:t>
            </a:r>
            <a:r>
              <a:rPr spc="-10" dirty="0"/>
              <a:t>Search</a:t>
            </a:r>
            <a:r>
              <a:rPr spc="25" dirty="0"/>
              <a:t> </a:t>
            </a:r>
            <a:r>
              <a:rPr spc="-5" dirty="0"/>
              <a:t>Algorithms</a:t>
            </a:r>
          </a:p>
        </p:txBody>
      </p:sp>
      <p:sp>
        <p:nvSpPr>
          <p:cNvPr id="4" name="object 4"/>
          <p:cNvSpPr/>
          <p:nvPr/>
        </p:nvSpPr>
        <p:spPr>
          <a:xfrm>
            <a:off x="673608" y="1862315"/>
            <a:ext cx="3400044" cy="742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97737" y="1989835"/>
            <a:ext cx="29578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Breadth-First</a:t>
            </a:r>
            <a:r>
              <a:rPr sz="2400" b="1" i="1" spc="-55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400" b="1" i="1" dirty="0">
                <a:solidFill>
                  <a:srgbClr val="252525"/>
                </a:solidFill>
                <a:latin typeface="TeXGyreAdventor"/>
                <a:cs typeface="TeXGyreAdventor"/>
              </a:rPr>
              <a:t>Search</a:t>
            </a:r>
            <a:endParaRPr sz="2400">
              <a:latin typeface="TeXGyreAdventor"/>
              <a:cs typeface="TeXGyreAdventor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499347" y="3108960"/>
            <a:ext cx="2697480" cy="1506220"/>
            <a:chOff x="8499347" y="3108960"/>
            <a:chExt cx="2697480" cy="1506220"/>
          </a:xfrm>
        </p:grpSpPr>
        <p:sp>
          <p:nvSpPr>
            <p:cNvPr id="7" name="object 7"/>
            <p:cNvSpPr/>
            <p:nvPr/>
          </p:nvSpPr>
          <p:spPr>
            <a:xfrm>
              <a:off x="9819131" y="3113532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185927" y="0"/>
                  </a:moveTo>
                  <a:lnTo>
                    <a:pt x="0" y="0"/>
                  </a:lnTo>
                  <a:lnTo>
                    <a:pt x="0" y="277367"/>
                  </a:lnTo>
                  <a:lnTo>
                    <a:pt x="185927" y="277367"/>
                  </a:lnTo>
                  <a:lnTo>
                    <a:pt x="1859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819131" y="3113532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0" y="277367"/>
                  </a:moveTo>
                  <a:lnTo>
                    <a:pt x="185927" y="277367"/>
                  </a:lnTo>
                  <a:lnTo>
                    <a:pt x="185927" y="0"/>
                  </a:lnTo>
                  <a:lnTo>
                    <a:pt x="0" y="0"/>
                  </a:lnTo>
                  <a:lnTo>
                    <a:pt x="0" y="277367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869679" y="3614928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869679" y="3614928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816083" y="3611880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185927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5927" y="277368"/>
                  </a:lnTo>
                  <a:lnTo>
                    <a:pt x="185927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816083" y="3611880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0" y="277368"/>
                  </a:moveTo>
                  <a:lnTo>
                    <a:pt x="185927" y="277368"/>
                  </a:lnTo>
                  <a:lnTo>
                    <a:pt x="185927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962643" y="3390900"/>
              <a:ext cx="949960" cy="224790"/>
            </a:xfrm>
            <a:custGeom>
              <a:avLst/>
              <a:gdLst/>
              <a:ahLst/>
              <a:cxnLst/>
              <a:rect l="l" t="t" r="r" b="b"/>
              <a:pathLst>
                <a:path w="949959" h="224789">
                  <a:moveTo>
                    <a:pt x="949705" y="0"/>
                  </a:moveTo>
                  <a:lnTo>
                    <a:pt x="0" y="224536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722863" y="3611880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722863" y="3611880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912095" y="3390900"/>
              <a:ext cx="903605" cy="221615"/>
            </a:xfrm>
            <a:custGeom>
              <a:avLst/>
              <a:gdLst/>
              <a:ahLst/>
              <a:cxnLst/>
              <a:rect l="l" t="t" r="r" b="b"/>
              <a:pathLst>
                <a:path w="903604" h="221614">
                  <a:moveTo>
                    <a:pt x="0" y="0"/>
                  </a:moveTo>
                  <a:lnTo>
                    <a:pt x="903224" y="221487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456163" y="4107180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185927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5927" y="277368"/>
                  </a:lnTo>
                  <a:lnTo>
                    <a:pt x="1859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456163" y="4107180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0" y="277368"/>
                  </a:moveTo>
                  <a:lnTo>
                    <a:pt x="185927" y="277368"/>
                  </a:lnTo>
                  <a:lnTo>
                    <a:pt x="185927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722863" y="4110227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722863" y="4110227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549127" y="3889248"/>
              <a:ext cx="269875" cy="221615"/>
            </a:xfrm>
            <a:custGeom>
              <a:avLst/>
              <a:gdLst/>
              <a:ahLst/>
              <a:cxnLst/>
              <a:rect l="l" t="t" r="r" b="b"/>
              <a:pathLst>
                <a:path w="269875" h="221614">
                  <a:moveTo>
                    <a:pt x="266826" y="13715"/>
                  </a:moveTo>
                  <a:lnTo>
                    <a:pt x="0" y="217931"/>
                  </a:lnTo>
                </a:path>
                <a:path w="269875" h="221614">
                  <a:moveTo>
                    <a:pt x="269748" y="0"/>
                  </a:moveTo>
                  <a:lnTo>
                    <a:pt x="266700" y="221487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006327" y="4108704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185927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5927" y="277368"/>
                  </a:lnTo>
                  <a:lnTo>
                    <a:pt x="1859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006327" y="4108704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0" y="277368"/>
                  </a:moveTo>
                  <a:lnTo>
                    <a:pt x="185927" y="277368"/>
                  </a:lnTo>
                  <a:lnTo>
                    <a:pt x="185927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815827" y="3921252"/>
              <a:ext cx="284480" cy="187960"/>
            </a:xfrm>
            <a:custGeom>
              <a:avLst/>
              <a:gdLst/>
              <a:ahLst/>
              <a:cxnLst/>
              <a:rect l="l" t="t" r="r" b="b"/>
              <a:pathLst>
                <a:path w="284479" h="187960">
                  <a:moveTo>
                    <a:pt x="0" y="0"/>
                  </a:moveTo>
                  <a:lnTo>
                    <a:pt x="284225" y="187579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454895" y="4110227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454895" y="4110227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803891" y="4110227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803891" y="4110227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140695" y="4110227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0140695" y="4110227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547859" y="3887724"/>
              <a:ext cx="685165" cy="223520"/>
            </a:xfrm>
            <a:custGeom>
              <a:avLst/>
              <a:gdLst/>
              <a:ahLst/>
              <a:cxnLst/>
              <a:rect l="l" t="t" r="r" b="b"/>
              <a:pathLst>
                <a:path w="685165" h="223520">
                  <a:moveTo>
                    <a:pt x="348996" y="0"/>
                  </a:moveTo>
                  <a:lnTo>
                    <a:pt x="0" y="223012"/>
                  </a:lnTo>
                </a:path>
                <a:path w="685165" h="223520">
                  <a:moveTo>
                    <a:pt x="352044" y="1524"/>
                  </a:moveTo>
                  <a:lnTo>
                    <a:pt x="348996" y="223012"/>
                  </a:lnTo>
                </a:path>
                <a:path w="685165" h="223520">
                  <a:moveTo>
                    <a:pt x="348996" y="15239"/>
                  </a:moveTo>
                  <a:lnTo>
                    <a:pt x="684911" y="222757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859011" y="4107180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859011" y="4107180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194291" y="4107180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185927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5927" y="277368"/>
                  </a:lnTo>
                  <a:lnTo>
                    <a:pt x="185927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194291" y="4107180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0" y="277368"/>
                  </a:moveTo>
                  <a:lnTo>
                    <a:pt x="185927" y="277368"/>
                  </a:lnTo>
                  <a:lnTo>
                    <a:pt x="185927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510015" y="4107180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510015" y="4107180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503919" y="3390900"/>
              <a:ext cx="2683510" cy="1219835"/>
            </a:xfrm>
            <a:custGeom>
              <a:avLst/>
              <a:gdLst/>
              <a:ahLst/>
              <a:cxnLst/>
              <a:rect l="l" t="t" r="r" b="b"/>
              <a:pathLst>
                <a:path w="2683509" h="1219835">
                  <a:moveTo>
                    <a:pt x="448055" y="493775"/>
                  </a:moveTo>
                  <a:lnTo>
                    <a:pt x="99059" y="716788"/>
                  </a:lnTo>
                </a:path>
                <a:path w="2683509" h="1219835">
                  <a:moveTo>
                    <a:pt x="451103" y="495300"/>
                  </a:moveTo>
                  <a:lnTo>
                    <a:pt x="448055" y="716788"/>
                  </a:lnTo>
                </a:path>
                <a:path w="2683509" h="1219835">
                  <a:moveTo>
                    <a:pt x="448055" y="509016"/>
                  </a:moveTo>
                  <a:lnTo>
                    <a:pt x="783971" y="716533"/>
                  </a:lnTo>
                </a:path>
                <a:path w="2683509" h="1219835">
                  <a:moveTo>
                    <a:pt x="450469" y="996695"/>
                  </a:moveTo>
                  <a:lnTo>
                    <a:pt x="358139" y="1215898"/>
                  </a:lnTo>
                </a:path>
                <a:path w="2683509" h="1219835">
                  <a:moveTo>
                    <a:pt x="452627" y="998219"/>
                  </a:moveTo>
                  <a:lnTo>
                    <a:pt x="449579" y="1219708"/>
                  </a:lnTo>
                </a:path>
                <a:path w="2683509" h="1219835">
                  <a:moveTo>
                    <a:pt x="449579" y="1013460"/>
                  </a:moveTo>
                  <a:lnTo>
                    <a:pt x="531113" y="1217168"/>
                  </a:lnTo>
                </a:path>
                <a:path w="2683509" h="1219835">
                  <a:moveTo>
                    <a:pt x="92328" y="996695"/>
                  </a:moveTo>
                  <a:lnTo>
                    <a:pt x="0" y="1215898"/>
                  </a:lnTo>
                </a:path>
                <a:path w="2683509" h="1219835">
                  <a:moveTo>
                    <a:pt x="96011" y="998219"/>
                  </a:moveTo>
                  <a:lnTo>
                    <a:pt x="92963" y="1219708"/>
                  </a:lnTo>
                </a:path>
                <a:path w="2683509" h="1219835">
                  <a:moveTo>
                    <a:pt x="92963" y="1013460"/>
                  </a:moveTo>
                  <a:lnTo>
                    <a:pt x="174498" y="1217168"/>
                  </a:lnTo>
                </a:path>
                <a:path w="2683509" h="1219835">
                  <a:moveTo>
                    <a:pt x="782701" y="996695"/>
                  </a:moveTo>
                  <a:lnTo>
                    <a:pt x="690372" y="1215898"/>
                  </a:lnTo>
                </a:path>
                <a:path w="2683509" h="1219835">
                  <a:moveTo>
                    <a:pt x="786383" y="998219"/>
                  </a:moveTo>
                  <a:lnTo>
                    <a:pt x="783335" y="1219708"/>
                  </a:lnTo>
                </a:path>
                <a:path w="2683509" h="1219835">
                  <a:moveTo>
                    <a:pt x="783335" y="1013460"/>
                  </a:moveTo>
                  <a:lnTo>
                    <a:pt x="864870" y="1217168"/>
                  </a:lnTo>
                </a:path>
                <a:path w="2683509" h="1219835">
                  <a:moveTo>
                    <a:pt x="1396873" y="995172"/>
                  </a:moveTo>
                  <a:lnTo>
                    <a:pt x="1304544" y="1214374"/>
                  </a:lnTo>
                </a:path>
                <a:path w="2683509" h="1219835">
                  <a:moveTo>
                    <a:pt x="1400555" y="996695"/>
                  </a:moveTo>
                  <a:lnTo>
                    <a:pt x="1397507" y="1218183"/>
                  </a:lnTo>
                </a:path>
                <a:path w="2683509" h="1219835">
                  <a:moveTo>
                    <a:pt x="1397507" y="1010412"/>
                  </a:moveTo>
                  <a:lnTo>
                    <a:pt x="1479041" y="1214120"/>
                  </a:lnTo>
                </a:path>
                <a:path w="2683509" h="1219835">
                  <a:moveTo>
                    <a:pt x="1040256" y="995172"/>
                  </a:moveTo>
                  <a:lnTo>
                    <a:pt x="947927" y="1214374"/>
                  </a:lnTo>
                </a:path>
                <a:path w="2683509" h="1219835">
                  <a:moveTo>
                    <a:pt x="1042415" y="996695"/>
                  </a:moveTo>
                  <a:lnTo>
                    <a:pt x="1039368" y="1218183"/>
                  </a:lnTo>
                </a:path>
                <a:path w="2683509" h="1219835">
                  <a:moveTo>
                    <a:pt x="1039368" y="1010412"/>
                  </a:moveTo>
                  <a:lnTo>
                    <a:pt x="1120902" y="1214120"/>
                  </a:lnTo>
                </a:path>
                <a:path w="2683509" h="1219835">
                  <a:moveTo>
                    <a:pt x="1730628" y="995172"/>
                  </a:moveTo>
                  <a:lnTo>
                    <a:pt x="1638300" y="1214374"/>
                  </a:lnTo>
                </a:path>
                <a:path w="2683509" h="1219835">
                  <a:moveTo>
                    <a:pt x="1734311" y="996695"/>
                  </a:moveTo>
                  <a:lnTo>
                    <a:pt x="1731263" y="1218183"/>
                  </a:lnTo>
                </a:path>
                <a:path w="2683509" h="1219835">
                  <a:moveTo>
                    <a:pt x="1731263" y="1010412"/>
                  </a:moveTo>
                  <a:lnTo>
                    <a:pt x="1812798" y="1214120"/>
                  </a:lnTo>
                </a:path>
                <a:path w="2683509" h="1219835">
                  <a:moveTo>
                    <a:pt x="2314321" y="993648"/>
                  </a:moveTo>
                  <a:lnTo>
                    <a:pt x="2221991" y="1212850"/>
                  </a:lnTo>
                </a:path>
                <a:path w="2683509" h="1219835">
                  <a:moveTo>
                    <a:pt x="2318004" y="995172"/>
                  </a:moveTo>
                  <a:lnTo>
                    <a:pt x="2314955" y="1216660"/>
                  </a:lnTo>
                </a:path>
                <a:path w="2683509" h="1219835">
                  <a:moveTo>
                    <a:pt x="2314955" y="1008888"/>
                  </a:moveTo>
                  <a:lnTo>
                    <a:pt x="2396489" y="1212595"/>
                  </a:lnTo>
                </a:path>
                <a:path w="2683509" h="1219835">
                  <a:moveTo>
                    <a:pt x="2038477" y="993648"/>
                  </a:moveTo>
                  <a:lnTo>
                    <a:pt x="1946148" y="1212850"/>
                  </a:lnTo>
                </a:path>
                <a:path w="2683509" h="1219835">
                  <a:moveTo>
                    <a:pt x="2040635" y="995172"/>
                  </a:moveTo>
                  <a:lnTo>
                    <a:pt x="2037587" y="1216660"/>
                  </a:lnTo>
                </a:path>
                <a:path w="2683509" h="1219835">
                  <a:moveTo>
                    <a:pt x="2037587" y="1008888"/>
                  </a:moveTo>
                  <a:lnTo>
                    <a:pt x="2119122" y="1212595"/>
                  </a:lnTo>
                </a:path>
                <a:path w="2683509" h="1219835">
                  <a:moveTo>
                    <a:pt x="2600832" y="993648"/>
                  </a:moveTo>
                  <a:lnTo>
                    <a:pt x="2508504" y="1212850"/>
                  </a:lnTo>
                </a:path>
                <a:path w="2683509" h="1219835">
                  <a:moveTo>
                    <a:pt x="2604515" y="995172"/>
                  </a:moveTo>
                  <a:lnTo>
                    <a:pt x="2601468" y="1216660"/>
                  </a:lnTo>
                </a:path>
                <a:path w="2683509" h="1219835">
                  <a:moveTo>
                    <a:pt x="2601468" y="1008888"/>
                  </a:moveTo>
                  <a:lnTo>
                    <a:pt x="2683002" y="1212595"/>
                  </a:lnTo>
                </a:path>
                <a:path w="2683509" h="1219835">
                  <a:moveTo>
                    <a:pt x="1408176" y="0"/>
                  </a:moveTo>
                  <a:lnTo>
                    <a:pt x="1405127" y="221487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1883664" y="4101084"/>
          <a:ext cx="3333114" cy="2773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755"/>
                <a:gridCol w="201930"/>
                <a:gridCol w="2932429"/>
              </a:tblGrid>
              <a:tr h="2773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C00000"/>
                      </a:solidFill>
                      <a:prstDash val="solid"/>
                    </a:lnL>
                    <a:lnR w="9525">
                      <a:solidFill>
                        <a:srgbClr val="C00000"/>
                      </a:solidFill>
                      <a:prstDash val="solid"/>
                    </a:lnR>
                    <a:lnT w="12700">
                      <a:solidFill>
                        <a:srgbClr val="C00000"/>
                      </a:solidFill>
                      <a:prstDash val="solid"/>
                    </a:lnT>
                    <a:lnB w="12700">
                      <a:solidFill>
                        <a:srgbClr val="C000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C00000"/>
                      </a:solidFill>
                      <a:prstDash val="solid"/>
                    </a:lnL>
                    <a:lnR w="9525">
                      <a:solidFill>
                        <a:srgbClr val="C00000"/>
                      </a:solidFill>
                      <a:prstDash val="solid"/>
                    </a:lnR>
                    <a:lnT w="12700">
                      <a:solidFill>
                        <a:srgbClr val="C00000"/>
                      </a:solidFill>
                      <a:prstDash val="solid"/>
                    </a:lnT>
                    <a:lnB w="19050">
                      <a:solidFill>
                        <a:srgbClr val="C000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C00000"/>
                      </a:solidFill>
                      <a:prstDash val="solid"/>
                    </a:lnL>
                    <a:lnR w="9525">
                      <a:solidFill>
                        <a:srgbClr val="C00000"/>
                      </a:solidFill>
                      <a:prstDash val="solid"/>
                    </a:lnR>
                    <a:lnT w="9525">
                      <a:solidFill>
                        <a:srgbClr val="C00000"/>
                      </a:solidFill>
                      <a:prstDash val="solid"/>
                    </a:lnT>
                    <a:lnB w="9525">
                      <a:solidFill>
                        <a:srgbClr val="C00000"/>
                      </a:solidFill>
                      <a:prstDash val="solid"/>
                    </a:lnB>
                    <a:solidFill>
                      <a:srgbClr val="DEDEE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object 40"/>
          <p:cNvGraphicFramePr>
            <a:graphicFrameLocks noGrp="1"/>
          </p:cNvGraphicFramePr>
          <p:nvPr/>
        </p:nvGraphicFramePr>
        <p:xfrm>
          <a:off x="1886711" y="3429000"/>
          <a:ext cx="3331843" cy="2773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915"/>
                <a:gridCol w="201294"/>
                <a:gridCol w="201295"/>
                <a:gridCol w="2720339"/>
              </a:tblGrid>
              <a:tr h="2773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C00000"/>
                      </a:solidFill>
                      <a:prstDash val="solid"/>
                    </a:lnL>
                    <a:lnR w="9525">
                      <a:solidFill>
                        <a:srgbClr val="C00000"/>
                      </a:solidFill>
                      <a:prstDash val="solid"/>
                    </a:lnR>
                    <a:lnT w="9525">
                      <a:solidFill>
                        <a:srgbClr val="C00000"/>
                      </a:solidFill>
                      <a:prstDash val="solid"/>
                    </a:lnT>
                    <a:lnB w="9525">
                      <a:solidFill>
                        <a:srgbClr val="C00000"/>
                      </a:solidFill>
                      <a:prstDash val="solid"/>
                    </a:lnB>
                    <a:solidFill>
                      <a:srgbClr val="DEDE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C00000"/>
                      </a:solidFill>
                      <a:prstDash val="solid"/>
                    </a:lnL>
                    <a:lnR w="9525">
                      <a:solidFill>
                        <a:srgbClr val="C00000"/>
                      </a:solidFill>
                      <a:prstDash val="solid"/>
                    </a:lnR>
                    <a:lnT w="12700">
                      <a:solidFill>
                        <a:srgbClr val="C00000"/>
                      </a:solidFill>
                      <a:prstDash val="solid"/>
                    </a:lnT>
                    <a:lnB w="12700">
                      <a:solidFill>
                        <a:srgbClr val="C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C00000"/>
                      </a:solidFill>
                      <a:prstDash val="solid"/>
                    </a:lnL>
                    <a:lnR w="9525">
                      <a:solidFill>
                        <a:srgbClr val="C00000"/>
                      </a:solidFill>
                      <a:prstDash val="solid"/>
                    </a:lnR>
                    <a:lnT w="12700">
                      <a:solidFill>
                        <a:srgbClr val="C00000"/>
                      </a:solidFill>
                      <a:prstDash val="solid"/>
                    </a:lnT>
                    <a:lnB w="12700">
                      <a:solidFill>
                        <a:srgbClr val="C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C00000"/>
                      </a:solidFill>
                      <a:prstDash val="solid"/>
                    </a:lnL>
                    <a:lnR w="9525">
                      <a:solidFill>
                        <a:srgbClr val="C00000"/>
                      </a:solidFill>
                      <a:prstDash val="solid"/>
                    </a:lnR>
                    <a:lnT w="9525">
                      <a:solidFill>
                        <a:srgbClr val="C00000"/>
                      </a:solidFill>
                      <a:prstDash val="solid"/>
                    </a:lnT>
                    <a:lnB w="9525">
                      <a:solidFill>
                        <a:srgbClr val="C00000"/>
                      </a:solidFill>
                      <a:prstDash val="solid"/>
                    </a:lnB>
                    <a:solidFill>
                      <a:srgbClr val="DEDEE5"/>
                    </a:solidFill>
                  </a:tcPr>
                </a:tc>
              </a:tr>
            </a:tbl>
          </a:graphicData>
        </a:graphic>
      </p:graphicFrame>
      <p:sp>
        <p:nvSpPr>
          <p:cNvPr id="41" name="object 41"/>
          <p:cNvSpPr txBox="1"/>
          <p:nvPr/>
        </p:nvSpPr>
        <p:spPr>
          <a:xfrm>
            <a:off x="5541645" y="3418713"/>
            <a:ext cx="859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Gothic Uralic"/>
                <a:cs typeface="Gothic Uralic"/>
              </a:rPr>
              <a:t>Waiting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544058" y="4090161"/>
            <a:ext cx="9823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othic Uralic"/>
                <a:cs typeface="Gothic Uralic"/>
              </a:rPr>
              <a:t>Ex</a:t>
            </a:r>
            <a:r>
              <a:rPr sz="1800" spc="-10" dirty="0">
                <a:latin typeface="Gothic Uralic"/>
                <a:cs typeface="Gothic Uralic"/>
              </a:rPr>
              <a:t>p</a:t>
            </a:r>
            <a:r>
              <a:rPr sz="1800" spc="10" dirty="0">
                <a:latin typeface="Gothic Uralic"/>
                <a:cs typeface="Gothic Uralic"/>
              </a:rPr>
              <a:t>l</a:t>
            </a:r>
            <a:r>
              <a:rPr sz="1800" spc="-5" dirty="0">
                <a:latin typeface="Gothic Uralic"/>
                <a:cs typeface="Gothic Uralic"/>
              </a:rPr>
              <a:t>or</a:t>
            </a:r>
            <a:r>
              <a:rPr sz="1800" spc="-20" dirty="0">
                <a:latin typeface="Gothic Uralic"/>
                <a:cs typeface="Gothic Uralic"/>
              </a:rPr>
              <a:t>e</a:t>
            </a:r>
            <a:r>
              <a:rPr sz="1800" dirty="0">
                <a:latin typeface="Gothic Uralic"/>
                <a:cs typeface="Gothic Uralic"/>
              </a:rPr>
              <a:t>d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494526" y="3556889"/>
            <a:ext cx="1937385" cy="706120"/>
          </a:xfrm>
          <a:custGeom>
            <a:avLst/>
            <a:gdLst/>
            <a:ahLst/>
            <a:cxnLst/>
            <a:rect l="l" t="t" r="r" b="b"/>
            <a:pathLst>
              <a:path w="1937384" h="706120">
                <a:moveTo>
                  <a:pt x="123342" y="38910"/>
                </a:moveTo>
                <a:lnTo>
                  <a:pt x="109804" y="77746"/>
                </a:lnTo>
                <a:lnTo>
                  <a:pt x="1909826" y="704977"/>
                </a:lnTo>
                <a:lnTo>
                  <a:pt x="1917950" y="706064"/>
                </a:lnTo>
                <a:lnTo>
                  <a:pt x="1925574" y="704056"/>
                </a:lnTo>
                <a:lnTo>
                  <a:pt x="1931864" y="699333"/>
                </a:lnTo>
                <a:lnTo>
                  <a:pt x="1935988" y="692277"/>
                </a:lnTo>
                <a:lnTo>
                  <a:pt x="1937131" y="684206"/>
                </a:lnTo>
                <a:lnTo>
                  <a:pt x="1935130" y="676576"/>
                </a:lnTo>
                <a:lnTo>
                  <a:pt x="1930415" y="670256"/>
                </a:lnTo>
                <a:lnTo>
                  <a:pt x="1923415" y="666115"/>
                </a:lnTo>
                <a:lnTo>
                  <a:pt x="123342" y="38910"/>
                </a:lnTo>
                <a:close/>
              </a:path>
              <a:path w="1937384" h="706120">
                <a:moveTo>
                  <a:pt x="136905" y="0"/>
                </a:moveTo>
                <a:lnTo>
                  <a:pt x="0" y="17652"/>
                </a:lnTo>
                <a:lnTo>
                  <a:pt x="96266" y="116586"/>
                </a:lnTo>
                <a:lnTo>
                  <a:pt x="109804" y="77746"/>
                </a:lnTo>
                <a:lnTo>
                  <a:pt x="90424" y="70993"/>
                </a:lnTo>
                <a:lnTo>
                  <a:pt x="83349" y="66796"/>
                </a:lnTo>
                <a:lnTo>
                  <a:pt x="78597" y="60467"/>
                </a:lnTo>
                <a:lnTo>
                  <a:pt x="76582" y="52830"/>
                </a:lnTo>
                <a:lnTo>
                  <a:pt x="77724" y="44703"/>
                </a:lnTo>
                <a:lnTo>
                  <a:pt x="81865" y="37703"/>
                </a:lnTo>
                <a:lnTo>
                  <a:pt x="88185" y="32988"/>
                </a:lnTo>
                <a:lnTo>
                  <a:pt x="95815" y="30988"/>
                </a:lnTo>
                <a:lnTo>
                  <a:pt x="126104" y="30988"/>
                </a:lnTo>
                <a:lnTo>
                  <a:pt x="136905" y="0"/>
                </a:lnTo>
                <a:close/>
              </a:path>
              <a:path w="1937384" h="706120">
                <a:moveTo>
                  <a:pt x="95815" y="30988"/>
                </a:moveTo>
                <a:lnTo>
                  <a:pt x="88185" y="32988"/>
                </a:lnTo>
                <a:lnTo>
                  <a:pt x="81865" y="37703"/>
                </a:lnTo>
                <a:lnTo>
                  <a:pt x="77724" y="44703"/>
                </a:lnTo>
                <a:lnTo>
                  <a:pt x="76582" y="52830"/>
                </a:lnTo>
                <a:lnTo>
                  <a:pt x="78597" y="60467"/>
                </a:lnTo>
                <a:lnTo>
                  <a:pt x="83349" y="66796"/>
                </a:lnTo>
                <a:lnTo>
                  <a:pt x="90424" y="70993"/>
                </a:lnTo>
                <a:lnTo>
                  <a:pt x="109804" y="77746"/>
                </a:lnTo>
                <a:lnTo>
                  <a:pt x="123342" y="38910"/>
                </a:lnTo>
                <a:lnTo>
                  <a:pt x="103885" y="32131"/>
                </a:lnTo>
                <a:lnTo>
                  <a:pt x="95815" y="30988"/>
                </a:lnTo>
                <a:close/>
              </a:path>
              <a:path w="1937384" h="706120">
                <a:moveTo>
                  <a:pt x="126104" y="30988"/>
                </a:moveTo>
                <a:lnTo>
                  <a:pt x="95815" y="30988"/>
                </a:lnTo>
                <a:lnTo>
                  <a:pt x="103885" y="32131"/>
                </a:lnTo>
                <a:lnTo>
                  <a:pt x="123342" y="38910"/>
                </a:lnTo>
                <a:lnTo>
                  <a:pt x="126104" y="30988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7132446" y="3031363"/>
            <a:ext cx="1664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00000"/>
                </a:solidFill>
                <a:latin typeface="Gothic Uralic"/>
                <a:cs typeface="Gothic Uralic"/>
              </a:rPr>
              <a:t>Discover</a:t>
            </a:r>
            <a:r>
              <a:rPr sz="1800" spc="-85" dirty="0">
                <a:solidFill>
                  <a:srgbClr val="C00000"/>
                </a:solidFill>
                <a:latin typeface="Gothic Uralic"/>
                <a:cs typeface="Gothic Uralic"/>
              </a:rPr>
              <a:t> </a:t>
            </a:r>
            <a:r>
              <a:rPr sz="1800" dirty="0">
                <a:solidFill>
                  <a:srgbClr val="C00000"/>
                </a:solidFill>
                <a:latin typeface="Gothic Uralic"/>
                <a:cs typeface="Gothic Uralic"/>
              </a:rPr>
              <a:t>fringe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175715" y="3441319"/>
            <a:ext cx="6591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latin typeface="Gothic Uralic"/>
                <a:cs typeface="Gothic Uralic"/>
              </a:rPr>
              <a:t>F</a:t>
            </a:r>
            <a:r>
              <a:rPr sz="1600" spc="-5" dirty="0">
                <a:latin typeface="Gothic Uralic"/>
                <a:cs typeface="Gothic Uralic"/>
              </a:rPr>
              <a:t>R</a:t>
            </a:r>
            <a:r>
              <a:rPr sz="1600" dirty="0">
                <a:latin typeface="Gothic Uralic"/>
                <a:cs typeface="Gothic Uralic"/>
              </a:rPr>
              <a:t>O</a:t>
            </a:r>
            <a:r>
              <a:rPr sz="1600" spc="-10" dirty="0">
                <a:latin typeface="Gothic Uralic"/>
                <a:cs typeface="Gothic Uralic"/>
              </a:rPr>
              <a:t>N</a:t>
            </a:r>
            <a:r>
              <a:rPr sz="1600" spc="-5" dirty="0">
                <a:latin typeface="Gothic Uralic"/>
                <a:cs typeface="Gothic Uralic"/>
              </a:rPr>
              <a:t>T</a:t>
            </a:r>
            <a:endParaRPr sz="160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0"/>
            <a:ext cx="8738616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80537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Implementing </a:t>
            </a:r>
            <a:r>
              <a:rPr spc="-10" dirty="0"/>
              <a:t>Search</a:t>
            </a:r>
            <a:r>
              <a:rPr spc="25" dirty="0"/>
              <a:t> </a:t>
            </a:r>
            <a:r>
              <a:rPr spc="-5" dirty="0"/>
              <a:t>Algorithms</a:t>
            </a:r>
          </a:p>
        </p:txBody>
      </p:sp>
      <p:sp>
        <p:nvSpPr>
          <p:cNvPr id="4" name="object 4"/>
          <p:cNvSpPr/>
          <p:nvPr/>
        </p:nvSpPr>
        <p:spPr>
          <a:xfrm>
            <a:off x="673608" y="1862315"/>
            <a:ext cx="3400044" cy="742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97737" y="1989835"/>
            <a:ext cx="29578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Breadth-First</a:t>
            </a:r>
            <a:r>
              <a:rPr sz="2400" b="1" i="1" spc="-55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400" b="1" i="1" dirty="0">
                <a:solidFill>
                  <a:srgbClr val="252525"/>
                </a:solidFill>
                <a:latin typeface="TeXGyreAdventor"/>
                <a:cs typeface="TeXGyreAdventor"/>
              </a:rPr>
              <a:t>Search</a:t>
            </a:r>
            <a:endParaRPr sz="2400">
              <a:latin typeface="TeXGyreAdventor"/>
              <a:cs typeface="TeXGyreAdventor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499347" y="3108960"/>
            <a:ext cx="2697480" cy="1506220"/>
            <a:chOff x="8499347" y="3108960"/>
            <a:chExt cx="2697480" cy="1506220"/>
          </a:xfrm>
        </p:grpSpPr>
        <p:sp>
          <p:nvSpPr>
            <p:cNvPr id="7" name="object 7"/>
            <p:cNvSpPr/>
            <p:nvPr/>
          </p:nvSpPr>
          <p:spPr>
            <a:xfrm>
              <a:off x="9819131" y="3113532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185927" y="0"/>
                  </a:moveTo>
                  <a:lnTo>
                    <a:pt x="0" y="0"/>
                  </a:lnTo>
                  <a:lnTo>
                    <a:pt x="0" y="277367"/>
                  </a:lnTo>
                  <a:lnTo>
                    <a:pt x="185927" y="277367"/>
                  </a:lnTo>
                  <a:lnTo>
                    <a:pt x="1859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819131" y="3113532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0" y="277367"/>
                  </a:moveTo>
                  <a:lnTo>
                    <a:pt x="185927" y="277367"/>
                  </a:lnTo>
                  <a:lnTo>
                    <a:pt x="185927" y="0"/>
                  </a:lnTo>
                  <a:lnTo>
                    <a:pt x="0" y="0"/>
                  </a:lnTo>
                  <a:lnTo>
                    <a:pt x="0" y="277367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869679" y="3614928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869679" y="3614928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816083" y="3611880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185927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5927" y="277368"/>
                  </a:lnTo>
                  <a:lnTo>
                    <a:pt x="185927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816083" y="3611880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0" y="277368"/>
                  </a:moveTo>
                  <a:lnTo>
                    <a:pt x="185927" y="277368"/>
                  </a:lnTo>
                  <a:lnTo>
                    <a:pt x="185927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962643" y="3390900"/>
              <a:ext cx="949960" cy="224790"/>
            </a:xfrm>
            <a:custGeom>
              <a:avLst/>
              <a:gdLst/>
              <a:ahLst/>
              <a:cxnLst/>
              <a:rect l="l" t="t" r="r" b="b"/>
              <a:pathLst>
                <a:path w="949959" h="224789">
                  <a:moveTo>
                    <a:pt x="949705" y="0"/>
                  </a:moveTo>
                  <a:lnTo>
                    <a:pt x="0" y="224536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722863" y="3611880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722863" y="3611880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912095" y="3390900"/>
              <a:ext cx="903605" cy="221615"/>
            </a:xfrm>
            <a:custGeom>
              <a:avLst/>
              <a:gdLst/>
              <a:ahLst/>
              <a:cxnLst/>
              <a:rect l="l" t="t" r="r" b="b"/>
              <a:pathLst>
                <a:path w="903604" h="221614">
                  <a:moveTo>
                    <a:pt x="0" y="0"/>
                  </a:moveTo>
                  <a:lnTo>
                    <a:pt x="903224" y="221487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456163" y="4107180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185927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5927" y="277368"/>
                  </a:lnTo>
                  <a:lnTo>
                    <a:pt x="1859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456163" y="4107180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0" y="277368"/>
                  </a:moveTo>
                  <a:lnTo>
                    <a:pt x="185927" y="277368"/>
                  </a:lnTo>
                  <a:lnTo>
                    <a:pt x="185927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722863" y="4110227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722863" y="4110227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549127" y="3889248"/>
              <a:ext cx="269875" cy="221615"/>
            </a:xfrm>
            <a:custGeom>
              <a:avLst/>
              <a:gdLst/>
              <a:ahLst/>
              <a:cxnLst/>
              <a:rect l="l" t="t" r="r" b="b"/>
              <a:pathLst>
                <a:path w="269875" h="221614">
                  <a:moveTo>
                    <a:pt x="266826" y="13715"/>
                  </a:moveTo>
                  <a:lnTo>
                    <a:pt x="0" y="217931"/>
                  </a:lnTo>
                </a:path>
                <a:path w="269875" h="221614">
                  <a:moveTo>
                    <a:pt x="269748" y="0"/>
                  </a:moveTo>
                  <a:lnTo>
                    <a:pt x="266700" y="221487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006327" y="4108704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185927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5927" y="277368"/>
                  </a:lnTo>
                  <a:lnTo>
                    <a:pt x="1859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006327" y="4108704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0" y="277368"/>
                  </a:moveTo>
                  <a:lnTo>
                    <a:pt x="185927" y="277368"/>
                  </a:lnTo>
                  <a:lnTo>
                    <a:pt x="185927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815827" y="3921252"/>
              <a:ext cx="284480" cy="187960"/>
            </a:xfrm>
            <a:custGeom>
              <a:avLst/>
              <a:gdLst/>
              <a:ahLst/>
              <a:cxnLst/>
              <a:rect l="l" t="t" r="r" b="b"/>
              <a:pathLst>
                <a:path w="284479" h="187960">
                  <a:moveTo>
                    <a:pt x="0" y="0"/>
                  </a:moveTo>
                  <a:lnTo>
                    <a:pt x="284225" y="187579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454895" y="4110227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454895" y="4110227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803891" y="4110227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803891" y="4110227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140695" y="4110227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0140695" y="4110227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547859" y="3887724"/>
              <a:ext cx="685165" cy="223520"/>
            </a:xfrm>
            <a:custGeom>
              <a:avLst/>
              <a:gdLst/>
              <a:ahLst/>
              <a:cxnLst/>
              <a:rect l="l" t="t" r="r" b="b"/>
              <a:pathLst>
                <a:path w="685165" h="223520">
                  <a:moveTo>
                    <a:pt x="348996" y="0"/>
                  </a:moveTo>
                  <a:lnTo>
                    <a:pt x="0" y="223012"/>
                  </a:lnTo>
                </a:path>
                <a:path w="685165" h="223520">
                  <a:moveTo>
                    <a:pt x="352044" y="1524"/>
                  </a:moveTo>
                  <a:lnTo>
                    <a:pt x="348996" y="223012"/>
                  </a:lnTo>
                </a:path>
                <a:path w="685165" h="223520">
                  <a:moveTo>
                    <a:pt x="348996" y="15239"/>
                  </a:moveTo>
                  <a:lnTo>
                    <a:pt x="684911" y="222757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859011" y="4107180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859011" y="4107180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194291" y="4107180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185927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5927" y="277368"/>
                  </a:lnTo>
                  <a:lnTo>
                    <a:pt x="185927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194291" y="4107180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0" y="277368"/>
                  </a:moveTo>
                  <a:lnTo>
                    <a:pt x="185927" y="277368"/>
                  </a:lnTo>
                  <a:lnTo>
                    <a:pt x="185927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510015" y="4107180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510015" y="4107180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503919" y="3390900"/>
              <a:ext cx="2683510" cy="1219835"/>
            </a:xfrm>
            <a:custGeom>
              <a:avLst/>
              <a:gdLst/>
              <a:ahLst/>
              <a:cxnLst/>
              <a:rect l="l" t="t" r="r" b="b"/>
              <a:pathLst>
                <a:path w="2683509" h="1219835">
                  <a:moveTo>
                    <a:pt x="448055" y="493775"/>
                  </a:moveTo>
                  <a:lnTo>
                    <a:pt x="99059" y="716788"/>
                  </a:lnTo>
                </a:path>
                <a:path w="2683509" h="1219835">
                  <a:moveTo>
                    <a:pt x="451103" y="495300"/>
                  </a:moveTo>
                  <a:lnTo>
                    <a:pt x="448055" y="716788"/>
                  </a:lnTo>
                </a:path>
                <a:path w="2683509" h="1219835">
                  <a:moveTo>
                    <a:pt x="448055" y="509016"/>
                  </a:moveTo>
                  <a:lnTo>
                    <a:pt x="783971" y="716533"/>
                  </a:lnTo>
                </a:path>
                <a:path w="2683509" h="1219835">
                  <a:moveTo>
                    <a:pt x="450469" y="996695"/>
                  </a:moveTo>
                  <a:lnTo>
                    <a:pt x="358139" y="1215898"/>
                  </a:lnTo>
                </a:path>
                <a:path w="2683509" h="1219835">
                  <a:moveTo>
                    <a:pt x="452627" y="998219"/>
                  </a:moveTo>
                  <a:lnTo>
                    <a:pt x="449579" y="1219708"/>
                  </a:lnTo>
                </a:path>
                <a:path w="2683509" h="1219835">
                  <a:moveTo>
                    <a:pt x="449579" y="1013460"/>
                  </a:moveTo>
                  <a:lnTo>
                    <a:pt x="531113" y="1217168"/>
                  </a:lnTo>
                </a:path>
                <a:path w="2683509" h="1219835">
                  <a:moveTo>
                    <a:pt x="92328" y="996695"/>
                  </a:moveTo>
                  <a:lnTo>
                    <a:pt x="0" y="1215898"/>
                  </a:lnTo>
                </a:path>
                <a:path w="2683509" h="1219835">
                  <a:moveTo>
                    <a:pt x="96011" y="998219"/>
                  </a:moveTo>
                  <a:lnTo>
                    <a:pt x="92963" y="1219708"/>
                  </a:lnTo>
                </a:path>
                <a:path w="2683509" h="1219835">
                  <a:moveTo>
                    <a:pt x="92963" y="1013460"/>
                  </a:moveTo>
                  <a:lnTo>
                    <a:pt x="174498" y="1217168"/>
                  </a:lnTo>
                </a:path>
                <a:path w="2683509" h="1219835">
                  <a:moveTo>
                    <a:pt x="782701" y="996695"/>
                  </a:moveTo>
                  <a:lnTo>
                    <a:pt x="690372" y="1215898"/>
                  </a:lnTo>
                </a:path>
                <a:path w="2683509" h="1219835">
                  <a:moveTo>
                    <a:pt x="786383" y="998219"/>
                  </a:moveTo>
                  <a:lnTo>
                    <a:pt x="783335" y="1219708"/>
                  </a:lnTo>
                </a:path>
                <a:path w="2683509" h="1219835">
                  <a:moveTo>
                    <a:pt x="783335" y="1013460"/>
                  </a:moveTo>
                  <a:lnTo>
                    <a:pt x="864870" y="1217168"/>
                  </a:lnTo>
                </a:path>
                <a:path w="2683509" h="1219835">
                  <a:moveTo>
                    <a:pt x="1396873" y="995172"/>
                  </a:moveTo>
                  <a:lnTo>
                    <a:pt x="1304544" y="1214374"/>
                  </a:lnTo>
                </a:path>
                <a:path w="2683509" h="1219835">
                  <a:moveTo>
                    <a:pt x="1400555" y="996695"/>
                  </a:moveTo>
                  <a:lnTo>
                    <a:pt x="1397507" y="1218183"/>
                  </a:lnTo>
                </a:path>
                <a:path w="2683509" h="1219835">
                  <a:moveTo>
                    <a:pt x="1397507" y="1010412"/>
                  </a:moveTo>
                  <a:lnTo>
                    <a:pt x="1479041" y="1214120"/>
                  </a:lnTo>
                </a:path>
                <a:path w="2683509" h="1219835">
                  <a:moveTo>
                    <a:pt x="1040256" y="995172"/>
                  </a:moveTo>
                  <a:lnTo>
                    <a:pt x="947927" y="1214374"/>
                  </a:lnTo>
                </a:path>
                <a:path w="2683509" h="1219835">
                  <a:moveTo>
                    <a:pt x="1042415" y="996695"/>
                  </a:moveTo>
                  <a:lnTo>
                    <a:pt x="1039368" y="1218183"/>
                  </a:lnTo>
                </a:path>
                <a:path w="2683509" h="1219835">
                  <a:moveTo>
                    <a:pt x="1039368" y="1010412"/>
                  </a:moveTo>
                  <a:lnTo>
                    <a:pt x="1120902" y="1214120"/>
                  </a:lnTo>
                </a:path>
                <a:path w="2683509" h="1219835">
                  <a:moveTo>
                    <a:pt x="1730628" y="995172"/>
                  </a:moveTo>
                  <a:lnTo>
                    <a:pt x="1638300" y="1214374"/>
                  </a:lnTo>
                </a:path>
                <a:path w="2683509" h="1219835">
                  <a:moveTo>
                    <a:pt x="1734311" y="996695"/>
                  </a:moveTo>
                  <a:lnTo>
                    <a:pt x="1731263" y="1218183"/>
                  </a:lnTo>
                </a:path>
                <a:path w="2683509" h="1219835">
                  <a:moveTo>
                    <a:pt x="1731263" y="1010412"/>
                  </a:moveTo>
                  <a:lnTo>
                    <a:pt x="1812798" y="1214120"/>
                  </a:lnTo>
                </a:path>
                <a:path w="2683509" h="1219835">
                  <a:moveTo>
                    <a:pt x="2314321" y="993648"/>
                  </a:moveTo>
                  <a:lnTo>
                    <a:pt x="2221991" y="1212850"/>
                  </a:lnTo>
                </a:path>
                <a:path w="2683509" h="1219835">
                  <a:moveTo>
                    <a:pt x="2318004" y="995172"/>
                  </a:moveTo>
                  <a:lnTo>
                    <a:pt x="2314955" y="1216660"/>
                  </a:lnTo>
                </a:path>
                <a:path w="2683509" h="1219835">
                  <a:moveTo>
                    <a:pt x="2314955" y="1008888"/>
                  </a:moveTo>
                  <a:lnTo>
                    <a:pt x="2396489" y="1212595"/>
                  </a:lnTo>
                </a:path>
                <a:path w="2683509" h="1219835">
                  <a:moveTo>
                    <a:pt x="2038477" y="993648"/>
                  </a:moveTo>
                  <a:lnTo>
                    <a:pt x="1946148" y="1212850"/>
                  </a:lnTo>
                </a:path>
                <a:path w="2683509" h="1219835">
                  <a:moveTo>
                    <a:pt x="2040635" y="995172"/>
                  </a:moveTo>
                  <a:lnTo>
                    <a:pt x="2037587" y="1216660"/>
                  </a:lnTo>
                </a:path>
                <a:path w="2683509" h="1219835">
                  <a:moveTo>
                    <a:pt x="2037587" y="1008888"/>
                  </a:moveTo>
                  <a:lnTo>
                    <a:pt x="2119122" y="1212595"/>
                  </a:lnTo>
                </a:path>
                <a:path w="2683509" h="1219835">
                  <a:moveTo>
                    <a:pt x="2600832" y="993648"/>
                  </a:moveTo>
                  <a:lnTo>
                    <a:pt x="2508504" y="1212850"/>
                  </a:lnTo>
                </a:path>
                <a:path w="2683509" h="1219835">
                  <a:moveTo>
                    <a:pt x="2604515" y="995172"/>
                  </a:moveTo>
                  <a:lnTo>
                    <a:pt x="2601468" y="1216660"/>
                  </a:lnTo>
                </a:path>
                <a:path w="2683509" h="1219835">
                  <a:moveTo>
                    <a:pt x="2601468" y="1008888"/>
                  </a:moveTo>
                  <a:lnTo>
                    <a:pt x="2683002" y="1212595"/>
                  </a:lnTo>
                </a:path>
                <a:path w="2683509" h="1219835">
                  <a:moveTo>
                    <a:pt x="1408176" y="0"/>
                  </a:moveTo>
                  <a:lnTo>
                    <a:pt x="1405127" y="221487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1883664" y="4101084"/>
          <a:ext cx="3333114" cy="2773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755"/>
                <a:gridCol w="201930"/>
                <a:gridCol w="2932429"/>
              </a:tblGrid>
              <a:tr h="2773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C00000"/>
                      </a:solidFill>
                      <a:prstDash val="solid"/>
                    </a:lnL>
                    <a:lnR w="9525">
                      <a:solidFill>
                        <a:srgbClr val="C00000"/>
                      </a:solidFill>
                      <a:prstDash val="solid"/>
                    </a:lnR>
                    <a:lnT w="12700">
                      <a:solidFill>
                        <a:srgbClr val="C00000"/>
                      </a:solidFill>
                      <a:prstDash val="solid"/>
                    </a:lnT>
                    <a:lnB w="12700">
                      <a:solidFill>
                        <a:srgbClr val="C000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C00000"/>
                      </a:solidFill>
                      <a:prstDash val="solid"/>
                    </a:lnL>
                    <a:lnR w="9525">
                      <a:solidFill>
                        <a:srgbClr val="C00000"/>
                      </a:solidFill>
                      <a:prstDash val="solid"/>
                    </a:lnR>
                    <a:lnT w="12700">
                      <a:solidFill>
                        <a:srgbClr val="C00000"/>
                      </a:solidFill>
                      <a:prstDash val="solid"/>
                    </a:lnT>
                    <a:lnB w="19050">
                      <a:solidFill>
                        <a:srgbClr val="C000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C00000"/>
                      </a:solidFill>
                      <a:prstDash val="solid"/>
                    </a:lnL>
                    <a:lnR w="9525">
                      <a:solidFill>
                        <a:srgbClr val="C00000"/>
                      </a:solidFill>
                      <a:prstDash val="solid"/>
                    </a:lnR>
                    <a:lnT w="9525">
                      <a:solidFill>
                        <a:srgbClr val="C00000"/>
                      </a:solidFill>
                      <a:prstDash val="solid"/>
                    </a:lnT>
                    <a:lnB w="9525">
                      <a:solidFill>
                        <a:srgbClr val="C00000"/>
                      </a:solidFill>
                      <a:prstDash val="solid"/>
                    </a:lnB>
                    <a:solidFill>
                      <a:srgbClr val="DEDEE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object 40"/>
          <p:cNvGraphicFramePr>
            <a:graphicFrameLocks noGrp="1"/>
          </p:cNvGraphicFramePr>
          <p:nvPr/>
        </p:nvGraphicFramePr>
        <p:xfrm>
          <a:off x="1886711" y="3428238"/>
          <a:ext cx="3332476" cy="2773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915"/>
                <a:gridCol w="201294"/>
                <a:gridCol w="217804"/>
                <a:gridCol w="217170"/>
                <a:gridCol w="219709"/>
                <a:gridCol w="203834"/>
                <a:gridCol w="2063750"/>
              </a:tblGrid>
              <a:tr h="2773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C00000"/>
                      </a:solidFill>
                      <a:prstDash val="solid"/>
                    </a:lnL>
                    <a:lnR w="9525">
                      <a:solidFill>
                        <a:srgbClr val="C00000"/>
                      </a:solidFill>
                      <a:prstDash val="solid"/>
                    </a:lnR>
                    <a:lnT w="9525">
                      <a:solidFill>
                        <a:srgbClr val="C00000"/>
                      </a:solidFill>
                      <a:prstDash val="solid"/>
                    </a:lnT>
                    <a:lnB w="9525">
                      <a:solidFill>
                        <a:srgbClr val="C00000"/>
                      </a:solidFill>
                      <a:prstDash val="solid"/>
                    </a:lnB>
                    <a:solidFill>
                      <a:srgbClr val="DEDE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C00000"/>
                      </a:solidFill>
                      <a:prstDash val="solid"/>
                    </a:lnL>
                    <a:lnR w="9525">
                      <a:solidFill>
                        <a:srgbClr val="C00000"/>
                      </a:solidFill>
                      <a:prstDash val="solid"/>
                    </a:lnR>
                    <a:lnT w="12700">
                      <a:solidFill>
                        <a:srgbClr val="C00000"/>
                      </a:solidFill>
                      <a:prstDash val="solid"/>
                    </a:lnT>
                    <a:lnB w="12700">
                      <a:solidFill>
                        <a:srgbClr val="C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C00000"/>
                      </a:solidFill>
                      <a:prstDash val="solid"/>
                    </a:lnL>
                    <a:lnR w="9525">
                      <a:solidFill>
                        <a:srgbClr val="C00000"/>
                      </a:solidFill>
                      <a:prstDash val="solid"/>
                    </a:lnR>
                    <a:lnT w="12700">
                      <a:solidFill>
                        <a:srgbClr val="C00000"/>
                      </a:solidFill>
                      <a:prstDash val="solid"/>
                    </a:lnT>
                    <a:lnB w="12700">
                      <a:solidFill>
                        <a:srgbClr val="C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C00000"/>
                      </a:solidFill>
                      <a:prstDash val="solid"/>
                    </a:lnL>
                    <a:lnR w="9525">
                      <a:solidFill>
                        <a:srgbClr val="C00000"/>
                      </a:solidFill>
                      <a:prstDash val="solid"/>
                    </a:lnR>
                    <a:lnT w="9525">
                      <a:solidFill>
                        <a:srgbClr val="C00000"/>
                      </a:solidFill>
                      <a:prstDash val="solid"/>
                    </a:lnT>
                    <a:lnB w="9525">
                      <a:solidFill>
                        <a:srgbClr val="C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C00000"/>
                      </a:solidFill>
                      <a:prstDash val="solid"/>
                    </a:lnL>
                    <a:lnR w="9525">
                      <a:solidFill>
                        <a:srgbClr val="C00000"/>
                      </a:solidFill>
                      <a:prstDash val="solid"/>
                    </a:lnR>
                    <a:lnT w="19050">
                      <a:solidFill>
                        <a:srgbClr val="C00000"/>
                      </a:solidFill>
                      <a:prstDash val="solid"/>
                    </a:lnT>
                    <a:lnB w="12700">
                      <a:solidFill>
                        <a:srgbClr val="C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C00000"/>
                      </a:solidFill>
                      <a:prstDash val="solid"/>
                    </a:lnL>
                    <a:lnR w="9525">
                      <a:solidFill>
                        <a:srgbClr val="C00000"/>
                      </a:solidFill>
                      <a:prstDash val="solid"/>
                    </a:lnR>
                    <a:lnT w="19050">
                      <a:solidFill>
                        <a:srgbClr val="C00000"/>
                      </a:solidFill>
                      <a:prstDash val="solid"/>
                    </a:lnT>
                    <a:lnB w="12700">
                      <a:solidFill>
                        <a:srgbClr val="C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C00000"/>
                      </a:solidFill>
                      <a:prstDash val="solid"/>
                    </a:lnL>
                    <a:lnR w="9525">
                      <a:solidFill>
                        <a:srgbClr val="C00000"/>
                      </a:solidFill>
                      <a:prstDash val="solid"/>
                    </a:lnR>
                    <a:lnT w="9525">
                      <a:solidFill>
                        <a:srgbClr val="C00000"/>
                      </a:solidFill>
                      <a:prstDash val="solid"/>
                    </a:lnT>
                    <a:lnB w="9525">
                      <a:solidFill>
                        <a:srgbClr val="C00000"/>
                      </a:solidFill>
                      <a:prstDash val="solid"/>
                    </a:lnB>
                    <a:solidFill>
                      <a:srgbClr val="DEDEE5"/>
                    </a:solidFill>
                  </a:tcPr>
                </a:tc>
              </a:tr>
            </a:tbl>
          </a:graphicData>
        </a:graphic>
      </p:graphicFrame>
      <p:sp>
        <p:nvSpPr>
          <p:cNvPr id="41" name="object 41"/>
          <p:cNvSpPr txBox="1"/>
          <p:nvPr/>
        </p:nvSpPr>
        <p:spPr>
          <a:xfrm>
            <a:off x="5541645" y="3418713"/>
            <a:ext cx="859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Gothic Uralic"/>
                <a:cs typeface="Gothic Uralic"/>
              </a:rPr>
              <a:t>Waiting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544058" y="4090161"/>
            <a:ext cx="9823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othic Uralic"/>
                <a:cs typeface="Gothic Uralic"/>
              </a:rPr>
              <a:t>Ex</a:t>
            </a:r>
            <a:r>
              <a:rPr sz="1800" spc="-10" dirty="0">
                <a:latin typeface="Gothic Uralic"/>
                <a:cs typeface="Gothic Uralic"/>
              </a:rPr>
              <a:t>p</a:t>
            </a:r>
            <a:r>
              <a:rPr sz="1800" spc="10" dirty="0">
                <a:latin typeface="Gothic Uralic"/>
                <a:cs typeface="Gothic Uralic"/>
              </a:rPr>
              <a:t>l</a:t>
            </a:r>
            <a:r>
              <a:rPr sz="1800" spc="-5" dirty="0">
                <a:latin typeface="Gothic Uralic"/>
                <a:cs typeface="Gothic Uralic"/>
              </a:rPr>
              <a:t>or</a:t>
            </a:r>
            <a:r>
              <a:rPr sz="1800" spc="-20" dirty="0">
                <a:latin typeface="Gothic Uralic"/>
                <a:cs typeface="Gothic Uralic"/>
              </a:rPr>
              <a:t>e</a:t>
            </a:r>
            <a:r>
              <a:rPr sz="1800" dirty="0">
                <a:latin typeface="Gothic Uralic"/>
                <a:cs typeface="Gothic Uralic"/>
              </a:rPr>
              <a:t>d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132446" y="3031363"/>
            <a:ext cx="1781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00000"/>
                </a:solidFill>
                <a:latin typeface="Gothic Uralic"/>
                <a:cs typeface="Gothic Uralic"/>
              </a:rPr>
              <a:t>Nodes </a:t>
            </a:r>
            <a:r>
              <a:rPr sz="1800" spc="10" dirty="0">
                <a:solidFill>
                  <a:srgbClr val="C00000"/>
                </a:solidFill>
                <a:latin typeface="Gothic Uralic"/>
                <a:cs typeface="Gothic Uralic"/>
              </a:rPr>
              <a:t>in</a:t>
            </a:r>
            <a:r>
              <a:rPr sz="1800" spc="-50" dirty="0">
                <a:solidFill>
                  <a:srgbClr val="C00000"/>
                </a:solidFill>
                <a:latin typeface="Gothic Uralic"/>
                <a:cs typeface="Gothic Uralic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Gothic Uralic"/>
                <a:cs typeface="Gothic Uralic"/>
              </a:rPr>
              <a:t>queue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175715" y="3441319"/>
            <a:ext cx="6591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latin typeface="Gothic Uralic"/>
                <a:cs typeface="Gothic Uralic"/>
              </a:rPr>
              <a:t>F</a:t>
            </a:r>
            <a:r>
              <a:rPr sz="1600" spc="-5" dirty="0">
                <a:latin typeface="Gothic Uralic"/>
                <a:cs typeface="Gothic Uralic"/>
              </a:rPr>
              <a:t>R</a:t>
            </a:r>
            <a:r>
              <a:rPr sz="1600" dirty="0">
                <a:latin typeface="Gothic Uralic"/>
                <a:cs typeface="Gothic Uralic"/>
              </a:rPr>
              <a:t>O</a:t>
            </a:r>
            <a:r>
              <a:rPr sz="1600" spc="-10" dirty="0">
                <a:latin typeface="Gothic Uralic"/>
                <a:cs typeface="Gothic Uralic"/>
              </a:rPr>
              <a:t>N</a:t>
            </a:r>
            <a:r>
              <a:rPr sz="1600" spc="-5" dirty="0">
                <a:latin typeface="Gothic Uralic"/>
                <a:cs typeface="Gothic Uralic"/>
              </a:rPr>
              <a:t>T</a:t>
            </a:r>
            <a:endParaRPr sz="160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32852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4572" y="0"/>
            <a:ext cx="12201525" cy="1176655"/>
            <a:chOff x="-4572" y="0"/>
            <a:chExt cx="12201525" cy="117665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11673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1167765"/>
            </a:xfrm>
            <a:custGeom>
              <a:avLst/>
              <a:gdLst/>
              <a:ahLst/>
              <a:cxnLst/>
              <a:rect l="l" t="t" r="r" b="b"/>
              <a:pathLst>
                <a:path w="12192000" h="1167765">
                  <a:moveTo>
                    <a:pt x="12192000" y="0"/>
                  </a:moveTo>
                  <a:lnTo>
                    <a:pt x="0" y="0"/>
                  </a:lnTo>
                  <a:lnTo>
                    <a:pt x="0" y="1007999"/>
                  </a:lnTo>
                  <a:lnTo>
                    <a:pt x="1996058" y="1007999"/>
                  </a:lnTo>
                  <a:lnTo>
                    <a:pt x="2377059" y="1160652"/>
                  </a:lnTo>
                  <a:lnTo>
                    <a:pt x="2385441" y="1162303"/>
                  </a:lnTo>
                  <a:lnTo>
                    <a:pt x="2398141" y="1164844"/>
                  </a:lnTo>
                  <a:lnTo>
                    <a:pt x="2410841" y="1167384"/>
                  </a:lnTo>
                  <a:lnTo>
                    <a:pt x="2421509" y="1167384"/>
                  </a:lnTo>
                  <a:lnTo>
                    <a:pt x="2434209" y="1167384"/>
                  </a:lnTo>
                  <a:lnTo>
                    <a:pt x="2444750" y="1164844"/>
                  </a:lnTo>
                  <a:lnTo>
                    <a:pt x="2457450" y="1162303"/>
                  </a:lnTo>
                  <a:lnTo>
                    <a:pt x="2465959" y="1160652"/>
                  </a:lnTo>
                  <a:lnTo>
                    <a:pt x="2846959" y="1007999"/>
                  </a:lnTo>
                  <a:lnTo>
                    <a:pt x="12192000" y="1007999"/>
                  </a:lnTo>
                  <a:lnTo>
                    <a:pt x="12192000" y="0"/>
                  </a:lnTo>
                  <a:close/>
                </a:path>
              </a:pathLst>
            </a:custGeom>
            <a:ln w="9144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2544" y="0"/>
              <a:ext cx="8738616" cy="11490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80537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Implementing </a:t>
            </a:r>
            <a:r>
              <a:rPr spc="-10" dirty="0"/>
              <a:t>Search</a:t>
            </a:r>
            <a:r>
              <a:rPr spc="25" dirty="0"/>
              <a:t> </a:t>
            </a:r>
            <a:r>
              <a:rPr spc="-5" dirty="0"/>
              <a:t>Algorithms</a:t>
            </a:r>
          </a:p>
        </p:txBody>
      </p:sp>
      <p:sp>
        <p:nvSpPr>
          <p:cNvPr id="8" name="object 8"/>
          <p:cNvSpPr/>
          <p:nvPr/>
        </p:nvSpPr>
        <p:spPr>
          <a:xfrm>
            <a:off x="673608" y="1862315"/>
            <a:ext cx="3400044" cy="742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97737" y="1989835"/>
            <a:ext cx="29578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Breadth-First</a:t>
            </a:r>
            <a:r>
              <a:rPr sz="2400" b="1" i="1" spc="-55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400" b="1" i="1" dirty="0">
                <a:solidFill>
                  <a:srgbClr val="252525"/>
                </a:solidFill>
                <a:latin typeface="TeXGyreAdventor"/>
                <a:cs typeface="TeXGyreAdventor"/>
              </a:rPr>
              <a:t>Search</a:t>
            </a:r>
            <a:endParaRPr sz="2400">
              <a:latin typeface="TeXGyreAdventor"/>
              <a:cs typeface="TeXGyreAdventor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499347" y="3108960"/>
            <a:ext cx="2697480" cy="1506220"/>
            <a:chOff x="8499347" y="3108960"/>
            <a:chExt cx="2697480" cy="1506220"/>
          </a:xfrm>
        </p:grpSpPr>
        <p:sp>
          <p:nvSpPr>
            <p:cNvPr id="11" name="object 11"/>
            <p:cNvSpPr/>
            <p:nvPr/>
          </p:nvSpPr>
          <p:spPr>
            <a:xfrm>
              <a:off x="9819131" y="3113532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185927" y="0"/>
                  </a:moveTo>
                  <a:lnTo>
                    <a:pt x="0" y="0"/>
                  </a:lnTo>
                  <a:lnTo>
                    <a:pt x="0" y="277367"/>
                  </a:lnTo>
                  <a:lnTo>
                    <a:pt x="185927" y="277367"/>
                  </a:lnTo>
                  <a:lnTo>
                    <a:pt x="1859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819131" y="3113532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0" y="277367"/>
                  </a:moveTo>
                  <a:lnTo>
                    <a:pt x="185927" y="277367"/>
                  </a:lnTo>
                  <a:lnTo>
                    <a:pt x="185927" y="0"/>
                  </a:lnTo>
                  <a:lnTo>
                    <a:pt x="0" y="0"/>
                  </a:lnTo>
                  <a:lnTo>
                    <a:pt x="0" y="277367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869679" y="3614928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869679" y="3614928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816083" y="3611880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185927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5927" y="277368"/>
                  </a:lnTo>
                  <a:lnTo>
                    <a:pt x="185927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816083" y="3611880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0" y="277368"/>
                  </a:moveTo>
                  <a:lnTo>
                    <a:pt x="185927" y="277368"/>
                  </a:lnTo>
                  <a:lnTo>
                    <a:pt x="185927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962643" y="3390900"/>
              <a:ext cx="949960" cy="224790"/>
            </a:xfrm>
            <a:custGeom>
              <a:avLst/>
              <a:gdLst/>
              <a:ahLst/>
              <a:cxnLst/>
              <a:rect l="l" t="t" r="r" b="b"/>
              <a:pathLst>
                <a:path w="949959" h="224789">
                  <a:moveTo>
                    <a:pt x="949705" y="0"/>
                  </a:moveTo>
                  <a:lnTo>
                    <a:pt x="0" y="224536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722863" y="3611880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722863" y="3611880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912095" y="3390900"/>
              <a:ext cx="903605" cy="221615"/>
            </a:xfrm>
            <a:custGeom>
              <a:avLst/>
              <a:gdLst/>
              <a:ahLst/>
              <a:cxnLst/>
              <a:rect l="l" t="t" r="r" b="b"/>
              <a:pathLst>
                <a:path w="903604" h="221614">
                  <a:moveTo>
                    <a:pt x="0" y="0"/>
                  </a:moveTo>
                  <a:lnTo>
                    <a:pt x="903224" y="221487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456163" y="4107180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185927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5927" y="277368"/>
                  </a:lnTo>
                  <a:lnTo>
                    <a:pt x="1859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456163" y="4107180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0" y="277368"/>
                  </a:moveTo>
                  <a:lnTo>
                    <a:pt x="185927" y="277368"/>
                  </a:lnTo>
                  <a:lnTo>
                    <a:pt x="185927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722863" y="4110227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722863" y="4110227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549127" y="3889248"/>
              <a:ext cx="269875" cy="221615"/>
            </a:xfrm>
            <a:custGeom>
              <a:avLst/>
              <a:gdLst/>
              <a:ahLst/>
              <a:cxnLst/>
              <a:rect l="l" t="t" r="r" b="b"/>
              <a:pathLst>
                <a:path w="269875" h="221614">
                  <a:moveTo>
                    <a:pt x="266826" y="13715"/>
                  </a:moveTo>
                  <a:lnTo>
                    <a:pt x="0" y="217931"/>
                  </a:lnTo>
                </a:path>
                <a:path w="269875" h="221614">
                  <a:moveTo>
                    <a:pt x="269748" y="0"/>
                  </a:moveTo>
                  <a:lnTo>
                    <a:pt x="266700" y="221487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1006327" y="4108704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185927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5927" y="277368"/>
                  </a:lnTo>
                  <a:lnTo>
                    <a:pt x="1859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1006327" y="4108704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0" y="277368"/>
                  </a:moveTo>
                  <a:lnTo>
                    <a:pt x="185927" y="277368"/>
                  </a:lnTo>
                  <a:lnTo>
                    <a:pt x="185927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0815827" y="3921252"/>
              <a:ext cx="284480" cy="187960"/>
            </a:xfrm>
            <a:custGeom>
              <a:avLst/>
              <a:gdLst/>
              <a:ahLst/>
              <a:cxnLst/>
              <a:rect l="l" t="t" r="r" b="b"/>
              <a:pathLst>
                <a:path w="284479" h="187960">
                  <a:moveTo>
                    <a:pt x="0" y="0"/>
                  </a:moveTo>
                  <a:lnTo>
                    <a:pt x="284225" y="187579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454895" y="4110227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454895" y="4110227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803891" y="4110227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803891" y="4110227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140695" y="4110227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140695" y="4110227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547859" y="3887724"/>
              <a:ext cx="685165" cy="223520"/>
            </a:xfrm>
            <a:custGeom>
              <a:avLst/>
              <a:gdLst/>
              <a:ahLst/>
              <a:cxnLst/>
              <a:rect l="l" t="t" r="r" b="b"/>
              <a:pathLst>
                <a:path w="685165" h="223520">
                  <a:moveTo>
                    <a:pt x="348996" y="0"/>
                  </a:moveTo>
                  <a:lnTo>
                    <a:pt x="0" y="223012"/>
                  </a:lnTo>
                </a:path>
                <a:path w="685165" h="223520">
                  <a:moveTo>
                    <a:pt x="352044" y="1524"/>
                  </a:moveTo>
                  <a:lnTo>
                    <a:pt x="348996" y="223012"/>
                  </a:lnTo>
                </a:path>
                <a:path w="685165" h="223520">
                  <a:moveTo>
                    <a:pt x="348996" y="15239"/>
                  </a:moveTo>
                  <a:lnTo>
                    <a:pt x="684911" y="222757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9011" y="4107180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859011" y="4107180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194291" y="4107180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185927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5927" y="277368"/>
                  </a:lnTo>
                  <a:lnTo>
                    <a:pt x="185927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9194291" y="4107180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0" y="277368"/>
                  </a:moveTo>
                  <a:lnTo>
                    <a:pt x="185927" y="277368"/>
                  </a:lnTo>
                  <a:lnTo>
                    <a:pt x="185927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510015" y="4107180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510015" y="4107180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503919" y="3390900"/>
              <a:ext cx="2683510" cy="1219835"/>
            </a:xfrm>
            <a:custGeom>
              <a:avLst/>
              <a:gdLst/>
              <a:ahLst/>
              <a:cxnLst/>
              <a:rect l="l" t="t" r="r" b="b"/>
              <a:pathLst>
                <a:path w="2683509" h="1219835">
                  <a:moveTo>
                    <a:pt x="448055" y="493775"/>
                  </a:moveTo>
                  <a:lnTo>
                    <a:pt x="99059" y="716788"/>
                  </a:lnTo>
                </a:path>
                <a:path w="2683509" h="1219835">
                  <a:moveTo>
                    <a:pt x="451103" y="495300"/>
                  </a:moveTo>
                  <a:lnTo>
                    <a:pt x="448055" y="716788"/>
                  </a:lnTo>
                </a:path>
                <a:path w="2683509" h="1219835">
                  <a:moveTo>
                    <a:pt x="448055" y="509016"/>
                  </a:moveTo>
                  <a:lnTo>
                    <a:pt x="783971" y="716533"/>
                  </a:lnTo>
                </a:path>
                <a:path w="2683509" h="1219835">
                  <a:moveTo>
                    <a:pt x="450469" y="996695"/>
                  </a:moveTo>
                  <a:lnTo>
                    <a:pt x="358139" y="1215898"/>
                  </a:lnTo>
                </a:path>
                <a:path w="2683509" h="1219835">
                  <a:moveTo>
                    <a:pt x="452627" y="998219"/>
                  </a:moveTo>
                  <a:lnTo>
                    <a:pt x="449579" y="1219708"/>
                  </a:lnTo>
                </a:path>
                <a:path w="2683509" h="1219835">
                  <a:moveTo>
                    <a:pt x="449579" y="1013460"/>
                  </a:moveTo>
                  <a:lnTo>
                    <a:pt x="531113" y="1217168"/>
                  </a:lnTo>
                </a:path>
                <a:path w="2683509" h="1219835">
                  <a:moveTo>
                    <a:pt x="92328" y="996695"/>
                  </a:moveTo>
                  <a:lnTo>
                    <a:pt x="0" y="1215898"/>
                  </a:lnTo>
                </a:path>
                <a:path w="2683509" h="1219835">
                  <a:moveTo>
                    <a:pt x="96011" y="998219"/>
                  </a:moveTo>
                  <a:lnTo>
                    <a:pt x="92963" y="1219708"/>
                  </a:lnTo>
                </a:path>
                <a:path w="2683509" h="1219835">
                  <a:moveTo>
                    <a:pt x="92963" y="1013460"/>
                  </a:moveTo>
                  <a:lnTo>
                    <a:pt x="174498" y="1217168"/>
                  </a:lnTo>
                </a:path>
                <a:path w="2683509" h="1219835">
                  <a:moveTo>
                    <a:pt x="782701" y="996695"/>
                  </a:moveTo>
                  <a:lnTo>
                    <a:pt x="690372" y="1215898"/>
                  </a:lnTo>
                </a:path>
                <a:path w="2683509" h="1219835">
                  <a:moveTo>
                    <a:pt x="786383" y="998219"/>
                  </a:moveTo>
                  <a:lnTo>
                    <a:pt x="783335" y="1219708"/>
                  </a:lnTo>
                </a:path>
                <a:path w="2683509" h="1219835">
                  <a:moveTo>
                    <a:pt x="783335" y="1013460"/>
                  </a:moveTo>
                  <a:lnTo>
                    <a:pt x="864870" y="1217168"/>
                  </a:lnTo>
                </a:path>
                <a:path w="2683509" h="1219835">
                  <a:moveTo>
                    <a:pt x="1396873" y="995172"/>
                  </a:moveTo>
                  <a:lnTo>
                    <a:pt x="1304544" y="1214374"/>
                  </a:lnTo>
                </a:path>
                <a:path w="2683509" h="1219835">
                  <a:moveTo>
                    <a:pt x="1400555" y="996695"/>
                  </a:moveTo>
                  <a:lnTo>
                    <a:pt x="1397507" y="1218183"/>
                  </a:lnTo>
                </a:path>
                <a:path w="2683509" h="1219835">
                  <a:moveTo>
                    <a:pt x="1397507" y="1010412"/>
                  </a:moveTo>
                  <a:lnTo>
                    <a:pt x="1479041" y="1214120"/>
                  </a:lnTo>
                </a:path>
                <a:path w="2683509" h="1219835">
                  <a:moveTo>
                    <a:pt x="1040256" y="995172"/>
                  </a:moveTo>
                  <a:lnTo>
                    <a:pt x="947927" y="1214374"/>
                  </a:lnTo>
                </a:path>
                <a:path w="2683509" h="1219835">
                  <a:moveTo>
                    <a:pt x="1042415" y="996695"/>
                  </a:moveTo>
                  <a:lnTo>
                    <a:pt x="1039368" y="1218183"/>
                  </a:lnTo>
                </a:path>
                <a:path w="2683509" h="1219835">
                  <a:moveTo>
                    <a:pt x="1039368" y="1010412"/>
                  </a:moveTo>
                  <a:lnTo>
                    <a:pt x="1120902" y="1214120"/>
                  </a:lnTo>
                </a:path>
                <a:path w="2683509" h="1219835">
                  <a:moveTo>
                    <a:pt x="1730628" y="995172"/>
                  </a:moveTo>
                  <a:lnTo>
                    <a:pt x="1638300" y="1214374"/>
                  </a:lnTo>
                </a:path>
                <a:path w="2683509" h="1219835">
                  <a:moveTo>
                    <a:pt x="1734311" y="996695"/>
                  </a:moveTo>
                  <a:lnTo>
                    <a:pt x="1731263" y="1218183"/>
                  </a:lnTo>
                </a:path>
                <a:path w="2683509" h="1219835">
                  <a:moveTo>
                    <a:pt x="1731263" y="1010412"/>
                  </a:moveTo>
                  <a:lnTo>
                    <a:pt x="1812798" y="1214120"/>
                  </a:lnTo>
                </a:path>
                <a:path w="2683509" h="1219835">
                  <a:moveTo>
                    <a:pt x="2314321" y="993648"/>
                  </a:moveTo>
                  <a:lnTo>
                    <a:pt x="2221991" y="1212850"/>
                  </a:lnTo>
                </a:path>
                <a:path w="2683509" h="1219835">
                  <a:moveTo>
                    <a:pt x="2318004" y="995172"/>
                  </a:moveTo>
                  <a:lnTo>
                    <a:pt x="2314955" y="1216660"/>
                  </a:lnTo>
                </a:path>
                <a:path w="2683509" h="1219835">
                  <a:moveTo>
                    <a:pt x="2314955" y="1008888"/>
                  </a:moveTo>
                  <a:lnTo>
                    <a:pt x="2396489" y="1212595"/>
                  </a:lnTo>
                </a:path>
                <a:path w="2683509" h="1219835">
                  <a:moveTo>
                    <a:pt x="2038477" y="993648"/>
                  </a:moveTo>
                  <a:lnTo>
                    <a:pt x="1946148" y="1212850"/>
                  </a:lnTo>
                </a:path>
                <a:path w="2683509" h="1219835">
                  <a:moveTo>
                    <a:pt x="2040635" y="995172"/>
                  </a:moveTo>
                  <a:lnTo>
                    <a:pt x="2037587" y="1216660"/>
                  </a:lnTo>
                </a:path>
                <a:path w="2683509" h="1219835">
                  <a:moveTo>
                    <a:pt x="2037587" y="1008888"/>
                  </a:moveTo>
                  <a:lnTo>
                    <a:pt x="2119122" y="1212595"/>
                  </a:lnTo>
                </a:path>
                <a:path w="2683509" h="1219835">
                  <a:moveTo>
                    <a:pt x="2600832" y="993648"/>
                  </a:moveTo>
                  <a:lnTo>
                    <a:pt x="2508504" y="1212850"/>
                  </a:lnTo>
                </a:path>
                <a:path w="2683509" h="1219835">
                  <a:moveTo>
                    <a:pt x="2604515" y="995172"/>
                  </a:moveTo>
                  <a:lnTo>
                    <a:pt x="2601468" y="1216660"/>
                  </a:lnTo>
                </a:path>
                <a:path w="2683509" h="1219835">
                  <a:moveTo>
                    <a:pt x="2601468" y="1008888"/>
                  </a:moveTo>
                  <a:lnTo>
                    <a:pt x="2683002" y="1212595"/>
                  </a:lnTo>
                </a:path>
                <a:path w="2683509" h="1219835">
                  <a:moveTo>
                    <a:pt x="1408176" y="0"/>
                  </a:moveTo>
                  <a:lnTo>
                    <a:pt x="1405127" y="221487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43" name="object 43"/>
          <p:cNvGraphicFramePr>
            <a:graphicFrameLocks noGrp="1"/>
          </p:cNvGraphicFramePr>
          <p:nvPr/>
        </p:nvGraphicFramePr>
        <p:xfrm>
          <a:off x="1883664" y="4101084"/>
          <a:ext cx="3333114" cy="2773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755"/>
                <a:gridCol w="201930"/>
                <a:gridCol w="2932429"/>
              </a:tblGrid>
              <a:tr h="2773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C00000"/>
                      </a:solidFill>
                      <a:prstDash val="solid"/>
                    </a:lnL>
                    <a:lnR w="9525">
                      <a:solidFill>
                        <a:srgbClr val="C00000"/>
                      </a:solidFill>
                      <a:prstDash val="solid"/>
                    </a:lnR>
                    <a:lnT w="12700">
                      <a:solidFill>
                        <a:srgbClr val="C00000"/>
                      </a:solidFill>
                      <a:prstDash val="solid"/>
                    </a:lnT>
                    <a:lnB w="12700">
                      <a:solidFill>
                        <a:srgbClr val="C000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C00000"/>
                      </a:solidFill>
                      <a:prstDash val="solid"/>
                    </a:lnL>
                    <a:lnR w="9525">
                      <a:solidFill>
                        <a:srgbClr val="C00000"/>
                      </a:solidFill>
                      <a:prstDash val="solid"/>
                    </a:lnR>
                    <a:lnT w="12700">
                      <a:solidFill>
                        <a:srgbClr val="C00000"/>
                      </a:solidFill>
                      <a:prstDash val="solid"/>
                    </a:lnT>
                    <a:lnB w="19050">
                      <a:solidFill>
                        <a:srgbClr val="C000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C00000"/>
                      </a:solidFill>
                      <a:prstDash val="solid"/>
                    </a:lnL>
                    <a:lnR w="9525">
                      <a:solidFill>
                        <a:srgbClr val="C00000"/>
                      </a:solidFill>
                      <a:prstDash val="solid"/>
                    </a:lnR>
                    <a:lnT w="9525">
                      <a:solidFill>
                        <a:srgbClr val="C00000"/>
                      </a:solidFill>
                      <a:prstDash val="solid"/>
                    </a:lnT>
                    <a:lnB w="9525">
                      <a:solidFill>
                        <a:srgbClr val="C00000"/>
                      </a:solidFill>
                      <a:prstDash val="solid"/>
                    </a:lnB>
                    <a:solidFill>
                      <a:srgbClr val="DEDEE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" name="object 44"/>
          <p:cNvGraphicFramePr>
            <a:graphicFrameLocks noGrp="1"/>
          </p:cNvGraphicFramePr>
          <p:nvPr/>
        </p:nvGraphicFramePr>
        <p:xfrm>
          <a:off x="1886711" y="3428238"/>
          <a:ext cx="3333113" cy="2773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470"/>
                <a:gridCol w="222885"/>
                <a:gridCol w="201295"/>
                <a:gridCol w="217170"/>
                <a:gridCol w="219709"/>
                <a:gridCol w="203834"/>
                <a:gridCol w="2063750"/>
              </a:tblGrid>
              <a:tr h="2773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C00000"/>
                      </a:solidFill>
                      <a:prstDash val="solid"/>
                    </a:lnL>
                    <a:lnT w="9525">
                      <a:solidFill>
                        <a:srgbClr val="C00000"/>
                      </a:solidFill>
                      <a:prstDash val="solid"/>
                    </a:lnT>
                    <a:lnB w="9525">
                      <a:solidFill>
                        <a:srgbClr val="C00000"/>
                      </a:solidFill>
                      <a:prstDash val="solid"/>
                    </a:lnB>
                    <a:solidFill>
                      <a:srgbClr val="DEDE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C00000"/>
                      </a:solidFill>
                      <a:prstDash val="solid"/>
                    </a:lnR>
                    <a:lnT w="12700">
                      <a:solidFill>
                        <a:srgbClr val="C00000"/>
                      </a:solidFill>
                      <a:prstDash val="solid"/>
                    </a:lnT>
                    <a:lnB w="12700">
                      <a:solidFill>
                        <a:srgbClr val="C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C00000"/>
                      </a:solidFill>
                      <a:prstDash val="solid"/>
                    </a:lnL>
                    <a:lnR w="9525">
                      <a:solidFill>
                        <a:srgbClr val="C00000"/>
                      </a:solidFill>
                      <a:prstDash val="solid"/>
                    </a:lnR>
                    <a:lnT w="9525">
                      <a:solidFill>
                        <a:srgbClr val="C00000"/>
                      </a:solidFill>
                      <a:prstDash val="solid"/>
                    </a:lnT>
                    <a:lnB w="9525">
                      <a:solidFill>
                        <a:srgbClr val="C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C00000"/>
                      </a:solidFill>
                      <a:prstDash val="solid"/>
                    </a:lnL>
                    <a:lnR w="9525">
                      <a:solidFill>
                        <a:srgbClr val="C00000"/>
                      </a:solidFill>
                      <a:prstDash val="solid"/>
                    </a:lnR>
                    <a:lnT w="19050">
                      <a:solidFill>
                        <a:srgbClr val="C00000"/>
                      </a:solidFill>
                      <a:prstDash val="solid"/>
                    </a:lnT>
                    <a:lnB w="12700">
                      <a:solidFill>
                        <a:srgbClr val="C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C00000"/>
                      </a:solidFill>
                      <a:prstDash val="solid"/>
                    </a:lnL>
                    <a:lnR w="9525">
                      <a:solidFill>
                        <a:srgbClr val="C00000"/>
                      </a:solidFill>
                      <a:prstDash val="solid"/>
                    </a:lnR>
                    <a:lnT w="19050">
                      <a:solidFill>
                        <a:srgbClr val="C00000"/>
                      </a:solidFill>
                      <a:prstDash val="solid"/>
                    </a:lnT>
                    <a:lnB w="12700">
                      <a:solidFill>
                        <a:srgbClr val="C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C00000"/>
                      </a:solidFill>
                      <a:prstDash val="solid"/>
                    </a:lnL>
                    <a:lnR w="9525">
                      <a:solidFill>
                        <a:srgbClr val="C00000"/>
                      </a:solidFill>
                      <a:prstDash val="solid"/>
                    </a:lnR>
                    <a:lnT w="9525">
                      <a:solidFill>
                        <a:srgbClr val="C00000"/>
                      </a:solidFill>
                      <a:prstDash val="solid"/>
                    </a:lnT>
                    <a:lnB w="9525">
                      <a:solidFill>
                        <a:srgbClr val="C00000"/>
                      </a:solidFill>
                      <a:prstDash val="solid"/>
                    </a:lnB>
                    <a:solidFill>
                      <a:srgbClr val="DEDEE5"/>
                    </a:solidFill>
                  </a:tcPr>
                </a:tc>
              </a:tr>
            </a:tbl>
          </a:graphicData>
        </a:graphic>
      </p:graphicFrame>
      <p:sp>
        <p:nvSpPr>
          <p:cNvPr id="45" name="object 45"/>
          <p:cNvSpPr txBox="1"/>
          <p:nvPr/>
        </p:nvSpPr>
        <p:spPr>
          <a:xfrm>
            <a:off x="5541645" y="3418713"/>
            <a:ext cx="859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Gothic Uralic"/>
                <a:cs typeface="Gothic Uralic"/>
              </a:rPr>
              <a:t>Waiting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544058" y="4090161"/>
            <a:ext cx="9823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othic Uralic"/>
                <a:cs typeface="Gothic Uralic"/>
              </a:rPr>
              <a:t>Ex</a:t>
            </a:r>
            <a:r>
              <a:rPr sz="1800" spc="-10" dirty="0">
                <a:latin typeface="Gothic Uralic"/>
                <a:cs typeface="Gothic Uralic"/>
              </a:rPr>
              <a:t>p</a:t>
            </a:r>
            <a:r>
              <a:rPr sz="1800" spc="10" dirty="0">
                <a:latin typeface="Gothic Uralic"/>
                <a:cs typeface="Gothic Uralic"/>
              </a:rPr>
              <a:t>l</a:t>
            </a:r>
            <a:r>
              <a:rPr sz="1800" spc="-5" dirty="0">
                <a:latin typeface="Gothic Uralic"/>
                <a:cs typeface="Gothic Uralic"/>
              </a:rPr>
              <a:t>or</a:t>
            </a:r>
            <a:r>
              <a:rPr sz="1800" spc="-20" dirty="0">
                <a:latin typeface="Gothic Uralic"/>
                <a:cs typeface="Gothic Uralic"/>
              </a:rPr>
              <a:t>e</a:t>
            </a:r>
            <a:r>
              <a:rPr sz="1800" dirty="0">
                <a:latin typeface="Gothic Uralic"/>
                <a:cs typeface="Gothic Uralic"/>
              </a:rPr>
              <a:t>d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132446" y="3031363"/>
            <a:ext cx="1522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C00000"/>
                </a:solidFill>
                <a:latin typeface="Gothic Uralic"/>
                <a:cs typeface="Gothic Uralic"/>
              </a:rPr>
              <a:t>Expand</a:t>
            </a:r>
            <a:r>
              <a:rPr sz="1800" spc="-45" dirty="0">
                <a:solidFill>
                  <a:srgbClr val="C00000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Gothic Uralic"/>
                <a:cs typeface="Gothic Uralic"/>
              </a:rPr>
              <a:t>node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165665" y="3706429"/>
            <a:ext cx="228600" cy="405765"/>
          </a:xfrm>
          <a:custGeom>
            <a:avLst/>
            <a:gdLst/>
            <a:ahLst/>
            <a:cxnLst/>
            <a:rect l="l" t="t" r="r" b="b"/>
            <a:pathLst>
              <a:path w="228600" h="405764">
                <a:moveTo>
                  <a:pt x="151553" y="306529"/>
                </a:moveTo>
                <a:lnTo>
                  <a:pt x="115381" y="326074"/>
                </a:lnTo>
                <a:lnTo>
                  <a:pt x="228284" y="405322"/>
                </a:lnTo>
                <a:lnTo>
                  <a:pt x="226093" y="335339"/>
                </a:lnTo>
                <a:lnTo>
                  <a:pt x="181465" y="335339"/>
                </a:lnTo>
                <a:lnTo>
                  <a:pt x="173610" y="334567"/>
                </a:lnTo>
                <a:lnTo>
                  <a:pt x="166614" y="330914"/>
                </a:lnTo>
                <a:lnTo>
                  <a:pt x="161355" y="324677"/>
                </a:lnTo>
                <a:lnTo>
                  <a:pt x="151553" y="306529"/>
                </a:lnTo>
                <a:close/>
              </a:path>
              <a:path w="228600" h="405764">
                <a:moveTo>
                  <a:pt x="187754" y="286967"/>
                </a:moveTo>
                <a:lnTo>
                  <a:pt x="151553" y="306529"/>
                </a:lnTo>
                <a:lnTo>
                  <a:pt x="161355" y="324677"/>
                </a:lnTo>
                <a:lnTo>
                  <a:pt x="166614" y="330914"/>
                </a:lnTo>
                <a:lnTo>
                  <a:pt x="173610" y="334567"/>
                </a:lnTo>
                <a:lnTo>
                  <a:pt x="181465" y="335339"/>
                </a:lnTo>
                <a:lnTo>
                  <a:pt x="189295" y="332932"/>
                </a:lnTo>
                <a:lnTo>
                  <a:pt x="195532" y="327747"/>
                </a:lnTo>
                <a:lnTo>
                  <a:pt x="199185" y="320788"/>
                </a:lnTo>
                <a:lnTo>
                  <a:pt x="199957" y="312947"/>
                </a:lnTo>
                <a:lnTo>
                  <a:pt x="197550" y="305119"/>
                </a:lnTo>
                <a:lnTo>
                  <a:pt x="187754" y="286967"/>
                </a:lnTo>
                <a:close/>
              </a:path>
              <a:path w="228600" h="405764">
                <a:moveTo>
                  <a:pt x="223966" y="267400"/>
                </a:moveTo>
                <a:lnTo>
                  <a:pt x="187754" y="286967"/>
                </a:lnTo>
                <a:lnTo>
                  <a:pt x="197550" y="305119"/>
                </a:lnTo>
                <a:lnTo>
                  <a:pt x="199957" y="312947"/>
                </a:lnTo>
                <a:lnTo>
                  <a:pt x="199185" y="320788"/>
                </a:lnTo>
                <a:lnTo>
                  <a:pt x="195532" y="327747"/>
                </a:lnTo>
                <a:lnTo>
                  <a:pt x="189295" y="332932"/>
                </a:lnTo>
                <a:lnTo>
                  <a:pt x="181465" y="335339"/>
                </a:lnTo>
                <a:lnTo>
                  <a:pt x="226093" y="335339"/>
                </a:lnTo>
                <a:lnTo>
                  <a:pt x="223966" y="267400"/>
                </a:lnTo>
                <a:close/>
              </a:path>
              <a:path w="228600" h="405764">
                <a:moveTo>
                  <a:pt x="18563" y="0"/>
                </a:moveTo>
                <a:lnTo>
                  <a:pt x="10733" y="2351"/>
                </a:lnTo>
                <a:lnTo>
                  <a:pt x="4441" y="7610"/>
                </a:lnTo>
                <a:lnTo>
                  <a:pt x="779" y="14606"/>
                </a:lnTo>
                <a:lnTo>
                  <a:pt x="0" y="22461"/>
                </a:lnTo>
                <a:lnTo>
                  <a:pt x="2351" y="30291"/>
                </a:lnTo>
                <a:lnTo>
                  <a:pt x="151553" y="306529"/>
                </a:lnTo>
                <a:lnTo>
                  <a:pt x="187754" y="286967"/>
                </a:lnTo>
                <a:lnTo>
                  <a:pt x="38673" y="10733"/>
                </a:lnTo>
                <a:lnTo>
                  <a:pt x="33414" y="4441"/>
                </a:lnTo>
                <a:lnTo>
                  <a:pt x="26417" y="779"/>
                </a:lnTo>
                <a:lnTo>
                  <a:pt x="18563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4171315" y="5569102"/>
            <a:ext cx="13493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Gothic Uralic"/>
                <a:cs typeface="Gothic Uralic"/>
              </a:rPr>
              <a:t>and </a:t>
            </a:r>
            <a:r>
              <a:rPr sz="1800" b="1" dirty="0">
                <a:latin typeface="Gothic Uralic"/>
                <a:cs typeface="Gothic Uralic"/>
              </a:rPr>
              <a:t>so</a:t>
            </a:r>
            <a:r>
              <a:rPr sz="1800" b="1" spc="-105" dirty="0">
                <a:latin typeface="Gothic Uralic"/>
                <a:cs typeface="Gothic Uralic"/>
              </a:rPr>
              <a:t> </a:t>
            </a:r>
            <a:r>
              <a:rPr sz="1800" b="1" spc="-5" dirty="0">
                <a:latin typeface="Gothic Uralic"/>
                <a:cs typeface="Gothic Uralic"/>
              </a:rPr>
              <a:t>on…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175715" y="3441319"/>
            <a:ext cx="6591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latin typeface="Gothic Uralic"/>
                <a:cs typeface="Gothic Uralic"/>
              </a:rPr>
              <a:t>F</a:t>
            </a:r>
            <a:r>
              <a:rPr sz="1600" spc="-5" dirty="0">
                <a:latin typeface="Gothic Uralic"/>
                <a:cs typeface="Gothic Uralic"/>
              </a:rPr>
              <a:t>R</a:t>
            </a:r>
            <a:r>
              <a:rPr sz="1600" dirty="0">
                <a:latin typeface="Gothic Uralic"/>
                <a:cs typeface="Gothic Uralic"/>
              </a:rPr>
              <a:t>O</a:t>
            </a:r>
            <a:r>
              <a:rPr sz="1600" spc="-10" dirty="0">
                <a:latin typeface="Gothic Uralic"/>
                <a:cs typeface="Gothic Uralic"/>
              </a:rPr>
              <a:t>N</a:t>
            </a:r>
            <a:r>
              <a:rPr sz="1600" spc="-5" dirty="0">
                <a:latin typeface="Gothic Uralic"/>
                <a:cs typeface="Gothic Uralic"/>
              </a:rPr>
              <a:t>T</a:t>
            </a:r>
            <a:endParaRPr sz="160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11303102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pc="-5" dirty="0" smtClean="0"/>
              <a:t>How to use an array to make a queue </a:t>
            </a:r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762000" y="1447800"/>
            <a:ext cx="9730105" cy="32419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i="1" dirty="0" smtClean="0">
                <a:solidFill>
                  <a:srgbClr val="252525"/>
                </a:solidFill>
                <a:latin typeface="TeXGyreAdventor"/>
                <a:cs typeface="TeXGyreAdventor"/>
              </a:rPr>
              <a:t>Is there  a “queue” variable data type?</a:t>
            </a:r>
            <a:endParaRPr sz="2400" dirty="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r>
              <a:rPr lang="en-US" sz="2000" dirty="0" smtClean="0">
                <a:latin typeface="TeXGyreAdventor"/>
                <a:cs typeface="TeXGyreAdventor"/>
              </a:rPr>
              <a:t> </a:t>
            </a:r>
            <a:endParaRPr sz="2000" dirty="0">
              <a:latin typeface="TeXGyreAdventor"/>
              <a:cs typeface="TeXGyreAdventor"/>
            </a:endParaRPr>
          </a:p>
          <a:p>
            <a:pPr marL="469900" indent="-457835">
              <a:lnSpc>
                <a:spcPct val="100000"/>
              </a:lnSpc>
              <a:spcBef>
                <a:spcPts val="1080"/>
              </a:spcBef>
              <a:buClr>
                <a:srgbClr val="4966AC"/>
              </a:buClr>
              <a:buAutoNum type="arabicPeriod"/>
              <a:tabLst>
                <a:tab pos="469900" algn="l"/>
                <a:tab pos="469900" algn="l"/>
              </a:tabLst>
            </a:pPr>
            <a:r>
              <a:rPr lang="en-US" sz="2000" spc="-5" dirty="0" smtClean="0">
                <a:solidFill>
                  <a:srgbClr val="252525"/>
                </a:solidFill>
                <a:latin typeface="Gothic Uralic"/>
                <a:cs typeface="Gothic Uralic"/>
              </a:rPr>
              <a:t>Queues do not exist as native data types in C</a:t>
            </a:r>
            <a:endParaRPr sz="2000" dirty="0">
              <a:latin typeface="Gothic Uralic"/>
              <a:cs typeface="Gothic Uralic"/>
            </a:endParaRPr>
          </a:p>
          <a:p>
            <a:pPr marL="469900" indent="-457835">
              <a:lnSpc>
                <a:spcPct val="100000"/>
              </a:lnSpc>
              <a:spcBef>
                <a:spcPts val="1080"/>
              </a:spcBef>
              <a:buClr>
                <a:srgbClr val="4966AC"/>
              </a:buClr>
              <a:buAutoNum type="arabicPeriod"/>
              <a:tabLst>
                <a:tab pos="469900" algn="l"/>
                <a:tab pos="469900" algn="l"/>
              </a:tabLst>
            </a:pPr>
            <a:r>
              <a:rPr lang="en-US" sz="2000" dirty="0" smtClean="0">
                <a:solidFill>
                  <a:srgbClr val="252525"/>
                </a:solidFill>
                <a:latin typeface="Gothic Uralic"/>
                <a:cs typeface="Gothic Uralic"/>
              </a:rPr>
              <a:t>We can make an array behave like a queue</a:t>
            </a:r>
            <a:endParaRPr sz="2000" dirty="0">
              <a:latin typeface="Gothic Uralic"/>
              <a:cs typeface="Gothic Uralic"/>
            </a:endParaRPr>
          </a:p>
          <a:p>
            <a:pPr marL="469900" indent="-457835">
              <a:lnSpc>
                <a:spcPct val="100000"/>
              </a:lnSpc>
              <a:spcBef>
                <a:spcPts val="1080"/>
              </a:spcBef>
              <a:buClr>
                <a:srgbClr val="4966AC"/>
              </a:buClr>
              <a:buAutoNum type="arabicPeriod"/>
              <a:tabLst>
                <a:tab pos="469900" algn="l"/>
                <a:tab pos="469900" algn="l"/>
              </a:tabLst>
            </a:pPr>
            <a:r>
              <a:rPr lang="en-US" sz="2000" dirty="0" smtClean="0">
                <a:solidFill>
                  <a:srgbClr val="252525"/>
                </a:solidFill>
                <a:latin typeface="Gothic Uralic"/>
                <a:cs typeface="Gothic Uralic"/>
              </a:rPr>
              <a:t>We can use variables to remember the front and rear indices of the data in an array</a:t>
            </a:r>
            <a:endParaRPr sz="2000" dirty="0">
              <a:latin typeface="Gothic Uralic"/>
              <a:cs typeface="Gothic Uralic"/>
            </a:endParaRPr>
          </a:p>
          <a:p>
            <a:pPr marL="469900" indent="-457835">
              <a:lnSpc>
                <a:spcPct val="100000"/>
              </a:lnSpc>
              <a:spcBef>
                <a:spcPts val="1095"/>
              </a:spcBef>
              <a:buClr>
                <a:srgbClr val="4966AC"/>
              </a:buClr>
              <a:buAutoNum type="arabicPeriod"/>
              <a:tabLst>
                <a:tab pos="469900" algn="l"/>
                <a:tab pos="469900" algn="l"/>
              </a:tabLst>
            </a:pPr>
            <a:r>
              <a:rPr lang="en-US" sz="2000" dirty="0" smtClean="0">
                <a:solidFill>
                  <a:srgbClr val="252525"/>
                </a:solidFill>
                <a:latin typeface="Gothic Uralic"/>
                <a:cs typeface="Gothic Uralic"/>
              </a:rPr>
              <a:t>If  we add something to the array ,we increase “rear”</a:t>
            </a:r>
          </a:p>
          <a:p>
            <a:pPr marL="469900" indent="-457835">
              <a:lnSpc>
                <a:spcPct val="100000"/>
              </a:lnSpc>
              <a:spcBef>
                <a:spcPts val="1095"/>
              </a:spcBef>
              <a:buClr>
                <a:srgbClr val="4966AC"/>
              </a:buClr>
              <a:buAutoNum type="arabicPeriod"/>
              <a:tabLst>
                <a:tab pos="469900" algn="l"/>
                <a:tab pos="469900" algn="l"/>
              </a:tabLst>
            </a:pPr>
            <a:r>
              <a:rPr lang="en-US" sz="2000" dirty="0" smtClean="0">
                <a:solidFill>
                  <a:srgbClr val="252525"/>
                </a:solidFill>
                <a:latin typeface="Gothic Uralic"/>
                <a:cs typeface="Gothic Uralic"/>
              </a:rPr>
              <a:t>If we read an element, we increase “front”</a:t>
            </a:r>
            <a:endParaRPr sz="2000" dirty="0">
              <a:latin typeface="Gothic Uralic"/>
              <a:cs typeface="Gothic Uralic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4876800"/>
            <a:ext cx="668655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0"/>
            <a:ext cx="3962400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327532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Practice</a:t>
            </a:r>
            <a:r>
              <a:rPr spc="-45" dirty="0"/>
              <a:t> </a:t>
            </a:r>
            <a:r>
              <a:rPr spc="-5" dirty="0"/>
              <a:t>time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000" y="1981200"/>
            <a:ext cx="9730105" cy="33039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solidFill>
                  <a:srgbClr val="252525"/>
                </a:solidFill>
                <a:latin typeface="TeXGyreAdventor"/>
                <a:cs typeface="TeXGyreAdventor"/>
              </a:rPr>
              <a:t>Solve the water </a:t>
            </a: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gauging</a:t>
            </a:r>
            <a:r>
              <a:rPr sz="2400" b="1" i="1" spc="45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problem</a:t>
            </a:r>
            <a:endParaRPr sz="2400" dirty="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 dirty="0">
              <a:latin typeface="TeXGyreAdventor"/>
              <a:cs typeface="TeXGyreAdventor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Create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program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that</a:t>
            </a:r>
            <a:r>
              <a:rPr sz="2000" spc="-10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has</a:t>
            </a:r>
            <a:endParaRPr sz="2000" dirty="0">
              <a:latin typeface="Gothic Uralic"/>
              <a:cs typeface="Gothic Uralic"/>
            </a:endParaRPr>
          </a:p>
          <a:p>
            <a:pPr marL="469900" indent="-457835">
              <a:lnSpc>
                <a:spcPct val="100000"/>
              </a:lnSpc>
              <a:spcBef>
                <a:spcPts val="1080"/>
              </a:spcBef>
              <a:buClr>
                <a:srgbClr val="4966AC"/>
              </a:buClr>
              <a:buAutoNum type="arabicPeriod"/>
              <a:tabLst>
                <a:tab pos="469900" algn="l"/>
                <a:tab pos="469900" algn="l"/>
              </a:tabLst>
            </a:pP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suitable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data structure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for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state</a:t>
            </a:r>
            <a:r>
              <a:rPr sz="2000" spc="-20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representation</a:t>
            </a:r>
            <a:endParaRPr sz="2000" dirty="0">
              <a:latin typeface="Gothic Uralic"/>
              <a:cs typeface="Gothic Uralic"/>
            </a:endParaRPr>
          </a:p>
          <a:p>
            <a:pPr marL="469900" indent="-457835">
              <a:lnSpc>
                <a:spcPct val="100000"/>
              </a:lnSpc>
              <a:spcBef>
                <a:spcPts val="1080"/>
              </a:spcBef>
              <a:buClr>
                <a:srgbClr val="4966AC"/>
              </a:buClr>
              <a:buAutoNum type="arabicPeriod"/>
              <a:tabLst>
                <a:tab pos="469900" algn="l"/>
                <a:tab pos="469900" algn="l"/>
              </a:tabLst>
            </a:pP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An initial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state and a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goal</a:t>
            </a:r>
            <a:r>
              <a:rPr sz="2000" spc="-9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state</a:t>
            </a:r>
            <a:endParaRPr sz="2000" dirty="0">
              <a:latin typeface="Gothic Uralic"/>
              <a:cs typeface="Gothic Uralic"/>
            </a:endParaRPr>
          </a:p>
          <a:p>
            <a:pPr marL="469900" indent="-457835">
              <a:lnSpc>
                <a:spcPct val="100000"/>
              </a:lnSpc>
              <a:spcBef>
                <a:spcPts val="1080"/>
              </a:spcBef>
              <a:buClr>
                <a:srgbClr val="4966AC"/>
              </a:buClr>
              <a:buAutoNum type="arabicPeriod"/>
              <a:tabLst>
                <a:tab pos="469900" algn="l"/>
                <a:tab pos="469900" algn="l"/>
              </a:tabLst>
            </a:pP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successor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function with suitable operations mapping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different</a:t>
            </a:r>
            <a:r>
              <a:rPr sz="2000" spc="-21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actions</a:t>
            </a:r>
            <a:endParaRPr sz="2000" dirty="0">
              <a:latin typeface="Gothic Uralic"/>
              <a:cs typeface="Gothic Uralic"/>
            </a:endParaRPr>
          </a:p>
          <a:p>
            <a:pPr marL="469900" indent="-457835">
              <a:lnSpc>
                <a:spcPct val="100000"/>
              </a:lnSpc>
              <a:spcBef>
                <a:spcPts val="1080"/>
              </a:spcBef>
              <a:buClr>
                <a:srgbClr val="4966AC"/>
              </a:buClr>
              <a:buAutoNum type="arabicPeriod"/>
              <a:tabLst>
                <a:tab pos="469900" algn="l"/>
                <a:tab pos="469900" algn="l"/>
              </a:tabLst>
            </a:pP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 function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for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goal</a:t>
            </a:r>
            <a:r>
              <a:rPr sz="2000" spc="-6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test</a:t>
            </a:r>
            <a:endParaRPr sz="2000" dirty="0">
              <a:latin typeface="Gothic Uralic"/>
              <a:cs typeface="Gothic Uralic"/>
            </a:endParaRPr>
          </a:p>
          <a:p>
            <a:pPr marL="469900" indent="-457835">
              <a:lnSpc>
                <a:spcPct val="100000"/>
              </a:lnSpc>
              <a:spcBef>
                <a:spcPts val="1095"/>
              </a:spcBef>
              <a:buClr>
                <a:srgbClr val="4966AC"/>
              </a:buClr>
              <a:buAutoNum type="arabicPeriod"/>
              <a:tabLst>
                <a:tab pos="469900" algn="l"/>
                <a:tab pos="469900" algn="l"/>
              </a:tabLst>
            </a:pPr>
            <a:r>
              <a:rPr sz="2000" b="1" dirty="0">
                <a:solidFill>
                  <a:srgbClr val="252525"/>
                </a:solidFill>
                <a:latin typeface="Gothic Uralic"/>
                <a:cs typeface="Gothic Uralic"/>
              </a:rPr>
              <a:t>A function that performs </a:t>
            </a:r>
            <a:r>
              <a:rPr sz="2000" b="1" spc="-5" dirty="0">
                <a:solidFill>
                  <a:srgbClr val="252525"/>
                </a:solidFill>
                <a:latin typeface="Gothic Uralic"/>
                <a:cs typeface="Gothic Uralic"/>
              </a:rPr>
              <a:t>Breadth-First</a:t>
            </a:r>
            <a:r>
              <a:rPr sz="2000" b="1" spc="-7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b="1" spc="-5" dirty="0">
                <a:solidFill>
                  <a:srgbClr val="252525"/>
                </a:solidFill>
                <a:latin typeface="Gothic Uralic"/>
                <a:cs typeface="Gothic Uralic"/>
              </a:rPr>
              <a:t>Search</a:t>
            </a:r>
            <a:endParaRPr sz="2000" dirty="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0"/>
            <a:ext cx="8738616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80537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Implementing </a:t>
            </a:r>
            <a:r>
              <a:rPr spc="-10" dirty="0"/>
              <a:t>Search</a:t>
            </a:r>
            <a:r>
              <a:rPr spc="25" dirty="0"/>
              <a:t> </a:t>
            </a:r>
            <a:r>
              <a:rPr spc="-5" dirty="0"/>
              <a:t>Algorithms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97737" y="1989835"/>
            <a:ext cx="2695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Depth-First</a:t>
            </a:r>
            <a:r>
              <a:rPr sz="2400" b="1" i="1" spc="-60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400" b="1" i="1" dirty="0">
                <a:solidFill>
                  <a:srgbClr val="252525"/>
                </a:solidFill>
                <a:latin typeface="TeXGyreAdventor"/>
                <a:cs typeface="TeXGyreAdventor"/>
              </a:rPr>
              <a:t>Search</a:t>
            </a:r>
            <a:endParaRPr sz="2400">
              <a:latin typeface="TeXGyreAdventor"/>
              <a:cs typeface="TeXGyreAdvento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8200" y="2895600"/>
            <a:ext cx="4612005" cy="121602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General principle: </a:t>
            </a: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Last-In</a:t>
            </a:r>
            <a:r>
              <a:rPr sz="2000" b="1" i="1" spc="-110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First-Out</a:t>
            </a:r>
            <a:endParaRPr sz="2000" dirty="0">
              <a:latin typeface="TeXGyreAdventor"/>
              <a:cs typeface="TeXGyreAdventor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buFont typeface="Arial" panose="020B0604020202020204" pitchFamily="34" charset="0"/>
              <a:buChar char="•"/>
              <a:tabLst>
                <a:tab pos="2955290" algn="l"/>
              </a:tabLst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Corresponding</a:t>
            </a:r>
            <a:r>
              <a:rPr sz="2000" spc="1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ADT:	</a:t>
            </a:r>
            <a:r>
              <a:rPr sz="2000" b="1" i="1" dirty="0">
                <a:solidFill>
                  <a:srgbClr val="252525"/>
                </a:solidFill>
                <a:latin typeface="TeXGyreAdventor"/>
                <a:cs typeface="TeXGyreAdventor"/>
              </a:rPr>
              <a:t>Stack</a:t>
            </a:r>
            <a:endParaRPr sz="2000" dirty="0">
              <a:latin typeface="TeXGyreAdventor"/>
              <a:cs typeface="TeXGyreAdventor"/>
            </a:endParaRPr>
          </a:p>
          <a:p>
            <a:pPr marL="2970530">
              <a:lnSpc>
                <a:spcPct val="100000"/>
              </a:lnSpc>
              <a:spcBef>
                <a:spcPts val="10"/>
              </a:spcBef>
            </a:pP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(LIFO</a:t>
            </a:r>
            <a:r>
              <a:rPr sz="2000" b="1" i="1" spc="-55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Queue)</a:t>
            </a:r>
            <a:endParaRPr sz="2000" dirty="0">
              <a:latin typeface="TeXGyreAdventor"/>
              <a:cs typeface="TeXGyreAdventor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848856" y="2537460"/>
            <a:ext cx="2464435" cy="3869690"/>
            <a:chOff x="6848856" y="2537460"/>
            <a:chExt cx="2464435" cy="3869690"/>
          </a:xfrm>
        </p:grpSpPr>
        <p:sp>
          <p:nvSpPr>
            <p:cNvPr id="8" name="object 8"/>
            <p:cNvSpPr/>
            <p:nvPr/>
          </p:nvSpPr>
          <p:spPr>
            <a:xfrm>
              <a:off x="6848856" y="3116580"/>
              <a:ext cx="2464307" cy="329031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260336" y="2545080"/>
              <a:ext cx="577850" cy="563880"/>
            </a:xfrm>
            <a:custGeom>
              <a:avLst/>
              <a:gdLst/>
              <a:ahLst/>
              <a:cxnLst/>
              <a:rect l="l" t="t" r="r" b="b"/>
              <a:pathLst>
                <a:path w="577850" h="563880">
                  <a:moveTo>
                    <a:pt x="433197" y="0"/>
                  </a:moveTo>
                  <a:lnTo>
                    <a:pt x="144399" y="0"/>
                  </a:lnTo>
                  <a:lnTo>
                    <a:pt x="144399" y="281940"/>
                  </a:lnTo>
                  <a:lnTo>
                    <a:pt x="0" y="281940"/>
                  </a:lnTo>
                  <a:lnTo>
                    <a:pt x="288798" y="563880"/>
                  </a:lnTo>
                  <a:lnTo>
                    <a:pt x="577596" y="281940"/>
                  </a:lnTo>
                  <a:lnTo>
                    <a:pt x="433197" y="281940"/>
                  </a:lnTo>
                  <a:lnTo>
                    <a:pt x="433197" y="0"/>
                  </a:lnTo>
                  <a:close/>
                </a:path>
              </a:pathLst>
            </a:custGeom>
            <a:solidFill>
              <a:srgbClr val="4966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260336" y="2545080"/>
              <a:ext cx="577850" cy="563880"/>
            </a:xfrm>
            <a:custGeom>
              <a:avLst/>
              <a:gdLst/>
              <a:ahLst/>
              <a:cxnLst/>
              <a:rect l="l" t="t" r="r" b="b"/>
              <a:pathLst>
                <a:path w="577850" h="563880">
                  <a:moveTo>
                    <a:pt x="433197" y="0"/>
                  </a:moveTo>
                  <a:lnTo>
                    <a:pt x="433197" y="281940"/>
                  </a:lnTo>
                  <a:lnTo>
                    <a:pt x="577596" y="281940"/>
                  </a:lnTo>
                  <a:lnTo>
                    <a:pt x="288798" y="563880"/>
                  </a:lnTo>
                  <a:lnTo>
                    <a:pt x="0" y="281940"/>
                  </a:lnTo>
                  <a:lnTo>
                    <a:pt x="144399" y="281940"/>
                  </a:lnTo>
                  <a:lnTo>
                    <a:pt x="144399" y="0"/>
                  </a:lnTo>
                  <a:lnTo>
                    <a:pt x="433197" y="0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127492" y="2545080"/>
              <a:ext cx="579120" cy="563880"/>
            </a:xfrm>
            <a:custGeom>
              <a:avLst/>
              <a:gdLst/>
              <a:ahLst/>
              <a:cxnLst/>
              <a:rect l="l" t="t" r="r" b="b"/>
              <a:pathLst>
                <a:path w="579120" h="563880">
                  <a:moveTo>
                    <a:pt x="289559" y="0"/>
                  </a:moveTo>
                  <a:lnTo>
                    <a:pt x="0" y="281940"/>
                  </a:lnTo>
                  <a:lnTo>
                    <a:pt x="144779" y="281940"/>
                  </a:lnTo>
                  <a:lnTo>
                    <a:pt x="144779" y="563880"/>
                  </a:lnTo>
                  <a:lnTo>
                    <a:pt x="434339" y="563880"/>
                  </a:lnTo>
                  <a:lnTo>
                    <a:pt x="434339" y="281940"/>
                  </a:lnTo>
                  <a:lnTo>
                    <a:pt x="579119" y="281940"/>
                  </a:lnTo>
                  <a:lnTo>
                    <a:pt x="289559" y="0"/>
                  </a:lnTo>
                  <a:close/>
                </a:path>
              </a:pathLst>
            </a:custGeom>
            <a:solidFill>
              <a:srgbClr val="4966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127492" y="2545080"/>
              <a:ext cx="579120" cy="563880"/>
            </a:xfrm>
            <a:custGeom>
              <a:avLst/>
              <a:gdLst/>
              <a:ahLst/>
              <a:cxnLst/>
              <a:rect l="l" t="t" r="r" b="b"/>
              <a:pathLst>
                <a:path w="579120" h="563880">
                  <a:moveTo>
                    <a:pt x="144779" y="563880"/>
                  </a:moveTo>
                  <a:lnTo>
                    <a:pt x="144779" y="281940"/>
                  </a:lnTo>
                  <a:lnTo>
                    <a:pt x="0" y="281940"/>
                  </a:lnTo>
                  <a:lnTo>
                    <a:pt x="289559" y="0"/>
                  </a:lnTo>
                  <a:lnTo>
                    <a:pt x="579119" y="281940"/>
                  </a:lnTo>
                  <a:lnTo>
                    <a:pt x="434339" y="281940"/>
                  </a:lnTo>
                  <a:lnTo>
                    <a:pt x="434339" y="563880"/>
                  </a:lnTo>
                  <a:lnTo>
                    <a:pt x="144779" y="563880"/>
                  </a:lnTo>
                  <a:close/>
                </a:path>
              </a:pathLst>
            </a:custGeom>
            <a:ln w="15239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0522711" y="6322567"/>
            <a:ext cx="10744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7E7E7E"/>
                </a:solidFill>
                <a:latin typeface="Gothic Uralic"/>
                <a:cs typeface="Gothic Uralic"/>
              </a:rPr>
              <a:t>Picture:</a:t>
            </a:r>
            <a:r>
              <a:rPr sz="900" spc="-50" dirty="0">
                <a:solidFill>
                  <a:srgbClr val="7E7E7E"/>
                </a:solidFill>
                <a:latin typeface="Gothic Uralic"/>
                <a:cs typeface="Gothic Uralic"/>
              </a:rPr>
              <a:t> </a:t>
            </a:r>
            <a:r>
              <a:rPr sz="900" spc="-5" dirty="0">
                <a:solidFill>
                  <a:srgbClr val="7E7E7E"/>
                </a:solidFill>
                <a:latin typeface="Gothic Uralic"/>
                <a:cs typeface="Gothic Uralic"/>
              </a:rPr>
              <a:t>tate.org.uk</a:t>
            </a:r>
            <a:endParaRPr sz="900">
              <a:latin typeface="Gothic Uralic"/>
              <a:cs typeface="Gothic Ural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314692" y="1953895"/>
            <a:ext cx="14986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11835" algn="l"/>
              </a:tabLst>
            </a:pPr>
            <a:r>
              <a:rPr sz="3200" b="1" dirty="0">
                <a:solidFill>
                  <a:srgbClr val="C00000"/>
                </a:solidFill>
                <a:latin typeface="Gothic Uralic"/>
                <a:cs typeface="Gothic Uralic"/>
              </a:rPr>
              <a:t>IN	OUT</a:t>
            </a:r>
            <a:endParaRPr sz="320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32852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4572" y="0"/>
            <a:ext cx="12201525" cy="1176655"/>
            <a:chOff x="-4572" y="0"/>
            <a:chExt cx="12201525" cy="117665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11673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1167765"/>
            </a:xfrm>
            <a:custGeom>
              <a:avLst/>
              <a:gdLst/>
              <a:ahLst/>
              <a:cxnLst/>
              <a:rect l="l" t="t" r="r" b="b"/>
              <a:pathLst>
                <a:path w="12192000" h="1167765">
                  <a:moveTo>
                    <a:pt x="12192000" y="0"/>
                  </a:moveTo>
                  <a:lnTo>
                    <a:pt x="0" y="0"/>
                  </a:lnTo>
                  <a:lnTo>
                    <a:pt x="0" y="1007999"/>
                  </a:lnTo>
                  <a:lnTo>
                    <a:pt x="1996058" y="1007999"/>
                  </a:lnTo>
                  <a:lnTo>
                    <a:pt x="2377059" y="1160652"/>
                  </a:lnTo>
                  <a:lnTo>
                    <a:pt x="2385441" y="1162303"/>
                  </a:lnTo>
                  <a:lnTo>
                    <a:pt x="2398141" y="1164844"/>
                  </a:lnTo>
                  <a:lnTo>
                    <a:pt x="2410841" y="1167384"/>
                  </a:lnTo>
                  <a:lnTo>
                    <a:pt x="2421509" y="1167384"/>
                  </a:lnTo>
                  <a:lnTo>
                    <a:pt x="2434209" y="1167384"/>
                  </a:lnTo>
                  <a:lnTo>
                    <a:pt x="2444750" y="1164844"/>
                  </a:lnTo>
                  <a:lnTo>
                    <a:pt x="2457450" y="1162303"/>
                  </a:lnTo>
                  <a:lnTo>
                    <a:pt x="2465959" y="1160652"/>
                  </a:lnTo>
                  <a:lnTo>
                    <a:pt x="2846959" y="1007999"/>
                  </a:lnTo>
                  <a:lnTo>
                    <a:pt x="12192000" y="1007999"/>
                  </a:lnTo>
                  <a:lnTo>
                    <a:pt x="12192000" y="0"/>
                  </a:lnTo>
                  <a:close/>
                </a:path>
              </a:pathLst>
            </a:custGeom>
            <a:ln w="9144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2544" y="0"/>
              <a:ext cx="8738616" cy="11490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80537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Implementing </a:t>
            </a:r>
            <a:r>
              <a:rPr spc="-10" dirty="0"/>
              <a:t>Search</a:t>
            </a:r>
            <a:r>
              <a:rPr spc="25" dirty="0"/>
              <a:t> </a:t>
            </a:r>
            <a:r>
              <a:rPr spc="-5" dirty="0"/>
              <a:t>Algorithms</a:t>
            </a:r>
          </a:p>
        </p:txBody>
      </p:sp>
      <p:sp>
        <p:nvSpPr>
          <p:cNvPr id="8" name="object 8"/>
          <p:cNvSpPr/>
          <p:nvPr/>
        </p:nvSpPr>
        <p:spPr>
          <a:xfrm>
            <a:off x="673608" y="1862315"/>
            <a:ext cx="3137916" cy="742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8499347" y="3108960"/>
            <a:ext cx="2697480" cy="1506220"/>
            <a:chOff x="8499347" y="3108960"/>
            <a:chExt cx="2697480" cy="1506220"/>
          </a:xfrm>
        </p:grpSpPr>
        <p:sp>
          <p:nvSpPr>
            <p:cNvPr id="10" name="object 10"/>
            <p:cNvSpPr/>
            <p:nvPr/>
          </p:nvSpPr>
          <p:spPr>
            <a:xfrm>
              <a:off x="9819131" y="3113532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185927" y="0"/>
                  </a:moveTo>
                  <a:lnTo>
                    <a:pt x="0" y="0"/>
                  </a:lnTo>
                  <a:lnTo>
                    <a:pt x="0" y="277367"/>
                  </a:lnTo>
                  <a:lnTo>
                    <a:pt x="185927" y="277367"/>
                  </a:lnTo>
                  <a:lnTo>
                    <a:pt x="1859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819131" y="3113532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0" y="277367"/>
                  </a:moveTo>
                  <a:lnTo>
                    <a:pt x="185927" y="277367"/>
                  </a:lnTo>
                  <a:lnTo>
                    <a:pt x="185927" y="0"/>
                  </a:lnTo>
                  <a:lnTo>
                    <a:pt x="0" y="0"/>
                  </a:lnTo>
                  <a:lnTo>
                    <a:pt x="0" y="277367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869679" y="3614928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869679" y="3614928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816083" y="3611880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185927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5927" y="277368"/>
                  </a:lnTo>
                  <a:lnTo>
                    <a:pt x="1859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816083" y="3611880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0" y="277368"/>
                  </a:moveTo>
                  <a:lnTo>
                    <a:pt x="185927" y="277368"/>
                  </a:lnTo>
                  <a:lnTo>
                    <a:pt x="185927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962643" y="3390900"/>
              <a:ext cx="949960" cy="224790"/>
            </a:xfrm>
            <a:custGeom>
              <a:avLst/>
              <a:gdLst/>
              <a:ahLst/>
              <a:cxnLst/>
              <a:rect l="l" t="t" r="r" b="b"/>
              <a:pathLst>
                <a:path w="949959" h="224789">
                  <a:moveTo>
                    <a:pt x="949705" y="0"/>
                  </a:moveTo>
                  <a:lnTo>
                    <a:pt x="0" y="224536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722863" y="3611880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722863" y="3611880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912095" y="3390900"/>
              <a:ext cx="903605" cy="221615"/>
            </a:xfrm>
            <a:custGeom>
              <a:avLst/>
              <a:gdLst/>
              <a:ahLst/>
              <a:cxnLst/>
              <a:rect l="l" t="t" r="r" b="b"/>
              <a:pathLst>
                <a:path w="903604" h="221614">
                  <a:moveTo>
                    <a:pt x="0" y="0"/>
                  </a:moveTo>
                  <a:lnTo>
                    <a:pt x="903224" y="221487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456163" y="4107180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185927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5927" y="277368"/>
                  </a:lnTo>
                  <a:lnTo>
                    <a:pt x="1859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456163" y="4107180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0" y="277368"/>
                  </a:moveTo>
                  <a:lnTo>
                    <a:pt x="185927" y="277368"/>
                  </a:lnTo>
                  <a:lnTo>
                    <a:pt x="185927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722863" y="4110227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722863" y="4110227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549127" y="3889248"/>
              <a:ext cx="269875" cy="221615"/>
            </a:xfrm>
            <a:custGeom>
              <a:avLst/>
              <a:gdLst/>
              <a:ahLst/>
              <a:cxnLst/>
              <a:rect l="l" t="t" r="r" b="b"/>
              <a:pathLst>
                <a:path w="269875" h="221614">
                  <a:moveTo>
                    <a:pt x="266826" y="13715"/>
                  </a:moveTo>
                  <a:lnTo>
                    <a:pt x="0" y="217931"/>
                  </a:lnTo>
                </a:path>
                <a:path w="269875" h="221614">
                  <a:moveTo>
                    <a:pt x="269748" y="0"/>
                  </a:moveTo>
                  <a:lnTo>
                    <a:pt x="266700" y="221487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006327" y="4108704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185927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5927" y="277368"/>
                  </a:lnTo>
                  <a:lnTo>
                    <a:pt x="1859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1006327" y="4108704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0" y="277368"/>
                  </a:moveTo>
                  <a:lnTo>
                    <a:pt x="185927" y="277368"/>
                  </a:lnTo>
                  <a:lnTo>
                    <a:pt x="185927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815827" y="3921252"/>
              <a:ext cx="284480" cy="187960"/>
            </a:xfrm>
            <a:custGeom>
              <a:avLst/>
              <a:gdLst/>
              <a:ahLst/>
              <a:cxnLst/>
              <a:rect l="l" t="t" r="r" b="b"/>
              <a:pathLst>
                <a:path w="284479" h="187960">
                  <a:moveTo>
                    <a:pt x="0" y="0"/>
                  </a:moveTo>
                  <a:lnTo>
                    <a:pt x="284225" y="187579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454895" y="4110227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454895" y="4110227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803891" y="4110227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803891" y="4110227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0140695" y="4110227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140695" y="4110227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547859" y="3887724"/>
              <a:ext cx="685165" cy="223520"/>
            </a:xfrm>
            <a:custGeom>
              <a:avLst/>
              <a:gdLst/>
              <a:ahLst/>
              <a:cxnLst/>
              <a:rect l="l" t="t" r="r" b="b"/>
              <a:pathLst>
                <a:path w="685165" h="223520">
                  <a:moveTo>
                    <a:pt x="348996" y="0"/>
                  </a:moveTo>
                  <a:lnTo>
                    <a:pt x="0" y="223012"/>
                  </a:lnTo>
                </a:path>
                <a:path w="685165" h="223520">
                  <a:moveTo>
                    <a:pt x="352044" y="1524"/>
                  </a:moveTo>
                  <a:lnTo>
                    <a:pt x="348996" y="223012"/>
                  </a:lnTo>
                </a:path>
                <a:path w="685165" h="223520">
                  <a:moveTo>
                    <a:pt x="348996" y="15239"/>
                  </a:moveTo>
                  <a:lnTo>
                    <a:pt x="684911" y="222757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859011" y="4107180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9011" y="4107180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194291" y="4107180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185927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5927" y="277368"/>
                  </a:lnTo>
                  <a:lnTo>
                    <a:pt x="1859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194291" y="4107180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0" y="277368"/>
                  </a:moveTo>
                  <a:lnTo>
                    <a:pt x="185927" y="277368"/>
                  </a:lnTo>
                  <a:lnTo>
                    <a:pt x="185927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510015" y="4107180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510015" y="4107180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503919" y="3390900"/>
              <a:ext cx="2683510" cy="1219835"/>
            </a:xfrm>
            <a:custGeom>
              <a:avLst/>
              <a:gdLst/>
              <a:ahLst/>
              <a:cxnLst/>
              <a:rect l="l" t="t" r="r" b="b"/>
              <a:pathLst>
                <a:path w="2683509" h="1219835">
                  <a:moveTo>
                    <a:pt x="448055" y="493775"/>
                  </a:moveTo>
                  <a:lnTo>
                    <a:pt x="99059" y="716788"/>
                  </a:lnTo>
                </a:path>
                <a:path w="2683509" h="1219835">
                  <a:moveTo>
                    <a:pt x="451103" y="495300"/>
                  </a:moveTo>
                  <a:lnTo>
                    <a:pt x="448055" y="716788"/>
                  </a:lnTo>
                </a:path>
                <a:path w="2683509" h="1219835">
                  <a:moveTo>
                    <a:pt x="448055" y="509016"/>
                  </a:moveTo>
                  <a:lnTo>
                    <a:pt x="783971" y="716533"/>
                  </a:lnTo>
                </a:path>
                <a:path w="2683509" h="1219835">
                  <a:moveTo>
                    <a:pt x="450469" y="996695"/>
                  </a:moveTo>
                  <a:lnTo>
                    <a:pt x="358139" y="1215898"/>
                  </a:lnTo>
                </a:path>
                <a:path w="2683509" h="1219835">
                  <a:moveTo>
                    <a:pt x="452627" y="998219"/>
                  </a:moveTo>
                  <a:lnTo>
                    <a:pt x="449579" y="1219708"/>
                  </a:lnTo>
                </a:path>
                <a:path w="2683509" h="1219835">
                  <a:moveTo>
                    <a:pt x="449579" y="1013460"/>
                  </a:moveTo>
                  <a:lnTo>
                    <a:pt x="531113" y="1217168"/>
                  </a:lnTo>
                </a:path>
                <a:path w="2683509" h="1219835">
                  <a:moveTo>
                    <a:pt x="92328" y="996695"/>
                  </a:moveTo>
                  <a:lnTo>
                    <a:pt x="0" y="1215898"/>
                  </a:lnTo>
                </a:path>
                <a:path w="2683509" h="1219835">
                  <a:moveTo>
                    <a:pt x="96011" y="998219"/>
                  </a:moveTo>
                  <a:lnTo>
                    <a:pt x="92963" y="1219708"/>
                  </a:lnTo>
                </a:path>
                <a:path w="2683509" h="1219835">
                  <a:moveTo>
                    <a:pt x="92963" y="1013460"/>
                  </a:moveTo>
                  <a:lnTo>
                    <a:pt x="174498" y="1217168"/>
                  </a:lnTo>
                </a:path>
                <a:path w="2683509" h="1219835">
                  <a:moveTo>
                    <a:pt x="782701" y="996695"/>
                  </a:moveTo>
                  <a:lnTo>
                    <a:pt x="690372" y="1215898"/>
                  </a:lnTo>
                </a:path>
                <a:path w="2683509" h="1219835">
                  <a:moveTo>
                    <a:pt x="786383" y="998219"/>
                  </a:moveTo>
                  <a:lnTo>
                    <a:pt x="783335" y="1219708"/>
                  </a:lnTo>
                </a:path>
                <a:path w="2683509" h="1219835">
                  <a:moveTo>
                    <a:pt x="783335" y="1013460"/>
                  </a:moveTo>
                  <a:lnTo>
                    <a:pt x="864870" y="1217168"/>
                  </a:lnTo>
                </a:path>
                <a:path w="2683509" h="1219835">
                  <a:moveTo>
                    <a:pt x="1396873" y="995172"/>
                  </a:moveTo>
                  <a:lnTo>
                    <a:pt x="1304544" y="1214374"/>
                  </a:lnTo>
                </a:path>
                <a:path w="2683509" h="1219835">
                  <a:moveTo>
                    <a:pt x="1400555" y="996695"/>
                  </a:moveTo>
                  <a:lnTo>
                    <a:pt x="1397507" y="1218183"/>
                  </a:lnTo>
                </a:path>
                <a:path w="2683509" h="1219835">
                  <a:moveTo>
                    <a:pt x="1397507" y="1010412"/>
                  </a:moveTo>
                  <a:lnTo>
                    <a:pt x="1479041" y="1214120"/>
                  </a:lnTo>
                </a:path>
                <a:path w="2683509" h="1219835">
                  <a:moveTo>
                    <a:pt x="1040256" y="995172"/>
                  </a:moveTo>
                  <a:lnTo>
                    <a:pt x="947927" y="1214374"/>
                  </a:lnTo>
                </a:path>
                <a:path w="2683509" h="1219835">
                  <a:moveTo>
                    <a:pt x="1042415" y="996695"/>
                  </a:moveTo>
                  <a:lnTo>
                    <a:pt x="1039368" y="1218183"/>
                  </a:lnTo>
                </a:path>
                <a:path w="2683509" h="1219835">
                  <a:moveTo>
                    <a:pt x="1039368" y="1010412"/>
                  </a:moveTo>
                  <a:lnTo>
                    <a:pt x="1120902" y="1214120"/>
                  </a:lnTo>
                </a:path>
                <a:path w="2683509" h="1219835">
                  <a:moveTo>
                    <a:pt x="1730628" y="995172"/>
                  </a:moveTo>
                  <a:lnTo>
                    <a:pt x="1638300" y="1214374"/>
                  </a:lnTo>
                </a:path>
                <a:path w="2683509" h="1219835">
                  <a:moveTo>
                    <a:pt x="1734311" y="996695"/>
                  </a:moveTo>
                  <a:lnTo>
                    <a:pt x="1731263" y="1218183"/>
                  </a:lnTo>
                </a:path>
                <a:path w="2683509" h="1219835">
                  <a:moveTo>
                    <a:pt x="1731263" y="1010412"/>
                  </a:moveTo>
                  <a:lnTo>
                    <a:pt x="1812798" y="1214120"/>
                  </a:lnTo>
                </a:path>
                <a:path w="2683509" h="1219835">
                  <a:moveTo>
                    <a:pt x="2314321" y="993648"/>
                  </a:moveTo>
                  <a:lnTo>
                    <a:pt x="2221991" y="1212850"/>
                  </a:lnTo>
                </a:path>
                <a:path w="2683509" h="1219835">
                  <a:moveTo>
                    <a:pt x="2318004" y="995172"/>
                  </a:moveTo>
                  <a:lnTo>
                    <a:pt x="2314955" y="1216660"/>
                  </a:lnTo>
                </a:path>
                <a:path w="2683509" h="1219835">
                  <a:moveTo>
                    <a:pt x="2314955" y="1008888"/>
                  </a:moveTo>
                  <a:lnTo>
                    <a:pt x="2396489" y="1212595"/>
                  </a:lnTo>
                </a:path>
                <a:path w="2683509" h="1219835">
                  <a:moveTo>
                    <a:pt x="2038477" y="993648"/>
                  </a:moveTo>
                  <a:lnTo>
                    <a:pt x="1946148" y="1212850"/>
                  </a:lnTo>
                </a:path>
                <a:path w="2683509" h="1219835">
                  <a:moveTo>
                    <a:pt x="2040635" y="995172"/>
                  </a:moveTo>
                  <a:lnTo>
                    <a:pt x="2037587" y="1216660"/>
                  </a:lnTo>
                </a:path>
                <a:path w="2683509" h="1219835">
                  <a:moveTo>
                    <a:pt x="2037587" y="1008888"/>
                  </a:moveTo>
                  <a:lnTo>
                    <a:pt x="2119122" y="1212595"/>
                  </a:lnTo>
                </a:path>
                <a:path w="2683509" h="1219835">
                  <a:moveTo>
                    <a:pt x="2600832" y="993648"/>
                  </a:moveTo>
                  <a:lnTo>
                    <a:pt x="2508504" y="1212850"/>
                  </a:lnTo>
                </a:path>
                <a:path w="2683509" h="1219835">
                  <a:moveTo>
                    <a:pt x="2604515" y="995172"/>
                  </a:moveTo>
                  <a:lnTo>
                    <a:pt x="2601468" y="1216660"/>
                  </a:lnTo>
                </a:path>
                <a:path w="2683509" h="1219835">
                  <a:moveTo>
                    <a:pt x="2601468" y="1008888"/>
                  </a:moveTo>
                  <a:lnTo>
                    <a:pt x="2683002" y="1212595"/>
                  </a:lnTo>
                </a:path>
                <a:path w="2683509" h="1219835">
                  <a:moveTo>
                    <a:pt x="1408176" y="0"/>
                  </a:moveTo>
                  <a:lnTo>
                    <a:pt x="1405127" y="221487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/>
          <p:nvPr/>
        </p:nvSpPr>
        <p:spPr>
          <a:xfrm>
            <a:off x="1891283" y="4107179"/>
            <a:ext cx="3331845" cy="277495"/>
          </a:xfrm>
          <a:custGeom>
            <a:avLst/>
            <a:gdLst/>
            <a:ahLst/>
            <a:cxnLst/>
            <a:rect l="l" t="t" r="r" b="b"/>
            <a:pathLst>
              <a:path w="3331845" h="277495">
                <a:moveTo>
                  <a:pt x="0" y="277368"/>
                </a:moveTo>
                <a:lnTo>
                  <a:pt x="3331464" y="277368"/>
                </a:lnTo>
                <a:lnTo>
                  <a:pt x="3331464" y="0"/>
                </a:lnTo>
                <a:lnTo>
                  <a:pt x="0" y="0"/>
                </a:lnTo>
                <a:lnTo>
                  <a:pt x="0" y="277368"/>
                </a:lnTo>
                <a:close/>
              </a:path>
            </a:pathLst>
          </a:custGeom>
          <a:ln w="9144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3" name="object 43"/>
          <p:cNvGrpSpPr/>
          <p:nvPr/>
        </p:nvGrpSpPr>
        <p:grpSpPr>
          <a:xfrm>
            <a:off x="1886711" y="2952369"/>
            <a:ext cx="3340735" cy="765175"/>
            <a:chOff x="1886711" y="2952369"/>
            <a:chExt cx="3340735" cy="765175"/>
          </a:xfrm>
        </p:grpSpPr>
        <p:sp>
          <p:nvSpPr>
            <p:cNvPr id="44" name="object 44"/>
            <p:cNvSpPr/>
            <p:nvPr/>
          </p:nvSpPr>
          <p:spPr>
            <a:xfrm>
              <a:off x="1891283" y="3435095"/>
              <a:ext cx="3331845" cy="277495"/>
            </a:xfrm>
            <a:custGeom>
              <a:avLst/>
              <a:gdLst/>
              <a:ahLst/>
              <a:cxnLst/>
              <a:rect l="l" t="t" r="r" b="b"/>
              <a:pathLst>
                <a:path w="3331845" h="277495">
                  <a:moveTo>
                    <a:pt x="0" y="277367"/>
                  </a:moveTo>
                  <a:lnTo>
                    <a:pt x="3331464" y="277367"/>
                  </a:lnTo>
                  <a:lnTo>
                    <a:pt x="3331464" y="0"/>
                  </a:lnTo>
                  <a:lnTo>
                    <a:pt x="0" y="0"/>
                  </a:lnTo>
                  <a:lnTo>
                    <a:pt x="0" y="277367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891283" y="3435095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5" h="277495">
                  <a:moveTo>
                    <a:pt x="184404" y="0"/>
                  </a:moveTo>
                  <a:lnTo>
                    <a:pt x="0" y="0"/>
                  </a:lnTo>
                  <a:lnTo>
                    <a:pt x="0" y="277367"/>
                  </a:lnTo>
                  <a:lnTo>
                    <a:pt x="184404" y="277367"/>
                  </a:lnTo>
                  <a:lnTo>
                    <a:pt x="1844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891283" y="3435095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5" h="277495">
                  <a:moveTo>
                    <a:pt x="0" y="277367"/>
                  </a:moveTo>
                  <a:lnTo>
                    <a:pt x="184404" y="277367"/>
                  </a:lnTo>
                  <a:lnTo>
                    <a:pt x="184404" y="0"/>
                  </a:lnTo>
                  <a:lnTo>
                    <a:pt x="0" y="0"/>
                  </a:lnTo>
                  <a:lnTo>
                    <a:pt x="0" y="277367"/>
                  </a:lnTo>
                  <a:close/>
                </a:path>
              </a:pathLst>
            </a:custGeom>
            <a:ln w="9143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984247" y="2952369"/>
              <a:ext cx="879475" cy="437515"/>
            </a:xfrm>
            <a:custGeom>
              <a:avLst/>
              <a:gdLst/>
              <a:ahLst/>
              <a:cxnLst/>
              <a:rect l="l" t="t" r="r" b="b"/>
              <a:pathLst>
                <a:path w="879475" h="437514">
                  <a:moveTo>
                    <a:pt x="51562" y="369061"/>
                  </a:moveTo>
                  <a:lnTo>
                    <a:pt x="0" y="436879"/>
                  </a:lnTo>
                  <a:lnTo>
                    <a:pt x="85216" y="437388"/>
                  </a:lnTo>
                  <a:lnTo>
                    <a:pt x="74707" y="416051"/>
                  </a:lnTo>
                  <a:lnTo>
                    <a:pt x="56641" y="416051"/>
                  </a:lnTo>
                  <a:lnTo>
                    <a:pt x="52831" y="414781"/>
                  </a:lnTo>
                  <a:lnTo>
                    <a:pt x="51307" y="411606"/>
                  </a:lnTo>
                  <a:lnTo>
                    <a:pt x="49656" y="408431"/>
                  </a:lnTo>
                  <a:lnTo>
                    <a:pt x="51053" y="404621"/>
                  </a:lnTo>
                  <a:lnTo>
                    <a:pt x="65549" y="397459"/>
                  </a:lnTo>
                  <a:lnTo>
                    <a:pt x="51562" y="369061"/>
                  </a:lnTo>
                  <a:close/>
                </a:path>
                <a:path w="879475" h="437514">
                  <a:moveTo>
                    <a:pt x="65549" y="397459"/>
                  </a:moveTo>
                  <a:lnTo>
                    <a:pt x="51053" y="404621"/>
                  </a:lnTo>
                  <a:lnTo>
                    <a:pt x="49656" y="408431"/>
                  </a:lnTo>
                  <a:lnTo>
                    <a:pt x="51307" y="411606"/>
                  </a:lnTo>
                  <a:lnTo>
                    <a:pt x="52831" y="414781"/>
                  </a:lnTo>
                  <a:lnTo>
                    <a:pt x="56641" y="416051"/>
                  </a:lnTo>
                  <a:lnTo>
                    <a:pt x="59816" y="414527"/>
                  </a:lnTo>
                  <a:lnTo>
                    <a:pt x="71195" y="408922"/>
                  </a:lnTo>
                  <a:lnTo>
                    <a:pt x="65549" y="397459"/>
                  </a:lnTo>
                  <a:close/>
                </a:path>
                <a:path w="879475" h="437514">
                  <a:moveTo>
                    <a:pt x="71195" y="408922"/>
                  </a:moveTo>
                  <a:lnTo>
                    <a:pt x="59816" y="414527"/>
                  </a:lnTo>
                  <a:lnTo>
                    <a:pt x="56641" y="416051"/>
                  </a:lnTo>
                  <a:lnTo>
                    <a:pt x="74707" y="416051"/>
                  </a:lnTo>
                  <a:lnTo>
                    <a:pt x="71195" y="408922"/>
                  </a:lnTo>
                  <a:close/>
                </a:path>
                <a:path w="879475" h="437514">
                  <a:moveTo>
                    <a:pt x="872489" y="0"/>
                  </a:moveTo>
                  <a:lnTo>
                    <a:pt x="869314" y="1523"/>
                  </a:lnTo>
                  <a:lnTo>
                    <a:pt x="65549" y="397459"/>
                  </a:lnTo>
                  <a:lnTo>
                    <a:pt x="71195" y="408922"/>
                  </a:lnTo>
                  <a:lnTo>
                    <a:pt x="874902" y="12953"/>
                  </a:lnTo>
                  <a:lnTo>
                    <a:pt x="878077" y="11429"/>
                  </a:lnTo>
                  <a:lnTo>
                    <a:pt x="879347" y="7619"/>
                  </a:lnTo>
                  <a:lnTo>
                    <a:pt x="876300" y="1269"/>
                  </a:lnTo>
                  <a:lnTo>
                    <a:pt x="872489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5541645" y="3418713"/>
            <a:ext cx="859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Gothic Uralic"/>
                <a:cs typeface="Gothic Uralic"/>
              </a:rPr>
              <a:t>Waiting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544058" y="4090161"/>
            <a:ext cx="9823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othic Uralic"/>
                <a:cs typeface="Gothic Uralic"/>
              </a:rPr>
              <a:t>Ex</a:t>
            </a:r>
            <a:r>
              <a:rPr sz="1800" spc="-10" dirty="0">
                <a:latin typeface="Gothic Uralic"/>
                <a:cs typeface="Gothic Uralic"/>
              </a:rPr>
              <a:t>p</a:t>
            </a:r>
            <a:r>
              <a:rPr sz="1800" spc="10" dirty="0">
                <a:latin typeface="Gothic Uralic"/>
                <a:cs typeface="Gothic Uralic"/>
              </a:rPr>
              <a:t>l</a:t>
            </a:r>
            <a:r>
              <a:rPr sz="1800" spc="-5" dirty="0">
                <a:latin typeface="Gothic Uralic"/>
                <a:cs typeface="Gothic Uralic"/>
              </a:rPr>
              <a:t>or</a:t>
            </a:r>
            <a:r>
              <a:rPr sz="1800" spc="-20" dirty="0">
                <a:latin typeface="Gothic Uralic"/>
                <a:cs typeface="Gothic Uralic"/>
              </a:rPr>
              <a:t>e</a:t>
            </a:r>
            <a:r>
              <a:rPr sz="1800" dirty="0">
                <a:latin typeface="Gothic Uralic"/>
                <a:cs typeface="Gothic Uralic"/>
              </a:rPr>
              <a:t>d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97737" y="1989835"/>
            <a:ext cx="3269615" cy="1103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Depth-First</a:t>
            </a:r>
            <a:r>
              <a:rPr sz="2400" b="1" i="1" spc="-10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400" b="1" i="1" dirty="0">
                <a:solidFill>
                  <a:srgbClr val="252525"/>
                </a:solidFill>
                <a:latin typeface="TeXGyreAdventor"/>
                <a:cs typeface="TeXGyreAdventor"/>
              </a:rPr>
              <a:t>Search</a:t>
            </a:r>
            <a:endParaRPr sz="240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200">
              <a:latin typeface="TeXGyreAdventor"/>
              <a:cs typeface="TeXGyreAdventor"/>
            </a:endParaRPr>
          </a:p>
          <a:p>
            <a:pPr marL="2060575">
              <a:lnSpc>
                <a:spcPct val="100000"/>
              </a:lnSpc>
            </a:pPr>
            <a:r>
              <a:rPr sz="1800" dirty="0">
                <a:solidFill>
                  <a:srgbClr val="C00000"/>
                </a:solidFill>
                <a:latin typeface="Gothic Uralic"/>
                <a:cs typeface="Gothic Uralic"/>
              </a:rPr>
              <a:t>Initial</a:t>
            </a:r>
            <a:r>
              <a:rPr sz="1800" spc="-90" dirty="0">
                <a:solidFill>
                  <a:srgbClr val="C00000"/>
                </a:solidFill>
                <a:latin typeface="Gothic Uralic"/>
                <a:cs typeface="Gothic Uralic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Gothic Uralic"/>
                <a:cs typeface="Gothic Uralic"/>
              </a:rPr>
              <a:t>State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175715" y="3441319"/>
            <a:ext cx="6591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latin typeface="Gothic Uralic"/>
                <a:cs typeface="Gothic Uralic"/>
              </a:rPr>
              <a:t>F</a:t>
            </a:r>
            <a:r>
              <a:rPr sz="1600" spc="-5" dirty="0">
                <a:latin typeface="Gothic Uralic"/>
                <a:cs typeface="Gothic Uralic"/>
              </a:rPr>
              <a:t>R</a:t>
            </a:r>
            <a:r>
              <a:rPr sz="1600" dirty="0">
                <a:latin typeface="Gothic Uralic"/>
                <a:cs typeface="Gothic Uralic"/>
              </a:rPr>
              <a:t>O</a:t>
            </a:r>
            <a:r>
              <a:rPr sz="1600" spc="-10" dirty="0">
                <a:latin typeface="Gothic Uralic"/>
                <a:cs typeface="Gothic Uralic"/>
              </a:rPr>
              <a:t>N</a:t>
            </a:r>
            <a:r>
              <a:rPr sz="1600" spc="-5" dirty="0">
                <a:latin typeface="Gothic Uralic"/>
                <a:cs typeface="Gothic Uralic"/>
              </a:rPr>
              <a:t>T</a:t>
            </a:r>
            <a:endParaRPr sz="160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32852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4572" y="0"/>
            <a:ext cx="12201525" cy="1176655"/>
            <a:chOff x="-4572" y="0"/>
            <a:chExt cx="12201525" cy="117665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11673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1167765"/>
            </a:xfrm>
            <a:custGeom>
              <a:avLst/>
              <a:gdLst/>
              <a:ahLst/>
              <a:cxnLst/>
              <a:rect l="l" t="t" r="r" b="b"/>
              <a:pathLst>
                <a:path w="12192000" h="1167765">
                  <a:moveTo>
                    <a:pt x="12192000" y="0"/>
                  </a:moveTo>
                  <a:lnTo>
                    <a:pt x="0" y="0"/>
                  </a:lnTo>
                  <a:lnTo>
                    <a:pt x="0" y="1007999"/>
                  </a:lnTo>
                  <a:lnTo>
                    <a:pt x="1996058" y="1007999"/>
                  </a:lnTo>
                  <a:lnTo>
                    <a:pt x="2377059" y="1160652"/>
                  </a:lnTo>
                  <a:lnTo>
                    <a:pt x="2385441" y="1162303"/>
                  </a:lnTo>
                  <a:lnTo>
                    <a:pt x="2398141" y="1164844"/>
                  </a:lnTo>
                  <a:lnTo>
                    <a:pt x="2410841" y="1167384"/>
                  </a:lnTo>
                  <a:lnTo>
                    <a:pt x="2421509" y="1167384"/>
                  </a:lnTo>
                  <a:lnTo>
                    <a:pt x="2434209" y="1167384"/>
                  </a:lnTo>
                  <a:lnTo>
                    <a:pt x="2444750" y="1164844"/>
                  </a:lnTo>
                  <a:lnTo>
                    <a:pt x="2457450" y="1162303"/>
                  </a:lnTo>
                  <a:lnTo>
                    <a:pt x="2465959" y="1160652"/>
                  </a:lnTo>
                  <a:lnTo>
                    <a:pt x="2846959" y="1007999"/>
                  </a:lnTo>
                  <a:lnTo>
                    <a:pt x="12192000" y="1007999"/>
                  </a:lnTo>
                  <a:lnTo>
                    <a:pt x="12192000" y="0"/>
                  </a:lnTo>
                  <a:close/>
                </a:path>
              </a:pathLst>
            </a:custGeom>
            <a:ln w="9144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2544" y="0"/>
              <a:ext cx="8738616" cy="11490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80537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Implementing </a:t>
            </a:r>
            <a:r>
              <a:rPr spc="-10" dirty="0"/>
              <a:t>Search</a:t>
            </a:r>
            <a:r>
              <a:rPr spc="25" dirty="0"/>
              <a:t> </a:t>
            </a:r>
            <a:r>
              <a:rPr spc="-5" dirty="0"/>
              <a:t>Algorithms</a:t>
            </a:r>
          </a:p>
        </p:txBody>
      </p:sp>
      <p:sp>
        <p:nvSpPr>
          <p:cNvPr id="8" name="object 8"/>
          <p:cNvSpPr/>
          <p:nvPr/>
        </p:nvSpPr>
        <p:spPr>
          <a:xfrm>
            <a:off x="673608" y="1862315"/>
            <a:ext cx="3137916" cy="742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97737" y="1989835"/>
            <a:ext cx="2695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Depth-First</a:t>
            </a:r>
            <a:r>
              <a:rPr sz="2400" b="1" i="1" spc="-60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400" b="1" i="1" dirty="0">
                <a:solidFill>
                  <a:srgbClr val="252525"/>
                </a:solidFill>
                <a:latin typeface="TeXGyreAdventor"/>
                <a:cs typeface="TeXGyreAdventor"/>
              </a:rPr>
              <a:t>Search</a:t>
            </a:r>
            <a:endParaRPr sz="2400">
              <a:latin typeface="TeXGyreAdventor"/>
              <a:cs typeface="TeXGyreAdventor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499347" y="3108960"/>
            <a:ext cx="2697480" cy="1506220"/>
            <a:chOff x="8499347" y="3108960"/>
            <a:chExt cx="2697480" cy="1506220"/>
          </a:xfrm>
        </p:grpSpPr>
        <p:sp>
          <p:nvSpPr>
            <p:cNvPr id="11" name="object 11"/>
            <p:cNvSpPr/>
            <p:nvPr/>
          </p:nvSpPr>
          <p:spPr>
            <a:xfrm>
              <a:off x="9819131" y="3113532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185927" y="0"/>
                  </a:moveTo>
                  <a:lnTo>
                    <a:pt x="0" y="0"/>
                  </a:lnTo>
                  <a:lnTo>
                    <a:pt x="0" y="277367"/>
                  </a:lnTo>
                  <a:lnTo>
                    <a:pt x="185927" y="277367"/>
                  </a:lnTo>
                  <a:lnTo>
                    <a:pt x="185927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819131" y="3113532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0" y="277367"/>
                  </a:moveTo>
                  <a:lnTo>
                    <a:pt x="185927" y="277367"/>
                  </a:lnTo>
                  <a:lnTo>
                    <a:pt x="185927" y="0"/>
                  </a:lnTo>
                  <a:lnTo>
                    <a:pt x="0" y="0"/>
                  </a:lnTo>
                  <a:lnTo>
                    <a:pt x="0" y="277367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869679" y="3614928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869679" y="3614928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816083" y="3611880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185927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5927" y="277368"/>
                  </a:lnTo>
                  <a:lnTo>
                    <a:pt x="1859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816083" y="3611880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0" y="277368"/>
                  </a:moveTo>
                  <a:lnTo>
                    <a:pt x="185927" y="277368"/>
                  </a:lnTo>
                  <a:lnTo>
                    <a:pt x="185927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962643" y="3390900"/>
              <a:ext cx="949960" cy="224790"/>
            </a:xfrm>
            <a:custGeom>
              <a:avLst/>
              <a:gdLst/>
              <a:ahLst/>
              <a:cxnLst/>
              <a:rect l="l" t="t" r="r" b="b"/>
              <a:pathLst>
                <a:path w="949959" h="224789">
                  <a:moveTo>
                    <a:pt x="949705" y="0"/>
                  </a:moveTo>
                  <a:lnTo>
                    <a:pt x="0" y="224536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722863" y="3611880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722863" y="3611880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912095" y="3390900"/>
              <a:ext cx="903605" cy="221615"/>
            </a:xfrm>
            <a:custGeom>
              <a:avLst/>
              <a:gdLst/>
              <a:ahLst/>
              <a:cxnLst/>
              <a:rect l="l" t="t" r="r" b="b"/>
              <a:pathLst>
                <a:path w="903604" h="221614">
                  <a:moveTo>
                    <a:pt x="0" y="0"/>
                  </a:moveTo>
                  <a:lnTo>
                    <a:pt x="903224" y="221487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456163" y="4107180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185927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5927" y="277368"/>
                  </a:lnTo>
                  <a:lnTo>
                    <a:pt x="1859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456163" y="4107180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0" y="277368"/>
                  </a:moveTo>
                  <a:lnTo>
                    <a:pt x="185927" y="277368"/>
                  </a:lnTo>
                  <a:lnTo>
                    <a:pt x="185927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722863" y="4110227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722863" y="4110227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549127" y="3889248"/>
              <a:ext cx="269875" cy="221615"/>
            </a:xfrm>
            <a:custGeom>
              <a:avLst/>
              <a:gdLst/>
              <a:ahLst/>
              <a:cxnLst/>
              <a:rect l="l" t="t" r="r" b="b"/>
              <a:pathLst>
                <a:path w="269875" h="221614">
                  <a:moveTo>
                    <a:pt x="266826" y="13715"/>
                  </a:moveTo>
                  <a:lnTo>
                    <a:pt x="0" y="217931"/>
                  </a:lnTo>
                </a:path>
                <a:path w="269875" h="221614">
                  <a:moveTo>
                    <a:pt x="269748" y="0"/>
                  </a:moveTo>
                  <a:lnTo>
                    <a:pt x="266700" y="221487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1006327" y="4108704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185927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5927" y="277368"/>
                  </a:lnTo>
                  <a:lnTo>
                    <a:pt x="1859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1006327" y="4108704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0" y="277368"/>
                  </a:moveTo>
                  <a:lnTo>
                    <a:pt x="185927" y="277368"/>
                  </a:lnTo>
                  <a:lnTo>
                    <a:pt x="185927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0815827" y="3921252"/>
              <a:ext cx="284480" cy="187960"/>
            </a:xfrm>
            <a:custGeom>
              <a:avLst/>
              <a:gdLst/>
              <a:ahLst/>
              <a:cxnLst/>
              <a:rect l="l" t="t" r="r" b="b"/>
              <a:pathLst>
                <a:path w="284479" h="187960">
                  <a:moveTo>
                    <a:pt x="0" y="0"/>
                  </a:moveTo>
                  <a:lnTo>
                    <a:pt x="284225" y="187579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454895" y="4110227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454895" y="4110227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803891" y="4110227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803891" y="4110227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140695" y="4110227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140695" y="4110227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547859" y="3887724"/>
              <a:ext cx="685165" cy="223520"/>
            </a:xfrm>
            <a:custGeom>
              <a:avLst/>
              <a:gdLst/>
              <a:ahLst/>
              <a:cxnLst/>
              <a:rect l="l" t="t" r="r" b="b"/>
              <a:pathLst>
                <a:path w="685165" h="223520">
                  <a:moveTo>
                    <a:pt x="348996" y="0"/>
                  </a:moveTo>
                  <a:lnTo>
                    <a:pt x="0" y="223012"/>
                  </a:lnTo>
                </a:path>
                <a:path w="685165" h="223520">
                  <a:moveTo>
                    <a:pt x="352044" y="1524"/>
                  </a:moveTo>
                  <a:lnTo>
                    <a:pt x="348996" y="223012"/>
                  </a:lnTo>
                </a:path>
                <a:path w="685165" h="223520">
                  <a:moveTo>
                    <a:pt x="348996" y="15239"/>
                  </a:moveTo>
                  <a:lnTo>
                    <a:pt x="684911" y="222757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9011" y="4107180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859011" y="4107180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194291" y="4107180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185927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5927" y="277368"/>
                  </a:lnTo>
                  <a:lnTo>
                    <a:pt x="1859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9194291" y="4107180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0" y="277368"/>
                  </a:moveTo>
                  <a:lnTo>
                    <a:pt x="185927" y="277368"/>
                  </a:lnTo>
                  <a:lnTo>
                    <a:pt x="185927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510015" y="4107180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510015" y="4107180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503919" y="3390900"/>
              <a:ext cx="2683510" cy="1219835"/>
            </a:xfrm>
            <a:custGeom>
              <a:avLst/>
              <a:gdLst/>
              <a:ahLst/>
              <a:cxnLst/>
              <a:rect l="l" t="t" r="r" b="b"/>
              <a:pathLst>
                <a:path w="2683509" h="1219835">
                  <a:moveTo>
                    <a:pt x="448055" y="493775"/>
                  </a:moveTo>
                  <a:lnTo>
                    <a:pt x="99059" y="716788"/>
                  </a:lnTo>
                </a:path>
                <a:path w="2683509" h="1219835">
                  <a:moveTo>
                    <a:pt x="451103" y="495300"/>
                  </a:moveTo>
                  <a:lnTo>
                    <a:pt x="448055" y="716788"/>
                  </a:lnTo>
                </a:path>
                <a:path w="2683509" h="1219835">
                  <a:moveTo>
                    <a:pt x="448055" y="509016"/>
                  </a:moveTo>
                  <a:lnTo>
                    <a:pt x="783971" y="716533"/>
                  </a:lnTo>
                </a:path>
                <a:path w="2683509" h="1219835">
                  <a:moveTo>
                    <a:pt x="450469" y="996695"/>
                  </a:moveTo>
                  <a:lnTo>
                    <a:pt x="358139" y="1215898"/>
                  </a:lnTo>
                </a:path>
                <a:path w="2683509" h="1219835">
                  <a:moveTo>
                    <a:pt x="452627" y="998219"/>
                  </a:moveTo>
                  <a:lnTo>
                    <a:pt x="449579" y="1219708"/>
                  </a:lnTo>
                </a:path>
                <a:path w="2683509" h="1219835">
                  <a:moveTo>
                    <a:pt x="449579" y="1013460"/>
                  </a:moveTo>
                  <a:lnTo>
                    <a:pt x="531113" y="1217168"/>
                  </a:lnTo>
                </a:path>
                <a:path w="2683509" h="1219835">
                  <a:moveTo>
                    <a:pt x="92328" y="996695"/>
                  </a:moveTo>
                  <a:lnTo>
                    <a:pt x="0" y="1215898"/>
                  </a:lnTo>
                </a:path>
                <a:path w="2683509" h="1219835">
                  <a:moveTo>
                    <a:pt x="96011" y="998219"/>
                  </a:moveTo>
                  <a:lnTo>
                    <a:pt x="92963" y="1219708"/>
                  </a:lnTo>
                </a:path>
                <a:path w="2683509" h="1219835">
                  <a:moveTo>
                    <a:pt x="92963" y="1013460"/>
                  </a:moveTo>
                  <a:lnTo>
                    <a:pt x="174498" y="1217168"/>
                  </a:lnTo>
                </a:path>
                <a:path w="2683509" h="1219835">
                  <a:moveTo>
                    <a:pt x="782701" y="996695"/>
                  </a:moveTo>
                  <a:lnTo>
                    <a:pt x="690372" y="1215898"/>
                  </a:lnTo>
                </a:path>
                <a:path w="2683509" h="1219835">
                  <a:moveTo>
                    <a:pt x="786383" y="998219"/>
                  </a:moveTo>
                  <a:lnTo>
                    <a:pt x="783335" y="1219708"/>
                  </a:lnTo>
                </a:path>
                <a:path w="2683509" h="1219835">
                  <a:moveTo>
                    <a:pt x="783335" y="1013460"/>
                  </a:moveTo>
                  <a:lnTo>
                    <a:pt x="864870" y="1217168"/>
                  </a:lnTo>
                </a:path>
                <a:path w="2683509" h="1219835">
                  <a:moveTo>
                    <a:pt x="1396873" y="995172"/>
                  </a:moveTo>
                  <a:lnTo>
                    <a:pt x="1304544" y="1214374"/>
                  </a:lnTo>
                </a:path>
                <a:path w="2683509" h="1219835">
                  <a:moveTo>
                    <a:pt x="1400555" y="996695"/>
                  </a:moveTo>
                  <a:lnTo>
                    <a:pt x="1397507" y="1218183"/>
                  </a:lnTo>
                </a:path>
                <a:path w="2683509" h="1219835">
                  <a:moveTo>
                    <a:pt x="1397507" y="1010412"/>
                  </a:moveTo>
                  <a:lnTo>
                    <a:pt x="1479041" y="1214120"/>
                  </a:lnTo>
                </a:path>
                <a:path w="2683509" h="1219835">
                  <a:moveTo>
                    <a:pt x="1040256" y="995172"/>
                  </a:moveTo>
                  <a:lnTo>
                    <a:pt x="947927" y="1214374"/>
                  </a:lnTo>
                </a:path>
                <a:path w="2683509" h="1219835">
                  <a:moveTo>
                    <a:pt x="1042415" y="996695"/>
                  </a:moveTo>
                  <a:lnTo>
                    <a:pt x="1039368" y="1218183"/>
                  </a:lnTo>
                </a:path>
                <a:path w="2683509" h="1219835">
                  <a:moveTo>
                    <a:pt x="1039368" y="1010412"/>
                  </a:moveTo>
                  <a:lnTo>
                    <a:pt x="1120902" y="1214120"/>
                  </a:lnTo>
                </a:path>
                <a:path w="2683509" h="1219835">
                  <a:moveTo>
                    <a:pt x="1730628" y="995172"/>
                  </a:moveTo>
                  <a:lnTo>
                    <a:pt x="1638300" y="1214374"/>
                  </a:lnTo>
                </a:path>
                <a:path w="2683509" h="1219835">
                  <a:moveTo>
                    <a:pt x="1734311" y="996695"/>
                  </a:moveTo>
                  <a:lnTo>
                    <a:pt x="1731263" y="1218183"/>
                  </a:lnTo>
                </a:path>
                <a:path w="2683509" h="1219835">
                  <a:moveTo>
                    <a:pt x="1731263" y="1010412"/>
                  </a:moveTo>
                  <a:lnTo>
                    <a:pt x="1812798" y="1214120"/>
                  </a:lnTo>
                </a:path>
                <a:path w="2683509" h="1219835">
                  <a:moveTo>
                    <a:pt x="2314321" y="993648"/>
                  </a:moveTo>
                  <a:lnTo>
                    <a:pt x="2221991" y="1212850"/>
                  </a:lnTo>
                </a:path>
                <a:path w="2683509" h="1219835">
                  <a:moveTo>
                    <a:pt x="2318004" y="995172"/>
                  </a:moveTo>
                  <a:lnTo>
                    <a:pt x="2314955" y="1216660"/>
                  </a:lnTo>
                </a:path>
                <a:path w="2683509" h="1219835">
                  <a:moveTo>
                    <a:pt x="2314955" y="1008888"/>
                  </a:moveTo>
                  <a:lnTo>
                    <a:pt x="2396489" y="1212595"/>
                  </a:lnTo>
                </a:path>
                <a:path w="2683509" h="1219835">
                  <a:moveTo>
                    <a:pt x="2038477" y="993648"/>
                  </a:moveTo>
                  <a:lnTo>
                    <a:pt x="1946148" y="1212850"/>
                  </a:lnTo>
                </a:path>
                <a:path w="2683509" h="1219835">
                  <a:moveTo>
                    <a:pt x="2040635" y="995172"/>
                  </a:moveTo>
                  <a:lnTo>
                    <a:pt x="2037587" y="1216660"/>
                  </a:lnTo>
                </a:path>
                <a:path w="2683509" h="1219835">
                  <a:moveTo>
                    <a:pt x="2037587" y="1008888"/>
                  </a:moveTo>
                  <a:lnTo>
                    <a:pt x="2119122" y="1212595"/>
                  </a:lnTo>
                </a:path>
                <a:path w="2683509" h="1219835">
                  <a:moveTo>
                    <a:pt x="2600832" y="993648"/>
                  </a:moveTo>
                  <a:lnTo>
                    <a:pt x="2508504" y="1212850"/>
                  </a:lnTo>
                </a:path>
                <a:path w="2683509" h="1219835">
                  <a:moveTo>
                    <a:pt x="2604515" y="995172"/>
                  </a:moveTo>
                  <a:lnTo>
                    <a:pt x="2601468" y="1216660"/>
                  </a:lnTo>
                </a:path>
                <a:path w="2683509" h="1219835">
                  <a:moveTo>
                    <a:pt x="2601468" y="1008888"/>
                  </a:moveTo>
                  <a:lnTo>
                    <a:pt x="2683002" y="1212595"/>
                  </a:lnTo>
                </a:path>
                <a:path w="2683509" h="1219835">
                  <a:moveTo>
                    <a:pt x="1408176" y="0"/>
                  </a:moveTo>
                  <a:lnTo>
                    <a:pt x="1405127" y="221487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43"/>
          <p:cNvGrpSpPr/>
          <p:nvPr/>
        </p:nvGrpSpPr>
        <p:grpSpPr>
          <a:xfrm>
            <a:off x="1886711" y="3430523"/>
            <a:ext cx="3340735" cy="958850"/>
            <a:chOff x="1886711" y="3430523"/>
            <a:chExt cx="3340735" cy="958850"/>
          </a:xfrm>
        </p:grpSpPr>
        <p:sp>
          <p:nvSpPr>
            <p:cNvPr id="44" name="object 44"/>
            <p:cNvSpPr/>
            <p:nvPr/>
          </p:nvSpPr>
          <p:spPr>
            <a:xfrm>
              <a:off x="1891283" y="3435095"/>
              <a:ext cx="3331845" cy="277495"/>
            </a:xfrm>
            <a:custGeom>
              <a:avLst/>
              <a:gdLst/>
              <a:ahLst/>
              <a:cxnLst/>
              <a:rect l="l" t="t" r="r" b="b"/>
              <a:pathLst>
                <a:path w="3331845" h="277495">
                  <a:moveTo>
                    <a:pt x="0" y="277367"/>
                  </a:moveTo>
                  <a:lnTo>
                    <a:pt x="3331464" y="277367"/>
                  </a:lnTo>
                  <a:lnTo>
                    <a:pt x="3331464" y="0"/>
                  </a:lnTo>
                  <a:lnTo>
                    <a:pt x="0" y="0"/>
                  </a:lnTo>
                  <a:lnTo>
                    <a:pt x="0" y="277367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891283" y="3435095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5" h="277495">
                  <a:moveTo>
                    <a:pt x="184404" y="0"/>
                  </a:moveTo>
                  <a:lnTo>
                    <a:pt x="0" y="0"/>
                  </a:lnTo>
                  <a:lnTo>
                    <a:pt x="0" y="277367"/>
                  </a:lnTo>
                  <a:lnTo>
                    <a:pt x="184404" y="277367"/>
                  </a:lnTo>
                  <a:lnTo>
                    <a:pt x="184404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891283" y="3435095"/>
              <a:ext cx="3331845" cy="949960"/>
            </a:xfrm>
            <a:custGeom>
              <a:avLst/>
              <a:gdLst/>
              <a:ahLst/>
              <a:cxnLst/>
              <a:rect l="l" t="t" r="r" b="b"/>
              <a:pathLst>
                <a:path w="3331845" h="949960">
                  <a:moveTo>
                    <a:pt x="0" y="277367"/>
                  </a:moveTo>
                  <a:lnTo>
                    <a:pt x="184404" y="277367"/>
                  </a:lnTo>
                  <a:lnTo>
                    <a:pt x="184404" y="0"/>
                  </a:lnTo>
                  <a:lnTo>
                    <a:pt x="0" y="0"/>
                  </a:lnTo>
                  <a:lnTo>
                    <a:pt x="0" y="277367"/>
                  </a:lnTo>
                  <a:close/>
                </a:path>
                <a:path w="3331845" h="949960">
                  <a:moveTo>
                    <a:pt x="0" y="949451"/>
                  </a:moveTo>
                  <a:lnTo>
                    <a:pt x="3331464" y="949451"/>
                  </a:lnTo>
                  <a:lnTo>
                    <a:pt x="3331464" y="672083"/>
                  </a:lnTo>
                  <a:lnTo>
                    <a:pt x="0" y="672083"/>
                  </a:lnTo>
                  <a:lnTo>
                    <a:pt x="0" y="949451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918715" y="3692651"/>
              <a:ext cx="123825" cy="414655"/>
            </a:xfrm>
            <a:custGeom>
              <a:avLst/>
              <a:gdLst/>
              <a:ahLst/>
              <a:cxnLst/>
              <a:rect l="l" t="t" r="r" b="b"/>
              <a:pathLst>
                <a:path w="123825" h="414654">
                  <a:moveTo>
                    <a:pt x="41147" y="291211"/>
                  </a:moveTo>
                  <a:lnTo>
                    <a:pt x="0" y="291211"/>
                  </a:lnTo>
                  <a:lnTo>
                    <a:pt x="61721" y="414655"/>
                  </a:lnTo>
                  <a:lnTo>
                    <a:pt x="102869" y="332359"/>
                  </a:lnTo>
                  <a:lnTo>
                    <a:pt x="61721" y="332359"/>
                  </a:lnTo>
                  <a:lnTo>
                    <a:pt x="53738" y="330751"/>
                  </a:lnTo>
                  <a:lnTo>
                    <a:pt x="47196" y="326358"/>
                  </a:lnTo>
                  <a:lnTo>
                    <a:pt x="42773" y="319821"/>
                  </a:lnTo>
                  <a:lnTo>
                    <a:pt x="41147" y="311785"/>
                  </a:lnTo>
                  <a:lnTo>
                    <a:pt x="41147" y="291211"/>
                  </a:lnTo>
                  <a:close/>
                </a:path>
                <a:path w="123825" h="414654">
                  <a:moveTo>
                    <a:pt x="61721" y="0"/>
                  </a:moveTo>
                  <a:lnTo>
                    <a:pt x="53738" y="1625"/>
                  </a:lnTo>
                  <a:lnTo>
                    <a:pt x="47196" y="6048"/>
                  </a:lnTo>
                  <a:lnTo>
                    <a:pt x="42773" y="12590"/>
                  </a:lnTo>
                  <a:lnTo>
                    <a:pt x="41147" y="20574"/>
                  </a:lnTo>
                  <a:lnTo>
                    <a:pt x="41147" y="311785"/>
                  </a:lnTo>
                  <a:lnTo>
                    <a:pt x="42773" y="319821"/>
                  </a:lnTo>
                  <a:lnTo>
                    <a:pt x="47196" y="326358"/>
                  </a:lnTo>
                  <a:lnTo>
                    <a:pt x="53738" y="330751"/>
                  </a:lnTo>
                  <a:lnTo>
                    <a:pt x="61721" y="332359"/>
                  </a:lnTo>
                  <a:lnTo>
                    <a:pt x="69705" y="330751"/>
                  </a:lnTo>
                  <a:lnTo>
                    <a:pt x="76247" y="326358"/>
                  </a:lnTo>
                  <a:lnTo>
                    <a:pt x="80670" y="319821"/>
                  </a:lnTo>
                  <a:lnTo>
                    <a:pt x="82295" y="311785"/>
                  </a:lnTo>
                  <a:lnTo>
                    <a:pt x="82295" y="20574"/>
                  </a:lnTo>
                  <a:lnTo>
                    <a:pt x="80670" y="12590"/>
                  </a:lnTo>
                  <a:lnTo>
                    <a:pt x="76247" y="6048"/>
                  </a:lnTo>
                  <a:lnTo>
                    <a:pt x="69705" y="1625"/>
                  </a:lnTo>
                  <a:lnTo>
                    <a:pt x="61721" y="0"/>
                  </a:lnTo>
                  <a:close/>
                </a:path>
                <a:path w="123825" h="414654">
                  <a:moveTo>
                    <a:pt x="123443" y="291211"/>
                  </a:moveTo>
                  <a:lnTo>
                    <a:pt x="82295" y="291211"/>
                  </a:lnTo>
                  <a:lnTo>
                    <a:pt x="82295" y="311785"/>
                  </a:lnTo>
                  <a:lnTo>
                    <a:pt x="80670" y="319821"/>
                  </a:lnTo>
                  <a:lnTo>
                    <a:pt x="76247" y="326358"/>
                  </a:lnTo>
                  <a:lnTo>
                    <a:pt x="69705" y="330751"/>
                  </a:lnTo>
                  <a:lnTo>
                    <a:pt x="61721" y="332359"/>
                  </a:lnTo>
                  <a:lnTo>
                    <a:pt x="102869" y="332359"/>
                  </a:lnTo>
                  <a:lnTo>
                    <a:pt x="123443" y="291211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1175715" y="2918333"/>
            <a:ext cx="7479665" cy="1471930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90"/>
              </a:spcBef>
            </a:pPr>
            <a:r>
              <a:rPr sz="1800" spc="-10" dirty="0">
                <a:solidFill>
                  <a:srgbClr val="C00000"/>
                </a:solidFill>
                <a:latin typeface="Gothic Uralic"/>
                <a:cs typeface="Gothic Uralic"/>
              </a:rPr>
              <a:t>Expand</a:t>
            </a:r>
            <a:r>
              <a:rPr sz="1800" spc="-60" dirty="0">
                <a:solidFill>
                  <a:srgbClr val="C00000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Gothic Uralic"/>
                <a:cs typeface="Gothic Uralic"/>
              </a:rPr>
              <a:t>node</a:t>
            </a:r>
            <a:endParaRPr sz="18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  <a:tabLst>
                <a:tab pos="4099560" algn="l"/>
                <a:tab pos="4378325" algn="l"/>
              </a:tabLst>
            </a:pPr>
            <a:r>
              <a:rPr sz="2400" spc="-7" baseline="2000" dirty="0">
                <a:latin typeface="Gothic Uralic"/>
                <a:cs typeface="Gothic Uralic"/>
              </a:rPr>
              <a:t>FRONT</a:t>
            </a:r>
            <a:r>
              <a:rPr sz="2400" u="sng" spc="-7" baseline="2000" dirty="0">
                <a:uFill>
                  <a:solidFill>
                    <a:srgbClr val="C00000"/>
                  </a:solidFill>
                </a:uFill>
                <a:latin typeface="Gothic Uralic"/>
                <a:cs typeface="Gothic Uralic"/>
              </a:rPr>
              <a:t> 	</a:t>
            </a:r>
            <a:r>
              <a:rPr sz="2400" spc="-7" baseline="2000" dirty="0">
                <a:latin typeface="Gothic Uralic"/>
                <a:cs typeface="Gothic Uralic"/>
              </a:rPr>
              <a:t>	</a:t>
            </a:r>
            <a:r>
              <a:rPr sz="1800" spc="-10" dirty="0">
                <a:latin typeface="Gothic Uralic"/>
                <a:cs typeface="Gothic Uralic"/>
              </a:rPr>
              <a:t>Waiting</a:t>
            </a:r>
            <a:endParaRPr sz="180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600">
              <a:latin typeface="Gothic Uralic"/>
              <a:cs typeface="Gothic Uralic"/>
            </a:endParaRPr>
          </a:p>
          <a:p>
            <a:pPr marL="4380865">
              <a:lnSpc>
                <a:spcPct val="100000"/>
              </a:lnSpc>
            </a:pPr>
            <a:r>
              <a:rPr sz="1800" spc="-5" dirty="0">
                <a:latin typeface="Gothic Uralic"/>
                <a:cs typeface="Gothic Uralic"/>
              </a:rPr>
              <a:t>Explored</a:t>
            </a:r>
            <a:endParaRPr sz="180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32852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4572" y="0"/>
            <a:ext cx="12201525" cy="1176655"/>
            <a:chOff x="-4572" y="0"/>
            <a:chExt cx="12201525" cy="117665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11673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1167765"/>
            </a:xfrm>
            <a:custGeom>
              <a:avLst/>
              <a:gdLst/>
              <a:ahLst/>
              <a:cxnLst/>
              <a:rect l="l" t="t" r="r" b="b"/>
              <a:pathLst>
                <a:path w="12192000" h="1167765">
                  <a:moveTo>
                    <a:pt x="12192000" y="0"/>
                  </a:moveTo>
                  <a:lnTo>
                    <a:pt x="0" y="0"/>
                  </a:lnTo>
                  <a:lnTo>
                    <a:pt x="0" y="1007999"/>
                  </a:lnTo>
                  <a:lnTo>
                    <a:pt x="1996058" y="1007999"/>
                  </a:lnTo>
                  <a:lnTo>
                    <a:pt x="2377059" y="1160652"/>
                  </a:lnTo>
                  <a:lnTo>
                    <a:pt x="2385441" y="1162303"/>
                  </a:lnTo>
                  <a:lnTo>
                    <a:pt x="2398141" y="1164844"/>
                  </a:lnTo>
                  <a:lnTo>
                    <a:pt x="2410841" y="1167384"/>
                  </a:lnTo>
                  <a:lnTo>
                    <a:pt x="2421509" y="1167384"/>
                  </a:lnTo>
                  <a:lnTo>
                    <a:pt x="2434209" y="1167384"/>
                  </a:lnTo>
                  <a:lnTo>
                    <a:pt x="2444750" y="1164844"/>
                  </a:lnTo>
                  <a:lnTo>
                    <a:pt x="2457450" y="1162303"/>
                  </a:lnTo>
                  <a:lnTo>
                    <a:pt x="2465959" y="1160652"/>
                  </a:lnTo>
                  <a:lnTo>
                    <a:pt x="2846959" y="1007999"/>
                  </a:lnTo>
                  <a:lnTo>
                    <a:pt x="12192000" y="1007999"/>
                  </a:lnTo>
                  <a:lnTo>
                    <a:pt x="12192000" y="0"/>
                  </a:lnTo>
                  <a:close/>
                </a:path>
              </a:pathLst>
            </a:custGeom>
            <a:ln w="9144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2544" y="0"/>
              <a:ext cx="8738616" cy="11490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80537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Implementing </a:t>
            </a:r>
            <a:r>
              <a:rPr spc="-10" dirty="0"/>
              <a:t>Search</a:t>
            </a:r>
            <a:r>
              <a:rPr spc="25" dirty="0"/>
              <a:t> </a:t>
            </a:r>
            <a:r>
              <a:rPr spc="-5" dirty="0"/>
              <a:t>Algorithms</a:t>
            </a:r>
          </a:p>
        </p:txBody>
      </p:sp>
      <p:sp>
        <p:nvSpPr>
          <p:cNvPr id="8" name="object 8"/>
          <p:cNvSpPr/>
          <p:nvPr/>
        </p:nvSpPr>
        <p:spPr>
          <a:xfrm>
            <a:off x="673608" y="1862315"/>
            <a:ext cx="3137916" cy="742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97737" y="1989835"/>
            <a:ext cx="2695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Depth-First</a:t>
            </a:r>
            <a:r>
              <a:rPr sz="2400" b="1" i="1" spc="-60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400" b="1" i="1" dirty="0">
                <a:solidFill>
                  <a:srgbClr val="252525"/>
                </a:solidFill>
                <a:latin typeface="TeXGyreAdventor"/>
                <a:cs typeface="TeXGyreAdventor"/>
              </a:rPr>
              <a:t>Search</a:t>
            </a:r>
            <a:endParaRPr sz="2400">
              <a:latin typeface="TeXGyreAdventor"/>
              <a:cs typeface="TeXGyreAdventor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891283" y="3435096"/>
            <a:ext cx="3331845" cy="277495"/>
          </a:xfrm>
          <a:custGeom>
            <a:avLst/>
            <a:gdLst/>
            <a:ahLst/>
            <a:cxnLst/>
            <a:rect l="l" t="t" r="r" b="b"/>
            <a:pathLst>
              <a:path w="3331845" h="277495">
                <a:moveTo>
                  <a:pt x="0" y="277367"/>
                </a:moveTo>
                <a:lnTo>
                  <a:pt x="3331464" y="277367"/>
                </a:lnTo>
                <a:lnTo>
                  <a:pt x="3331464" y="0"/>
                </a:lnTo>
                <a:lnTo>
                  <a:pt x="0" y="0"/>
                </a:lnTo>
                <a:lnTo>
                  <a:pt x="0" y="277367"/>
                </a:lnTo>
                <a:close/>
              </a:path>
            </a:pathLst>
          </a:custGeom>
          <a:ln w="9144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1883664" y="4101084"/>
            <a:ext cx="3343910" cy="288290"/>
            <a:chOff x="1883664" y="4101084"/>
            <a:chExt cx="3343910" cy="288290"/>
          </a:xfrm>
        </p:grpSpPr>
        <p:sp>
          <p:nvSpPr>
            <p:cNvPr id="12" name="object 12"/>
            <p:cNvSpPr/>
            <p:nvPr/>
          </p:nvSpPr>
          <p:spPr>
            <a:xfrm>
              <a:off x="1888236" y="4105656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5" h="277495">
                  <a:moveTo>
                    <a:pt x="184404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4" y="277368"/>
                  </a:lnTo>
                  <a:lnTo>
                    <a:pt x="1844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88236" y="4105656"/>
              <a:ext cx="3335020" cy="279400"/>
            </a:xfrm>
            <a:custGeom>
              <a:avLst/>
              <a:gdLst/>
              <a:ahLst/>
              <a:cxnLst/>
              <a:rect l="l" t="t" r="r" b="b"/>
              <a:pathLst>
                <a:path w="3335020" h="279400">
                  <a:moveTo>
                    <a:pt x="0" y="277368"/>
                  </a:moveTo>
                  <a:lnTo>
                    <a:pt x="184404" y="277368"/>
                  </a:lnTo>
                  <a:lnTo>
                    <a:pt x="184404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  <a:path w="3335020" h="279400">
                  <a:moveTo>
                    <a:pt x="3047" y="278892"/>
                  </a:moveTo>
                  <a:lnTo>
                    <a:pt x="3334512" y="278892"/>
                  </a:lnTo>
                  <a:lnTo>
                    <a:pt x="3334512" y="1524"/>
                  </a:lnTo>
                  <a:lnTo>
                    <a:pt x="3047" y="1524"/>
                  </a:lnTo>
                  <a:lnTo>
                    <a:pt x="3047" y="278892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6494526" y="3108960"/>
            <a:ext cx="4702810" cy="1506220"/>
            <a:chOff x="6494526" y="3108960"/>
            <a:chExt cx="4702810" cy="1506220"/>
          </a:xfrm>
        </p:grpSpPr>
        <p:sp>
          <p:nvSpPr>
            <p:cNvPr id="15" name="object 15"/>
            <p:cNvSpPr/>
            <p:nvPr/>
          </p:nvSpPr>
          <p:spPr>
            <a:xfrm>
              <a:off x="9819132" y="3113532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185927" y="0"/>
                  </a:moveTo>
                  <a:lnTo>
                    <a:pt x="0" y="0"/>
                  </a:lnTo>
                  <a:lnTo>
                    <a:pt x="0" y="277367"/>
                  </a:lnTo>
                  <a:lnTo>
                    <a:pt x="185927" y="277367"/>
                  </a:lnTo>
                  <a:lnTo>
                    <a:pt x="1859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819132" y="3113532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0" y="277367"/>
                  </a:moveTo>
                  <a:lnTo>
                    <a:pt x="185927" y="277367"/>
                  </a:lnTo>
                  <a:lnTo>
                    <a:pt x="185927" y="0"/>
                  </a:lnTo>
                  <a:lnTo>
                    <a:pt x="0" y="0"/>
                  </a:lnTo>
                  <a:lnTo>
                    <a:pt x="0" y="277367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869680" y="3614928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869680" y="3614928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816084" y="3611880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185927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5927" y="277368"/>
                  </a:lnTo>
                  <a:lnTo>
                    <a:pt x="185927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816084" y="3611880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0" y="277368"/>
                  </a:moveTo>
                  <a:lnTo>
                    <a:pt x="185927" y="277368"/>
                  </a:lnTo>
                  <a:lnTo>
                    <a:pt x="185927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962644" y="3390900"/>
              <a:ext cx="949960" cy="224790"/>
            </a:xfrm>
            <a:custGeom>
              <a:avLst/>
              <a:gdLst/>
              <a:ahLst/>
              <a:cxnLst/>
              <a:rect l="l" t="t" r="r" b="b"/>
              <a:pathLst>
                <a:path w="949959" h="224789">
                  <a:moveTo>
                    <a:pt x="949705" y="0"/>
                  </a:moveTo>
                  <a:lnTo>
                    <a:pt x="0" y="224536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722864" y="3611880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722864" y="3611880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912096" y="3390900"/>
              <a:ext cx="903605" cy="221615"/>
            </a:xfrm>
            <a:custGeom>
              <a:avLst/>
              <a:gdLst/>
              <a:ahLst/>
              <a:cxnLst/>
              <a:rect l="l" t="t" r="r" b="b"/>
              <a:pathLst>
                <a:path w="903604" h="221614">
                  <a:moveTo>
                    <a:pt x="0" y="0"/>
                  </a:moveTo>
                  <a:lnTo>
                    <a:pt x="903224" y="221487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456164" y="4107180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185927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5927" y="277368"/>
                  </a:lnTo>
                  <a:lnTo>
                    <a:pt x="1859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456164" y="4107180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0" y="277368"/>
                  </a:moveTo>
                  <a:lnTo>
                    <a:pt x="185927" y="277368"/>
                  </a:lnTo>
                  <a:lnTo>
                    <a:pt x="185927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722864" y="4110227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0722864" y="4110227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549128" y="3889248"/>
              <a:ext cx="269875" cy="221615"/>
            </a:xfrm>
            <a:custGeom>
              <a:avLst/>
              <a:gdLst/>
              <a:ahLst/>
              <a:cxnLst/>
              <a:rect l="l" t="t" r="r" b="b"/>
              <a:pathLst>
                <a:path w="269875" h="221614">
                  <a:moveTo>
                    <a:pt x="266826" y="13715"/>
                  </a:moveTo>
                  <a:lnTo>
                    <a:pt x="0" y="217931"/>
                  </a:lnTo>
                </a:path>
                <a:path w="269875" h="221614">
                  <a:moveTo>
                    <a:pt x="269748" y="0"/>
                  </a:moveTo>
                  <a:lnTo>
                    <a:pt x="266700" y="221487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1006328" y="4108704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185927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5927" y="277368"/>
                  </a:lnTo>
                  <a:lnTo>
                    <a:pt x="1859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1006328" y="4108704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0" y="277368"/>
                  </a:moveTo>
                  <a:lnTo>
                    <a:pt x="185927" y="277368"/>
                  </a:lnTo>
                  <a:lnTo>
                    <a:pt x="185927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0815828" y="3921252"/>
              <a:ext cx="284480" cy="187960"/>
            </a:xfrm>
            <a:custGeom>
              <a:avLst/>
              <a:gdLst/>
              <a:ahLst/>
              <a:cxnLst/>
              <a:rect l="l" t="t" r="r" b="b"/>
              <a:pathLst>
                <a:path w="284479" h="187960">
                  <a:moveTo>
                    <a:pt x="0" y="0"/>
                  </a:moveTo>
                  <a:lnTo>
                    <a:pt x="284225" y="187579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454896" y="4110227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454896" y="4110227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803891" y="4110227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803891" y="4110227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0140696" y="4110227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0140696" y="4110227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9547860" y="3887724"/>
              <a:ext cx="685165" cy="223520"/>
            </a:xfrm>
            <a:custGeom>
              <a:avLst/>
              <a:gdLst/>
              <a:ahLst/>
              <a:cxnLst/>
              <a:rect l="l" t="t" r="r" b="b"/>
              <a:pathLst>
                <a:path w="685165" h="223520">
                  <a:moveTo>
                    <a:pt x="348996" y="0"/>
                  </a:moveTo>
                  <a:lnTo>
                    <a:pt x="0" y="223012"/>
                  </a:lnTo>
                </a:path>
                <a:path w="685165" h="223520">
                  <a:moveTo>
                    <a:pt x="352044" y="1524"/>
                  </a:moveTo>
                  <a:lnTo>
                    <a:pt x="348996" y="223012"/>
                  </a:lnTo>
                </a:path>
                <a:path w="685165" h="223520">
                  <a:moveTo>
                    <a:pt x="348996" y="15239"/>
                  </a:moveTo>
                  <a:lnTo>
                    <a:pt x="684911" y="222757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859011" y="4107180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859011" y="4107180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9194292" y="4107180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185927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5927" y="277368"/>
                  </a:lnTo>
                  <a:lnTo>
                    <a:pt x="1859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9194292" y="4107180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0" y="277368"/>
                  </a:moveTo>
                  <a:lnTo>
                    <a:pt x="185927" y="277368"/>
                  </a:lnTo>
                  <a:lnTo>
                    <a:pt x="185927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510016" y="4107180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510016" y="4107180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503920" y="3390900"/>
              <a:ext cx="2683510" cy="1219835"/>
            </a:xfrm>
            <a:custGeom>
              <a:avLst/>
              <a:gdLst/>
              <a:ahLst/>
              <a:cxnLst/>
              <a:rect l="l" t="t" r="r" b="b"/>
              <a:pathLst>
                <a:path w="2683509" h="1219835">
                  <a:moveTo>
                    <a:pt x="448055" y="493775"/>
                  </a:moveTo>
                  <a:lnTo>
                    <a:pt x="99059" y="716788"/>
                  </a:lnTo>
                </a:path>
                <a:path w="2683509" h="1219835">
                  <a:moveTo>
                    <a:pt x="451103" y="495300"/>
                  </a:moveTo>
                  <a:lnTo>
                    <a:pt x="448055" y="716788"/>
                  </a:lnTo>
                </a:path>
                <a:path w="2683509" h="1219835">
                  <a:moveTo>
                    <a:pt x="448055" y="509016"/>
                  </a:moveTo>
                  <a:lnTo>
                    <a:pt x="783971" y="716533"/>
                  </a:lnTo>
                </a:path>
                <a:path w="2683509" h="1219835">
                  <a:moveTo>
                    <a:pt x="450469" y="996695"/>
                  </a:moveTo>
                  <a:lnTo>
                    <a:pt x="358139" y="1215898"/>
                  </a:lnTo>
                </a:path>
                <a:path w="2683509" h="1219835">
                  <a:moveTo>
                    <a:pt x="452627" y="998219"/>
                  </a:moveTo>
                  <a:lnTo>
                    <a:pt x="449579" y="1219708"/>
                  </a:lnTo>
                </a:path>
                <a:path w="2683509" h="1219835">
                  <a:moveTo>
                    <a:pt x="449579" y="1013460"/>
                  </a:moveTo>
                  <a:lnTo>
                    <a:pt x="531113" y="1217168"/>
                  </a:lnTo>
                </a:path>
                <a:path w="2683509" h="1219835">
                  <a:moveTo>
                    <a:pt x="92328" y="996695"/>
                  </a:moveTo>
                  <a:lnTo>
                    <a:pt x="0" y="1215898"/>
                  </a:lnTo>
                </a:path>
                <a:path w="2683509" h="1219835">
                  <a:moveTo>
                    <a:pt x="96011" y="998219"/>
                  </a:moveTo>
                  <a:lnTo>
                    <a:pt x="92963" y="1219708"/>
                  </a:lnTo>
                </a:path>
                <a:path w="2683509" h="1219835">
                  <a:moveTo>
                    <a:pt x="92963" y="1013460"/>
                  </a:moveTo>
                  <a:lnTo>
                    <a:pt x="174498" y="1217168"/>
                  </a:lnTo>
                </a:path>
                <a:path w="2683509" h="1219835">
                  <a:moveTo>
                    <a:pt x="782701" y="996695"/>
                  </a:moveTo>
                  <a:lnTo>
                    <a:pt x="690372" y="1215898"/>
                  </a:lnTo>
                </a:path>
                <a:path w="2683509" h="1219835">
                  <a:moveTo>
                    <a:pt x="786383" y="998219"/>
                  </a:moveTo>
                  <a:lnTo>
                    <a:pt x="783335" y="1219708"/>
                  </a:lnTo>
                </a:path>
                <a:path w="2683509" h="1219835">
                  <a:moveTo>
                    <a:pt x="783335" y="1013460"/>
                  </a:moveTo>
                  <a:lnTo>
                    <a:pt x="864870" y="1217168"/>
                  </a:lnTo>
                </a:path>
                <a:path w="2683509" h="1219835">
                  <a:moveTo>
                    <a:pt x="1396873" y="995172"/>
                  </a:moveTo>
                  <a:lnTo>
                    <a:pt x="1304544" y="1214374"/>
                  </a:lnTo>
                </a:path>
                <a:path w="2683509" h="1219835">
                  <a:moveTo>
                    <a:pt x="1400555" y="996695"/>
                  </a:moveTo>
                  <a:lnTo>
                    <a:pt x="1397507" y="1218183"/>
                  </a:lnTo>
                </a:path>
                <a:path w="2683509" h="1219835">
                  <a:moveTo>
                    <a:pt x="1397507" y="1010412"/>
                  </a:moveTo>
                  <a:lnTo>
                    <a:pt x="1479041" y="1214120"/>
                  </a:lnTo>
                </a:path>
                <a:path w="2683509" h="1219835">
                  <a:moveTo>
                    <a:pt x="1040256" y="995172"/>
                  </a:moveTo>
                  <a:lnTo>
                    <a:pt x="947927" y="1214374"/>
                  </a:lnTo>
                </a:path>
                <a:path w="2683509" h="1219835">
                  <a:moveTo>
                    <a:pt x="1042415" y="996695"/>
                  </a:moveTo>
                  <a:lnTo>
                    <a:pt x="1039368" y="1218183"/>
                  </a:lnTo>
                </a:path>
                <a:path w="2683509" h="1219835">
                  <a:moveTo>
                    <a:pt x="1039368" y="1010412"/>
                  </a:moveTo>
                  <a:lnTo>
                    <a:pt x="1120902" y="1214120"/>
                  </a:lnTo>
                </a:path>
                <a:path w="2683509" h="1219835">
                  <a:moveTo>
                    <a:pt x="1730628" y="995172"/>
                  </a:moveTo>
                  <a:lnTo>
                    <a:pt x="1638300" y="1214374"/>
                  </a:lnTo>
                </a:path>
                <a:path w="2683509" h="1219835">
                  <a:moveTo>
                    <a:pt x="1734311" y="996695"/>
                  </a:moveTo>
                  <a:lnTo>
                    <a:pt x="1731263" y="1218183"/>
                  </a:lnTo>
                </a:path>
                <a:path w="2683509" h="1219835">
                  <a:moveTo>
                    <a:pt x="1731263" y="1010412"/>
                  </a:moveTo>
                  <a:lnTo>
                    <a:pt x="1812798" y="1214120"/>
                  </a:lnTo>
                </a:path>
                <a:path w="2683509" h="1219835">
                  <a:moveTo>
                    <a:pt x="2314321" y="993648"/>
                  </a:moveTo>
                  <a:lnTo>
                    <a:pt x="2221991" y="1212850"/>
                  </a:lnTo>
                </a:path>
                <a:path w="2683509" h="1219835">
                  <a:moveTo>
                    <a:pt x="2318004" y="995172"/>
                  </a:moveTo>
                  <a:lnTo>
                    <a:pt x="2314955" y="1216660"/>
                  </a:lnTo>
                </a:path>
                <a:path w="2683509" h="1219835">
                  <a:moveTo>
                    <a:pt x="2314955" y="1008888"/>
                  </a:moveTo>
                  <a:lnTo>
                    <a:pt x="2396489" y="1212595"/>
                  </a:lnTo>
                </a:path>
                <a:path w="2683509" h="1219835">
                  <a:moveTo>
                    <a:pt x="2038477" y="993648"/>
                  </a:moveTo>
                  <a:lnTo>
                    <a:pt x="1946148" y="1212850"/>
                  </a:lnTo>
                </a:path>
                <a:path w="2683509" h="1219835">
                  <a:moveTo>
                    <a:pt x="2040635" y="995172"/>
                  </a:moveTo>
                  <a:lnTo>
                    <a:pt x="2037587" y="1216660"/>
                  </a:lnTo>
                </a:path>
                <a:path w="2683509" h="1219835">
                  <a:moveTo>
                    <a:pt x="2037587" y="1008888"/>
                  </a:moveTo>
                  <a:lnTo>
                    <a:pt x="2119122" y="1212595"/>
                  </a:lnTo>
                </a:path>
                <a:path w="2683509" h="1219835">
                  <a:moveTo>
                    <a:pt x="2600832" y="993648"/>
                  </a:moveTo>
                  <a:lnTo>
                    <a:pt x="2508504" y="1212850"/>
                  </a:lnTo>
                </a:path>
                <a:path w="2683509" h="1219835">
                  <a:moveTo>
                    <a:pt x="2604515" y="995172"/>
                  </a:moveTo>
                  <a:lnTo>
                    <a:pt x="2601468" y="1216660"/>
                  </a:lnTo>
                </a:path>
                <a:path w="2683509" h="1219835">
                  <a:moveTo>
                    <a:pt x="2601468" y="1008888"/>
                  </a:moveTo>
                  <a:lnTo>
                    <a:pt x="2683002" y="1212595"/>
                  </a:lnTo>
                </a:path>
                <a:path w="2683509" h="1219835">
                  <a:moveTo>
                    <a:pt x="1408176" y="0"/>
                  </a:moveTo>
                  <a:lnTo>
                    <a:pt x="1405127" y="221487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494526" y="3521456"/>
              <a:ext cx="2032000" cy="212090"/>
            </a:xfrm>
            <a:custGeom>
              <a:avLst/>
              <a:gdLst/>
              <a:ahLst/>
              <a:cxnLst/>
              <a:rect l="l" t="t" r="r" b="b"/>
              <a:pathLst>
                <a:path w="2032000" h="212089">
                  <a:moveTo>
                    <a:pt x="124546" y="41038"/>
                  </a:moveTo>
                  <a:lnTo>
                    <a:pt x="121713" y="82056"/>
                  </a:lnTo>
                  <a:lnTo>
                    <a:pt x="2009648" y="212090"/>
                  </a:lnTo>
                  <a:lnTo>
                    <a:pt x="2017795" y="211024"/>
                  </a:lnTo>
                  <a:lnTo>
                    <a:pt x="2024634" y="207089"/>
                  </a:lnTo>
                  <a:lnTo>
                    <a:pt x="2029471" y="200892"/>
                  </a:lnTo>
                  <a:lnTo>
                    <a:pt x="2031619" y="193040"/>
                  </a:lnTo>
                  <a:lnTo>
                    <a:pt x="2030553" y="184892"/>
                  </a:lnTo>
                  <a:lnTo>
                    <a:pt x="2026618" y="178054"/>
                  </a:lnTo>
                  <a:lnTo>
                    <a:pt x="2020421" y="173216"/>
                  </a:lnTo>
                  <a:lnTo>
                    <a:pt x="2012569" y="171069"/>
                  </a:lnTo>
                  <a:lnTo>
                    <a:pt x="124546" y="41038"/>
                  </a:lnTo>
                  <a:close/>
                </a:path>
                <a:path w="2032000" h="212089">
                  <a:moveTo>
                    <a:pt x="127380" y="0"/>
                  </a:moveTo>
                  <a:lnTo>
                    <a:pt x="0" y="53086"/>
                  </a:lnTo>
                  <a:lnTo>
                    <a:pt x="118872" y="123190"/>
                  </a:lnTo>
                  <a:lnTo>
                    <a:pt x="121713" y="82056"/>
                  </a:lnTo>
                  <a:lnTo>
                    <a:pt x="101219" y="80645"/>
                  </a:lnTo>
                  <a:lnTo>
                    <a:pt x="93346" y="78499"/>
                  </a:lnTo>
                  <a:lnTo>
                    <a:pt x="87106" y="73675"/>
                  </a:lnTo>
                  <a:lnTo>
                    <a:pt x="83127" y="66875"/>
                  </a:lnTo>
                  <a:lnTo>
                    <a:pt x="82042" y="58801"/>
                  </a:lnTo>
                  <a:lnTo>
                    <a:pt x="84260" y="50875"/>
                  </a:lnTo>
                  <a:lnTo>
                    <a:pt x="89122" y="44640"/>
                  </a:lnTo>
                  <a:lnTo>
                    <a:pt x="95936" y="40691"/>
                  </a:lnTo>
                  <a:lnTo>
                    <a:pt x="104013" y="39624"/>
                  </a:lnTo>
                  <a:lnTo>
                    <a:pt x="124644" y="39624"/>
                  </a:lnTo>
                  <a:lnTo>
                    <a:pt x="127380" y="0"/>
                  </a:lnTo>
                  <a:close/>
                </a:path>
                <a:path w="2032000" h="212089">
                  <a:moveTo>
                    <a:pt x="104013" y="39624"/>
                  </a:moveTo>
                  <a:lnTo>
                    <a:pt x="95936" y="40691"/>
                  </a:lnTo>
                  <a:lnTo>
                    <a:pt x="89122" y="44640"/>
                  </a:lnTo>
                  <a:lnTo>
                    <a:pt x="84260" y="50875"/>
                  </a:lnTo>
                  <a:lnTo>
                    <a:pt x="82042" y="58801"/>
                  </a:lnTo>
                  <a:lnTo>
                    <a:pt x="83127" y="66875"/>
                  </a:lnTo>
                  <a:lnTo>
                    <a:pt x="87106" y="73675"/>
                  </a:lnTo>
                  <a:lnTo>
                    <a:pt x="93346" y="78499"/>
                  </a:lnTo>
                  <a:lnTo>
                    <a:pt x="101219" y="80645"/>
                  </a:lnTo>
                  <a:lnTo>
                    <a:pt x="121713" y="82056"/>
                  </a:lnTo>
                  <a:lnTo>
                    <a:pt x="124546" y="41038"/>
                  </a:lnTo>
                  <a:lnTo>
                    <a:pt x="104013" y="39624"/>
                  </a:lnTo>
                  <a:close/>
                </a:path>
                <a:path w="2032000" h="212089">
                  <a:moveTo>
                    <a:pt x="124644" y="39624"/>
                  </a:moveTo>
                  <a:lnTo>
                    <a:pt x="104013" y="39624"/>
                  </a:lnTo>
                  <a:lnTo>
                    <a:pt x="124546" y="41038"/>
                  </a:lnTo>
                  <a:lnTo>
                    <a:pt x="124644" y="39624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5541645" y="3418713"/>
            <a:ext cx="859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Gothic Uralic"/>
                <a:cs typeface="Gothic Uralic"/>
              </a:rPr>
              <a:t>Waiting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544058" y="4090161"/>
            <a:ext cx="9823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othic Uralic"/>
                <a:cs typeface="Gothic Uralic"/>
              </a:rPr>
              <a:t>Ex</a:t>
            </a:r>
            <a:r>
              <a:rPr sz="1800" spc="-10" dirty="0">
                <a:latin typeface="Gothic Uralic"/>
                <a:cs typeface="Gothic Uralic"/>
              </a:rPr>
              <a:t>p</a:t>
            </a:r>
            <a:r>
              <a:rPr sz="1800" spc="10" dirty="0">
                <a:latin typeface="Gothic Uralic"/>
                <a:cs typeface="Gothic Uralic"/>
              </a:rPr>
              <a:t>l</a:t>
            </a:r>
            <a:r>
              <a:rPr sz="1800" spc="-5" dirty="0">
                <a:latin typeface="Gothic Uralic"/>
                <a:cs typeface="Gothic Uralic"/>
              </a:rPr>
              <a:t>or</a:t>
            </a:r>
            <a:r>
              <a:rPr sz="1800" spc="-20" dirty="0">
                <a:latin typeface="Gothic Uralic"/>
                <a:cs typeface="Gothic Uralic"/>
              </a:rPr>
              <a:t>e</a:t>
            </a:r>
            <a:r>
              <a:rPr sz="1800" dirty="0">
                <a:latin typeface="Gothic Uralic"/>
                <a:cs typeface="Gothic Uralic"/>
              </a:rPr>
              <a:t>d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132446" y="3031363"/>
            <a:ext cx="1664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00000"/>
                </a:solidFill>
                <a:latin typeface="Gothic Uralic"/>
                <a:cs typeface="Gothic Uralic"/>
              </a:rPr>
              <a:t>Discover</a:t>
            </a:r>
            <a:r>
              <a:rPr sz="1800" spc="-85" dirty="0">
                <a:solidFill>
                  <a:srgbClr val="C00000"/>
                </a:solidFill>
                <a:latin typeface="Gothic Uralic"/>
                <a:cs typeface="Gothic Uralic"/>
              </a:rPr>
              <a:t> </a:t>
            </a:r>
            <a:r>
              <a:rPr sz="1800" dirty="0">
                <a:solidFill>
                  <a:srgbClr val="C00000"/>
                </a:solidFill>
                <a:latin typeface="Gothic Uralic"/>
                <a:cs typeface="Gothic Uralic"/>
              </a:rPr>
              <a:t>fringe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175715" y="3441319"/>
            <a:ext cx="6591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latin typeface="Gothic Uralic"/>
                <a:cs typeface="Gothic Uralic"/>
              </a:rPr>
              <a:t>F</a:t>
            </a:r>
            <a:r>
              <a:rPr sz="1600" spc="-5" dirty="0">
                <a:latin typeface="Gothic Uralic"/>
                <a:cs typeface="Gothic Uralic"/>
              </a:rPr>
              <a:t>R</a:t>
            </a:r>
            <a:r>
              <a:rPr sz="1600" dirty="0">
                <a:latin typeface="Gothic Uralic"/>
                <a:cs typeface="Gothic Uralic"/>
              </a:rPr>
              <a:t>O</a:t>
            </a:r>
            <a:r>
              <a:rPr sz="1600" spc="-10" dirty="0">
                <a:latin typeface="Gothic Uralic"/>
                <a:cs typeface="Gothic Uralic"/>
              </a:rPr>
              <a:t>N</a:t>
            </a:r>
            <a:r>
              <a:rPr sz="1600" spc="-5" dirty="0">
                <a:latin typeface="Gothic Uralic"/>
                <a:cs typeface="Gothic Uralic"/>
              </a:rPr>
              <a:t>T</a:t>
            </a:r>
            <a:endParaRPr sz="160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0"/>
            <a:ext cx="8738616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80537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Implementing </a:t>
            </a:r>
            <a:r>
              <a:rPr spc="-10" dirty="0"/>
              <a:t>Search</a:t>
            </a:r>
            <a:r>
              <a:rPr spc="25" dirty="0"/>
              <a:t> </a:t>
            </a:r>
            <a:r>
              <a:rPr spc="-5" dirty="0"/>
              <a:t>Algorithms</a:t>
            </a:r>
          </a:p>
        </p:txBody>
      </p:sp>
      <p:sp>
        <p:nvSpPr>
          <p:cNvPr id="4" name="object 4"/>
          <p:cNvSpPr/>
          <p:nvPr/>
        </p:nvSpPr>
        <p:spPr>
          <a:xfrm>
            <a:off x="673608" y="1862315"/>
            <a:ext cx="3137916" cy="742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97737" y="1989835"/>
            <a:ext cx="2695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Depth-First</a:t>
            </a:r>
            <a:r>
              <a:rPr sz="2400" b="1" i="1" spc="-60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400" b="1" i="1" dirty="0">
                <a:solidFill>
                  <a:srgbClr val="252525"/>
                </a:solidFill>
                <a:latin typeface="TeXGyreAdventor"/>
                <a:cs typeface="TeXGyreAdventor"/>
              </a:rPr>
              <a:t>Search</a:t>
            </a:r>
            <a:endParaRPr sz="2400">
              <a:latin typeface="TeXGyreAdventor"/>
              <a:cs typeface="TeXGyreAdventor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499347" y="3108960"/>
            <a:ext cx="2697480" cy="1506220"/>
            <a:chOff x="8499347" y="3108960"/>
            <a:chExt cx="2697480" cy="1506220"/>
          </a:xfrm>
        </p:grpSpPr>
        <p:sp>
          <p:nvSpPr>
            <p:cNvPr id="7" name="object 7"/>
            <p:cNvSpPr/>
            <p:nvPr/>
          </p:nvSpPr>
          <p:spPr>
            <a:xfrm>
              <a:off x="9819131" y="3113532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185927" y="0"/>
                  </a:moveTo>
                  <a:lnTo>
                    <a:pt x="0" y="0"/>
                  </a:lnTo>
                  <a:lnTo>
                    <a:pt x="0" y="277367"/>
                  </a:lnTo>
                  <a:lnTo>
                    <a:pt x="185927" y="277367"/>
                  </a:lnTo>
                  <a:lnTo>
                    <a:pt x="1859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819131" y="3113532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0" y="277367"/>
                  </a:moveTo>
                  <a:lnTo>
                    <a:pt x="185927" y="277367"/>
                  </a:lnTo>
                  <a:lnTo>
                    <a:pt x="185927" y="0"/>
                  </a:lnTo>
                  <a:lnTo>
                    <a:pt x="0" y="0"/>
                  </a:lnTo>
                  <a:lnTo>
                    <a:pt x="0" y="277367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869679" y="3614928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869679" y="3614928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816083" y="3611880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185927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5927" y="277368"/>
                  </a:lnTo>
                  <a:lnTo>
                    <a:pt x="185927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816083" y="3611880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0" y="277368"/>
                  </a:moveTo>
                  <a:lnTo>
                    <a:pt x="185927" y="277368"/>
                  </a:lnTo>
                  <a:lnTo>
                    <a:pt x="185927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962643" y="3390900"/>
              <a:ext cx="949960" cy="224790"/>
            </a:xfrm>
            <a:custGeom>
              <a:avLst/>
              <a:gdLst/>
              <a:ahLst/>
              <a:cxnLst/>
              <a:rect l="l" t="t" r="r" b="b"/>
              <a:pathLst>
                <a:path w="949959" h="224789">
                  <a:moveTo>
                    <a:pt x="949705" y="0"/>
                  </a:moveTo>
                  <a:lnTo>
                    <a:pt x="0" y="224536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722863" y="3611880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722863" y="3611880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912095" y="3390900"/>
              <a:ext cx="903605" cy="221615"/>
            </a:xfrm>
            <a:custGeom>
              <a:avLst/>
              <a:gdLst/>
              <a:ahLst/>
              <a:cxnLst/>
              <a:rect l="l" t="t" r="r" b="b"/>
              <a:pathLst>
                <a:path w="903604" h="221614">
                  <a:moveTo>
                    <a:pt x="0" y="0"/>
                  </a:moveTo>
                  <a:lnTo>
                    <a:pt x="903224" y="221487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456163" y="4107180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185927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5927" y="277368"/>
                  </a:lnTo>
                  <a:lnTo>
                    <a:pt x="1859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456163" y="4107180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0" y="277368"/>
                  </a:moveTo>
                  <a:lnTo>
                    <a:pt x="185927" y="277368"/>
                  </a:lnTo>
                  <a:lnTo>
                    <a:pt x="185927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722863" y="4110227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722863" y="4110227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549127" y="3889248"/>
              <a:ext cx="269875" cy="221615"/>
            </a:xfrm>
            <a:custGeom>
              <a:avLst/>
              <a:gdLst/>
              <a:ahLst/>
              <a:cxnLst/>
              <a:rect l="l" t="t" r="r" b="b"/>
              <a:pathLst>
                <a:path w="269875" h="221614">
                  <a:moveTo>
                    <a:pt x="266826" y="13715"/>
                  </a:moveTo>
                  <a:lnTo>
                    <a:pt x="0" y="217931"/>
                  </a:lnTo>
                </a:path>
                <a:path w="269875" h="221614">
                  <a:moveTo>
                    <a:pt x="269748" y="0"/>
                  </a:moveTo>
                  <a:lnTo>
                    <a:pt x="266700" y="221487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006327" y="4108704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185927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5927" y="277368"/>
                  </a:lnTo>
                  <a:lnTo>
                    <a:pt x="1859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006327" y="4108704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0" y="277368"/>
                  </a:moveTo>
                  <a:lnTo>
                    <a:pt x="185927" y="277368"/>
                  </a:lnTo>
                  <a:lnTo>
                    <a:pt x="185927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815827" y="3921252"/>
              <a:ext cx="284480" cy="187960"/>
            </a:xfrm>
            <a:custGeom>
              <a:avLst/>
              <a:gdLst/>
              <a:ahLst/>
              <a:cxnLst/>
              <a:rect l="l" t="t" r="r" b="b"/>
              <a:pathLst>
                <a:path w="284479" h="187960">
                  <a:moveTo>
                    <a:pt x="0" y="0"/>
                  </a:moveTo>
                  <a:lnTo>
                    <a:pt x="284225" y="187579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454895" y="4110227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454895" y="4110227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803891" y="4110227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803891" y="4110227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140695" y="4110227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0140695" y="4110227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547859" y="3887724"/>
              <a:ext cx="685165" cy="223520"/>
            </a:xfrm>
            <a:custGeom>
              <a:avLst/>
              <a:gdLst/>
              <a:ahLst/>
              <a:cxnLst/>
              <a:rect l="l" t="t" r="r" b="b"/>
              <a:pathLst>
                <a:path w="685165" h="223520">
                  <a:moveTo>
                    <a:pt x="348996" y="0"/>
                  </a:moveTo>
                  <a:lnTo>
                    <a:pt x="0" y="223012"/>
                  </a:lnTo>
                </a:path>
                <a:path w="685165" h="223520">
                  <a:moveTo>
                    <a:pt x="352044" y="1524"/>
                  </a:moveTo>
                  <a:lnTo>
                    <a:pt x="348996" y="223012"/>
                  </a:lnTo>
                </a:path>
                <a:path w="685165" h="223520">
                  <a:moveTo>
                    <a:pt x="348996" y="15239"/>
                  </a:moveTo>
                  <a:lnTo>
                    <a:pt x="684911" y="222757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859011" y="4107180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859011" y="4107180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194291" y="4107180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185927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5927" y="277368"/>
                  </a:lnTo>
                  <a:lnTo>
                    <a:pt x="1859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194291" y="4107180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0" y="277368"/>
                  </a:moveTo>
                  <a:lnTo>
                    <a:pt x="185927" y="277368"/>
                  </a:lnTo>
                  <a:lnTo>
                    <a:pt x="185927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510015" y="4107180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510015" y="4107180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503919" y="3390900"/>
              <a:ext cx="2683510" cy="1219835"/>
            </a:xfrm>
            <a:custGeom>
              <a:avLst/>
              <a:gdLst/>
              <a:ahLst/>
              <a:cxnLst/>
              <a:rect l="l" t="t" r="r" b="b"/>
              <a:pathLst>
                <a:path w="2683509" h="1219835">
                  <a:moveTo>
                    <a:pt x="448055" y="493775"/>
                  </a:moveTo>
                  <a:lnTo>
                    <a:pt x="99059" y="716788"/>
                  </a:lnTo>
                </a:path>
                <a:path w="2683509" h="1219835">
                  <a:moveTo>
                    <a:pt x="451103" y="495300"/>
                  </a:moveTo>
                  <a:lnTo>
                    <a:pt x="448055" y="716788"/>
                  </a:lnTo>
                </a:path>
                <a:path w="2683509" h="1219835">
                  <a:moveTo>
                    <a:pt x="448055" y="509016"/>
                  </a:moveTo>
                  <a:lnTo>
                    <a:pt x="783971" y="716533"/>
                  </a:lnTo>
                </a:path>
                <a:path w="2683509" h="1219835">
                  <a:moveTo>
                    <a:pt x="450469" y="996695"/>
                  </a:moveTo>
                  <a:lnTo>
                    <a:pt x="358139" y="1215898"/>
                  </a:lnTo>
                </a:path>
                <a:path w="2683509" h="1219835">
                  <a:moveTo>
                    <a:pt x="452627" y="998219"/>
                  </a:moveTo>
                  <a:lnTo>
                    <a:pt x="449579" y="1219708"/>
                  </a:lnTo>
                </a:path>
                <a:path w="2683509" h="1219835">
                  <a:moveTo>
                    <a:pt x="449579" y="1013460"/>
                  </a:moveTo>
                  <a:lnTo>
                    <a:pt x="531113" y="1217168"/>
                  </a:lnTo>
                </a:path>
                <a:path w="2683509" h="1219835">
                  <a:moveTo>
                    <a:pt x="92328" y="996695"/>
                  </a:moveTo>
                  <a:lnTo>
                    <a:pt x="0" y="1215898"/>
                  </a:lnTo>
                </a:path>
                <a:path w="2683509" h="1219835">
                  <a:moveTo>
                    <a:pt x="96011" y="998219"/>
                  </a:moveTo>
                  <a:lnTo>
                    <a:pt x="92963" y="1219708"/>
                  </a:lnTo>
                </a:path>
                <a:path w="2683509" h="1219835">
                  <a:moveTo>
                    <a:pt x="92963" y="1013460"/>
                  </a:moveTo>
                  <a:lnTo>
                    <a:pt x="174498" y="1217168"/>
                  </a:lnTo>
                </a:path>
                <a:path w="2683509" h="1219835">
                  <a:moveTo>
                    <a:pt x="782701" y="996695"/>
                  </a:moveTo>
                  <a:lnTo>
                    <a:pt x="690372" y="1215898"/>
                  </a:lnTo>
                </a:path>
                <a:path w="2683509" h="1219835">
                  <a:moveTo>
                    <a:pt x="786383" y="998219"/>
                  </a:moveTo>
                  <a:lnTo>
                    <a:pt x="783335" y="1219708"/>
                  </a:lnTo>
                </a:path>
                <a:path w="2683509" h="1219835">
                  <a:moveTo>
                    <a:pt x="783335" y="1013460"/>
                  </a:moveTo>
                  <a:lnTo>
                    <a:pt x="864870" y="1217168"/>
                  </a:lnTo>
                </a:path>
                <a:path w="2683509" h="1219835">
                  <a:moveTo>
                    <a:pt x="1396873" y="995172"/>
                  </a:moveTo>
                  <a:lnTo>
                    <a:pt x="1304544" y="1214374"/>
                  </a:lnTo>
                </a:path>
                <a:path w="2683509" h="1219835">
                  <a:moveTo>
                    <a:pt x="1400555" y="996695"/>
                  </a:moveTo>
                  <a:lnTo>
                    <a:pt x="1397507" y="1218183"/>
                  </a:lnTo>
                </a:path>
                <a:path w="2683509" h="1219835">
                  <a:moveTo>
                    <a:pt x="1397507" y="1010412"/>
                  </a:moveTo>
                  <a:lnTo>
                    <a:pt x="1479041" y="1214120"/>
                  </a:lnTo>
                </a:path>
                <a:path w="2683509" h="1219835">
                  <a:moveTo>
                    <a:pt x="1040256" y="995172"/>
                  </a:moveTo>
                  <a:lnTo>
                    <a:pt x="947927" y="1214374"/>
                  </a:lnTo>
                </a:path>
                <a:path w="2683509" h="1219835">
                  <a:moveTo>
                    <a:pt x="1042415" y="996695"/>
                  </a:moveTo>
                  <a:lnTo>
                    <a:pt x="1039368" y="1218183"/>
                  </a:lnTo>
                </a:path>
                <a:path w="2683509" h="1219835">
                  <a:moveTo>
                    <a:pt x="1039368" y="1010412"/>
                  </a:moveTo>
                  <a:lnTo>
                    <a:pt x="1120902" y="1214120"/>
                  </a:lnTo>
                </a:path>
                <a:path w="2683509" h="1219835">
                  <a:moveTo>
                    <a:pt x="1730628" y="995172"/>
                  </a:moveTo>
                  <a:lnTo>
                    <a:pt x="1638300" y="1214374"/>
                  </a:lnTo>
                </a:path>
                <a:path w="2683509" h="1219835">
                  <a:moveTo>
                    <a:pt x="1734311" y="996695"/>
                  </a:moveTo>
                  <a:lnTo>
                    <a:pt x="1731263" y="1218183"/>
                  </a:lnTo>
                </a:path>
                <a:path w="2683509" h="1219835">
                  <a:moveTo>
                    <a:pt x="1731263" y="1010412"/>
                  </a:moveTo>
                  <a:lnTo>
                    <a:pt x="1812798" y="1214120"/>
                  </a:lnTo>
                </a:path>
                <a:path w="2683509" h="1219835">
                  <a:moveTo>
                    <a:pt x="2314321" y="993648"/>
                  </a:moveTo>
                  <a:lnTo>
                    <a:pt x="2221991" y="1212850"/>
                  </a:lnTo>
                </a:path>
                <a:path w="2683509" h="1219835">
                  <a:moveTo>
                    <a:pt x="2318004" y="995172"/>
                  </a:moveTo>
                  <a:lnTo>
                    <a:pt x="2314955" y="1216660"/>
                  </a:lnTo>
                </a:path>
                <a:path w="2683509" h="1219835">
                  <a:moveTo>
                    <a:pt x="2314955" y="1008888"/>
                  </a:moveTo>
                  <a:lnTo>
                    <a:pt x="2396489" y="1212595"/>
                  </a:lnTo>
                </a:path>
                <a:path w="2683509" h="1219835">
                  <a:moveTo>
                    <a:pt x="2038477" y="993648"/>
                  </a:moveTo>
                  <a:lnTo>
                    <a:pt x="1946148" y="1212850"/>
                  </a:lnTo>
                </a:path>
                <a:path w="2683509" h="1219835">
                  <a:moveTo>
                    <a:pt x="2040635" y="995172"/>
                  </a:moveTo>
                  <a:lnTo>
                    <a:pt x="2037587" y="1216660"/>
                  </a:lnTo>
                </a:path>
                <a:path w="2683509" h="1219835">
                  <a:moveTo>
                    <a:pt x="2037587" y="1008888"/>
                  </a:moveTo>
                  <a:lnTo>
                    <a:pt x="2119122" y="1212595"/>
                  </a:lnTo>
                </a:path>
                <a:path w="2683509" h="1219835">
                  <a:moveTo>
                    <a:pt x="2600832" y="993648"/>
                  </a:moveTo>
                  <a:lnTo>
                    <a:pt x="2508504" y="1212850"/>
                  </a:lnTo>
                </a:path>
                <a:path w="2683509" h="1219835">
                  <a:moveTo>
                    <a:pt x="2604515" y="995172"/>
                  </a:moveTo>
                  <a:lnTo>
                    <a:pt x="2601468" y="1216660"/>
                  </a:lnTo>
                </a:path>
                <a:path w="2683509" h="1219835">
                  <a:moveTo>
                    <a:pt x="2601468" y="1008888"/>
                  </a:moveTo>
                  <a:lnTo>
                    <a:pt x="2683002" y="1212595"/>
                  </a:lnTo>
                </a:path>
                <a:path w="2683509" h="1219835">
                  <a:moveTo>
                    <a:pt x="1408176" y="0"/>
                  </a:moveTo>
                  <a:lnTo>
                    <a:pt x="1405127" y="221487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1883664" y="4101084"/>
            <a:ext cx="3343910" cy="288290"/>
            <a:chOff x="1883664" y="4101084"/>
            <a:chExt cx="3343910" cy="288290"/>
          </a:xfrm>
        </p:grpSpPr>
        <p:sp>
          <p:nvSpPr>
            <p:cNvPr id="40" name="object 40"/>
            <p:cNvSpPr/>
            <p:nvPr/>
          </p:nvSpPr>
          <p:spPr>
            <a:xfrm>
              <a:off x="1888236" y="4105656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5" h="277495">
                  <a:moveTo>
                    <a:pt x="184404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4" y="277368"/>
                  </a:lnTo>
                  <a:lnTo>
                    <a:pt x="1844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888236" y="4105656"/>
              <a:ext cx="3335020" cy="279400"/>
            </a:xfrm>
            <a:custGeom>
              <a:avLst/>
              <a:gdLst/>
              <a:ahLst/>
              <a:cxnLst/>
              <a:rect l="l" t="t" r="r" b="b"/>
              <a:pathLst>
                <a:path w="3335020" h="279400">
                  <a:moveTo>
                    <a:pt x="0" y="277368"/>
                  </a:moveTo>
                  <a:lnTo>
                    <a:pt x="184404" y="277368"/>
                  </a:lnTo>
                  <a:lnTo>
                    <a:pt x="184404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  <a:path w="3335020" h="279400">
                  <a:moveTo>
                    <a:pt x="3047" y="278892"/>
                  </a:moveTo>
                  <a:lnTo>
                    <a:pt x="3334512" y="278892"/>
                  </a:lnTo>
                  <a:lnTo>
                    <a:pt x="3334512" y="1524"/>
                  </a:lnTo>
                  <a:lnTo>
                    <a:pt x="3047" y="1524"/>
                  </a:lnTo>
                  <a:lnTo>
                    <a:pt x="3047" y="278892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42" name="object 42"/>
          <p:cNvGraphicFramePr>
            <a:graphicFrameLocks noGrp="1"/>
          </p:cNvGraphicFramePr>
          <p:nvPr/>
        </p:nvGraphicFramePr>
        <p:xfrm>
          <a:off x="1883664" y="3426714"/>
          <a:ext cx="3333750" cy="2773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850"/>
                <a:gridCol w="215265"/>
                <a:gridCol w="201295"/>
                <a:gridCol w="2720340"/>
              </a:tblGrid>
              <a:tr h="2773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C00000"/>
                      </a:solidFill>
                      <a:prstDash val="solid"/>
                    </a:lnL>
                    <a:lnR w="9525">
                      <a:solidFill>
                        <a:srgbClr val="C00000"/>
                      </a:solidFill>
                      <a:prstDash val="solid"/>
                    </a:lnR>
                    <a:lnT w="19050">
                      <a:solidFill>
                        <a:srgbClr val="C00000"/>
                      </a:solidFill>
                      <a:prstDash val="solid"/>
                    </a:lnT>
                    <a:lnB w="19050">
                      <a:solidFill>
                        <a:srgbClr val="C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C00000"/>
                      </a:solidFill>
                      <a:prstDash val="solid"/>
                    </a:lnL>
                    <a:lnR w="9525">
                      <a:solidFill>
                        <a:srgbClr val="C00000"/>
                      </a:solidFill>
                      <a:prstDash val="solid"/>
                    </a:lnR>
                    <a:lnT w="19050">
                      <a:solidFill>
                        <a:srgbClr val="C00000"/>
                      </a:solidFill>
                      <a:prstDash val="solid"/>
                    </a:lnT>
                    <a:lnB w="19050">
                      <a:solidFill>
                        <a:srgbClr val="C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C00000"/>
                      </a:solidFill>
                      <a:prstDash val="solid"/>
                    </a:lnL>
                    <a:lnR w="9525">
                      <a:solidFill>
                        <a:srgbClr val="C00000"/>
                      </a:solidFill>
                      <a:prstDash val="solid"/>
                    </a:lnR>
                    <a:lnT w="19050">
                      <a:solidFill>
                        <a:srgbClr val="C00000"/>
                      </a:solidFill>
                      <a:prstDash val="solid"/>
                    </a:lnT>
                    <a:lnB w="19050">
                      <a:solidFill>
                        <a:srgbClr val="C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C00000"/>
                      </a:solidFill>
                      <a:prstDash val="solid"/>
                    </a:lnL>
                    <a:lnR w="9525">
                      <a:solidFill>
                        <a:srgbClr val="C00000"/>
                      </a:solidFill>
                      <a:prstDash val="solid"/>
                    </a:lnR>
                    <a:lnT w="9525">
                      <a:solidFill>
                        <a:srgbClr val="C00000"/>
                      </a:solidFill>
                      <a:prstDash val="solid"/>
                    </a:lnT>
                    <a:lnB w="9525">
                      <a:solidFill>
                        <a:srgbClr val="C00000"/>
                      </a:solidFill>
                      <a:prstDash val="solid"/>
                    </a:lnB>
                    <a:solidFill>
                      <a:srgbClr val="DEDEE5"/>
                    </a:solidFill>
                  </a:tcPr>
                </a:tc>
              </a:tr>
            </a:tbl>
          </a:graphicData>
        </a:graphic>
      </p:graphicFrame>
      <p:sp>
        <p:nvSpPr>
          <p:cNvPr id="43" name="object 43"/>
          <p:cNvSpPr txBox="1"/>
          <p:nvPr/>
        </p:nvSpPr>
        <p:spPr>
          <a:xfrm>
            <a:off x="5541645" y="3418713"/>
            <a:ext cx="859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Gothic Uralic"/>
                <a:cs typeface="Gothic Uralic"/>
              </a:rPr>
              <a:t>Waiting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544058" y="4090161"/>
            <a:ext cx="9823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othic Uralic"/>
                <a:cs typeface="Gothic Uralic"/>
              </a:rPr>
              <a:t>Ex</a:t>
            </a:r>
            <a:r>
              <a:rPr sz="1800" spc="-10" dirty="0">
                <a:latin typeface="Gothic Uralic"/>
                <a:cs typeface="Gothic Uralic"/>
              </a:rPr>
              <a:t>p</a:t>
            </a:r>
            <a:r>
              <a:rPr sz="1800" spc="10" dirty="0">
                <a:latin typeface="Gothic Uralic"/>
                <a:cs typeface="Gothic Uralic"/>
              </a:rPr>
              <a:t>l</a:t>
            </a:r>
            <a:r>
              <a:rPr sz="1800" spc="-5" dirty="0">
                <a:latin typeface="Gothic Uralic"/>
                <a:cs typeface="Gothic Uralic"/>
              </a:rPr>
              <a:t>or</a:t>
            </a:r>
            <a:r>
              <a:rPr sz="1800" spc="-20" dirty="0">
                <a:latin typeface="Gothic Uralic"/>
                <a:cs typeface="Gothic Uralic"/>
              </a:rPr>
              <a:t>e</a:t>
            </a:r>
            <a:r>
              <a:rPr sz="1800" dirty="0">
                <a:latin typeface="Gothic Uralic"/>
                <a:cs typeface="Gothic Uralic"/>
              </a:rPr>
              <a:t>d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132446" y="3031363"/>
            <a:ext cx="1635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00000"/>
                </a:solidFill>
                <a:latin typeface="Gothic Uralic"/>
                <a:cs typeface="Gothic Uralic"/>
              </a:rPr>
              <a:t>Nodes </a:t>
            </a:r>
            <a:r>
              <a:rPr sz="1800" spc="10" dirty="0">
                <a:solidFill>
                  <a:srgbClr val="C00000"/>
                </a:solidFill>
                <a:latin typeface="Gothic Uralic"/>
                <a:cs typeface="Gothic Uralic"/>
              </a:rPr>
              <a:t>in</a:t>
            </a:r>
            <a:r>
              <a:rPr sz="1800" spc="-55" dirty="0">
                <a:solidFill>
                  <a:srgbClr val="C00000"/>
                </a:solidFill>
                <a:latin typeface="Gothic Uralic"/>
                <a:cs typeface="Gothic Uralic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Gothic Uralic"/>
                <a:cs typeface="Gothic Uralic"/>
              </a:rPr>
              <a:t>stack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175715" y="3441319"/>
            <a:ext cx="6591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latin typeface="Gothic Uralic"/>
                <a:cs typeface="Gothic Uralic"/>
              </a:rPr>
              <a:t>F</a:t>
            </a:r>
            <a:r>
              <a:rPr sz="1600" spc="-5" dirty="0">
                <a:latin typeface="Gothic Uralic"/>
                <a:cs typeface="Gothic Uralic"/>
              </a:rPr>
              <a:t>R</a:t>
            </a:r>
            <a:r>
              <a:rPr sz="1600" dirty="0">
                <a:latin typeface="Gothic Uralic"/>
                <a:cs typeface="Gothic Uralic"/>
              </a:rPr>
              <a:t>O</a:t>
            </a:r>
            <a:r>
              <a:rPr sz="1600" spc="-10" dirty="0">
                <a:latin typeface="Gothic Uralic"/>
                <a:cs typeface="Gothic Uralic"/>
              </a:rPr>
              <a:t>N</a:t>
            </a:r>
            <a:r>
              <a:rPr sz="1600" spc="-5" dirty="0">
                <a:latin typeface="Gothic Uralic"/>
                <a:cs typeface="Gothic Uralic"/>
              </a:rPr>
              <a:t>T</a:t>
            </a:r>
            <a:endParaRPr sz="160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32852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4572" y="0"/>
            <a:ext cx="12201525" cy="1176655"/>
            <a:chOff x="-4572" y="0"/>
            <a:chExt cx="12201525" cy="117665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11673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1167765"/>
            </a:xfrm>
            <a:custGeom>
              <a:avLst/>
              <a:gdLst/>
              <a:ahLst/>
              <a:cxnLst/>
              <a:rect l="l" t="t" r="r" b="b"/>
              <a:pathLst>
                <a:path w="12192000" h="1167765">
                  <a:moveTo>
                    <a:pt x="12192000" y="0"/>
                  </a:moveTo>
                  <a:lnTo>
                    <a:pt x="0" y="0"/>
                  </a:lnTo>
                  <a:lnTo>
                    <a:pt x="0" y="1007999"/>
                  </a:lnTo>
                  <a:lnTo>
                    <a:pt x="1996058" y="1007999"/>
                  </a:lnTo>
                  <a:lnTo>
                    <a:pt x="2377059" y="1160652"/>
                  </a:lnTo>
                  <a:lnTo>
                    <a:pt x="2385441" y="1162303"/>
                  </a:lnTo>
                  <a:lnTo>
                    <a:pt x="2398141" y="1164844"/>
                  </a:lnTo>
                  <a:lnTo>
                    <a:pt x="2410841" y="1167384"/>
                  </a:lnTo>
                  <a:lnTo>
                    <a:pt x="2421509" y="1167384"/>
                  </a:lnTo>
                  <a:lnTo>
                    <a:pt x="2434209" y="1167384"/>
                  </a:lnTo>
                  <a:lnTo>
                    <a:pt x="2444750" y="1164844"/>
                  </a:lnTo>
                  <a:lnTo>
                    <a:pt x="2457450" y="1162303"/>
                  </a:lnTo>
                  <a:lnTo>
                    <a:pt x="2465959" y="1160652"/>
                  </a:lnTo>
                  <a:lnTo>
                    <a:pt x="2846959" y="1007999"/>
                  </a:lnTo>
                  <a:lnTo>
                    <a:pt x="12192000" y="1007999"/>
                  </a:lnTo>
                  <a:lnTo>
                    <a:pt x="12192000" y="0"/>
                  </a:lnTo>
                  <a:close/>
                </a:path>
              </a:pathLst>
            </a:custGeom>
            <a:ln w="9144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2544" y="0"/>
              <a:ext cx="4980432" cy="11490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42957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Intelligent</a:t>
            </a:r>
            <a:r>
              <a:rPr spc="-15" dirty="0"/>
              <a:t> </a:t>
            </a:r>
            <a:r>
              <a:rPr spc="-5" dirty="0"/>
              <a:t>Agents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62000" y="1371600"/>
            <a:ext cx="5217795" cy="1790700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2000" b="1" spc="-5" dirty="0">
                <a:solidFill>
                  <a:srgbClr val="252525"/>
                </a:solidFill>
                <a:latin typeface="Gothic Uralic"/>
                <a:cs typeface="Gothic Uralic"/>
              </a:rPr>
              <a:t>Properties of an</a:t>
            </a:r>
            <a:r>
              <a:rPr sz="2000" b="1" spc="-2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b="1" spc="-5" dirty="0">
                <a:solidFill>
                  <a:srgbClr val="252525"/>
                </a:solidFill>
                <a:latin typeface="Gothic Uralic"/>
                <a:cs typeface="Gothic Uralic"/>
              </a:rPr>
              <a:t>agent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There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is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 constrained task</a:t>
            </a:r>
            <a:r>
              <a:rPr sz="2000" spc="-15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45" dirty="0">
                <a:solidFill>
                  <a:srgbClr val="252525"/>
                </a:solidFill>
                <a:latin typeface="Gothic Uralic"/>
                <a:cs typeface="Gothic Uralic"/>
              </a:rPr>
              <a:t>environment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Means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interact with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this</a:t>
            </a:r>
            <a:r>
              <a:rPr sz="2000" spc="-19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35" dirty="0">
                <a:solidFill>
                  <a:srgbClr val="252525"/>
                </a:solidFill>
                <a:latin typeface="Gothic Uralic"/>
                <a:cs typeface="Gothic Uralic"/>
              </a:rPr>
              <a:t>environment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Means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do something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as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</a:t>
            </a:r>
            <a:r>
              <a:rPr sz="2000" spc="-16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result</a:t>
            </a:r>
            <a:endParaRPr sz="2000" dirty="0">
              <a:latin typeface="Gothic Uralic"/>
              <a:cs typeface="Gothic Ural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97737" y="3545914"/>
            <a:ext cx="5199380" cy="1657350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An agent</a:t>
            </a:r>
            <a:r>
              <a:rPr sz="2000" spc="-2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 smtClean="0">
                <a:solidFill>
                  <a:srgbClr val="252525"/>
                </a:solidFill>
                <a:latin typeface="Gothic Uralic"/>
                <a:cs typeface="Gothic Uralic"/>
              </a:rPr>
              <a:t>has</a:t>
            </a:r>
            <a:endParaRPr sz="2000" dirty="0">
              <a:latin typeface="Gothic Uralic"/>
              <a:cs typeface="Gothic Uralic"/>
            </a:endParaRPr>
          </a:p>
          <a:p>
            <a:pPr marL="355600" marR="356235" indent="-342900">
              <a:lnSpc>
                <a:spcPct val="100000"/>
              </a:lnSpc>
              <a:spcBef>
                <a:spcPts val="1080"/>
              </a:spcBef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Sensors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perceive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information</a:t>
            </a:r>
            <a:r>
              <a:rPr sz="2000" spc="-10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145" dirty="0">
                <a:solidFill>
                  <a:srgbClr val="252525"/>
                </a:solidFill>
                <a:latin typeface="Gothic Uralic"/>
                <a:cs typeface="Gothic Uralic"/>
              </a:rPr>
              <a:t>from 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</a:t>
            </a:r>
            <a:r>
              <a:rPr sz="2000" spc="-4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environment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Actuators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act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upon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</a:t>
            </a:r>
            <a:r>
              <a:rPr sz="2000" spc="-18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45" dirty="0">
                <a:solidFill>
                  <a:srgbClr val="252525"/>
                </a:solidFill>
                <a:latin typeface="Gothic Uralic"/>
                <a:cs typeface="Gothic Uralic"/>
              </a:rPr>
              <a:t>environment</a:t>
            </a:r>
            <a:endParaRPr sz="2000" dirty="0">
              <a:latin typeface="Gothic Uralic"/>
              <a:cs typeface="Gothic Uralic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847331" y="3300984"/>
            <a:ext cx="1473835" cy="1503045"/>
            <a:chOff x="6847331" y="3300984"/>
            <a:chExt cx="1473835" cy="1503045"/>
          </a:xfrm>
        </p:grpSpPr>
        <p:sp>
          <p:nvSpPr>
            <p:cNvPr id="12" name="object 12"/>
            <p:cNvSpPr/>
            <p:nvPr/>
          </p:nvSpPr>
          <p:spPr>
            <a:xfrm>
              <a:off x="6854951" y="3308604"/>
              <a:ext cx="1458595" cy="1487805"/>
            </a:xfrm>
            <a:custGeom>
              <a:avLst/>
              <a:gdLst/>
              <a:ahLst/>
              <a:cxnLst/>
              <a:rect l="l" t="t" r="r" b="b"/>
              <a:pathLst>
                <a:path w="1458595" h="1487804">
                  <a:moveTo>
                    <a:pt x="1215390" y="0"/>
                  </a:moveTo>
                  <a:lnTo>
                    <a:pt x="243077" y="0"/>
                  </a:lnTo>
                  <a:lnTo>
                    <a:pt x="194091" y="4938"/>
                  </a:lnTo>
                  <a:lnTo>
                    <a:pt x="148464" y="19103"/>
                  </a:lnTo>
                  <a:lnTo>
                    <a:pt x="107174" y="41516"/>
                  </a:lnTo>
                  <a:lnTo>
                    <a:pt x="71199" y="71199"/>
                  </a:lnTo>
                  <a:lnTo>
                    <a:pt x="41516" y="107174"/>
                  </a:lnTo>
                  <a:lnTo>
                    <a:pt x="19103" y="148464"/>
                  </a:lnTo>
                  <a:lnTo>
                    <a:pt x="4938" y="194091"/>
                  </a:lnTo>
                  <a:lnTo>
                    <a:pt x="0" y="243078"/>
                  </a:lnTo>
                  <a:lnTo>
                    <a:pt x="0" y="1244346"/>
                  </a:lnTo>
                  <a:lnTo>
                    <a:pt x="4938" y="1293332"/>
                  </a:lnTo>
                  <a:lnTo>
                    <a:pt x="19103" y="1338959"/>
                  </a:lnTo>
                  <a:lnTo>
                    <a:pt x="41516" y="1380249"/>
                  </a:lnTo>
                  <a:lnTo>
                    <a:pt x="71199" y="1416224"/>
                  </a:lnTo>
                  <a:lnTo>
                    <a:pt x="107174" y="1445907"/>
                  </a:lnTo>
                  <a:lnTo>
                    <a:pt x="148464" y="1468320"/>
                  </a:lnTo>
                  <a:lnTo>
                    <a:pt x="194091" y="1482485"/>
                  </a:lnTo>
                  <a:lnTo>
                    <a:pt x="243077" y="1487424"/>
                  </a:lnTo>
                  <a:lnTo>
                    <a:pt x="1215390" y="1487424"/>
                  </a:lnTo>
                  <a:lnTo>
                    <a:pt x="1264376" y="1482485"/>
                  </a:lnTo>
                  <a:lnTo>
                    <a:pt x="1310003" y="1468320"/>
                  </a:lnTo>
                  <a:lnTo>
                    <a:pt x="1351293" y="1445907"/>
                  </a:lnTo>
                  <a:lnTo>
                    <a:pt x="1387268" y="1416224"/>
                  </a:lnTo>
                  <a:lnTo>
                    <a:pt x="1416951" y="1380249"/>
                  </a:lnTo>
                  <a:lnTo>
                    <a:pt x="1439364" y="1338959"/>
                  </a:lnTo>
                  <a:lnTo>
                    <a:pt x="1453529" y="1293332"/>
                  </a:lnTo>
                  <a:lnTo>
                    <a:pt x="1458468" y="1244346"/>
                  </a:lnTo>
                  <a:lnTo>
                    <a:pt x="1458468" y="243078"/>
                  </a:lnTo>
                  <a:lnTo>
                    <a:pt x="1453529" y="194091"/>
                  </a:lnTo>
                  <a:lnTo>
                    <a:pt x="1439364" y="148464"/>
                  </a:lnTo>
                  <a:lnTo>
                    <a:pt x="1416951" y="107174"/>
                  </a:lnTo>
                  <a:lnTo>
                    <a:pt x="1387268" y="71199"/>
                  </a:lnTo>
                  <a:lnTo>
                    <a:pt x="1351293" y="41516"/>
                  </a:lnTo>
                  <a:lnTo>
                    <a:pt x="1310003" y="19103"/>
                  </a:lnTo>
                  <a:lnTo>
                    <a:pt x="1264376" y="4938"/>
                  </a:lnTo>
                  <a:lnTo>
                    <a:pt x="1215390" y="0"/>
                  </a:lnTo>
                  <a:close/>
                </a:path>
              </a:pathLst>
            </a:custGeom>
            <a:solidFill>
              <a:srgbClr val="4966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854951" y="3308604"/>
              <a:ext cx="1458595" cy="1487805"/>
            </a:xfrm>
            <a:custGeom>
              <a:avLst/>
              <a:gdLst/>
              <a:ahLst/>
              <a:cxnLst/>
              <a:rect l="l" t="t" r="r" b="b"/>
              <a:pathLst>
                <a:path w="1458595" h="1487804">
                  <a:moveTo>
                    <a:pt x="0" y="243078"/>
                  </a:moveTo>
                  <a:lnTo>
                    <a:pt x="4938" y="194091"/>
                  </a:lnTo>
                  <a:lnTo>
                    <a:pt x="19103" y="148464"/>
                  </a:lnTo>
                  <a:lnTo>
                    <a:pt x="41516" y="107174"/>
                  </a:lnTo>
                  <a:lnTo>
                    <a:pt x="71199" y="71199"/>
                  </a:lnTo>
                  <a:lnTo>
                    <a:pt x="107174" y="41516"/>
                  </a:lnTo>
                  <a:lnTo>
                    <a:pt x="148464" y="19103"/>
                  </a:lnTo>
                  <a:lnTo>
                    <a:pt x="194091" y="4938"/>
                  </a:lnTo>
                  <a:lnTo>
                    <a:pt x="243077" y="0"/>
                  </a:lnTo>
                  <a:lnTo>
                    <a:pt x="1215390" y="0"/>
                  </a:lnTo>
                  <a:lnTo>
                    <a:pt x="1264376" y="4938"/>
                  </a:lnTo>
                  <a:lnTo>
                    <a:pt x="1310003" y="19103"/>
                  </a:lnTo>
                  <a:lnTo>
                    <a:pt x="1351293" y="41516"/>
                  </a:lnTo>
                  <a:lnTo>
                    <a:pt x="1387268" y="71199"/>
                  </a:lnTo>
                  <a:lnTo>
                    <a:pt x="1416951" y="107174"/>
                  </a:lnTo>
                  <a:lnTo>
                    <a:pt x="1439364" y="148464"/>
                  </a:lnTo>
                  <a:lnTo>
                    <a:pt x="1453529" y="194091"/>
                  </a:lnTo>
                  <a:lnTo>
                    <a:pt x="1458468" y="243078"/>
                  </a:lnTo>
                  <a:lnTo>
                    <a:pt x="1458468" y="1244346"/>
                  </a:lnTo>
                  <a:lnTo>
                    <a:pt x="1453529" y="1293332"/>
                  </a:lnTo>
                  <a:lnTo>
                    <a:pt x="1439364" y="1338959"/>
                  </a:lnTo>
                  <a:lnTo>
                    <a:pt x="1416951" y="1380249"/>
                  </a:lnTo>
                  <a:lnTo>
                    <a:pt x="1387268" y="1416224"/>
                  </a:lnTo>
                  <a:lnTo>
                    <a:pt x="1351293" y="1445907"/>
                  </a:lnTo>
                  <a:lnTo>
                    <a:pt x="1310003" y="1468320"/>
                  </a:lnTo>
                  <a:lnTo>
                    <a:pt x="1264376" y="1482485"/>
                  </a:lnTo>
                  <a:lnTo>
                    <a:pt x="1215390" y="1487424"/>
                  </a:lnTo>
                  <a:lnTo>
                    <a:pt x="243077" y="1487424"/>
                  </a:lnTo>
                  <a:lnTo>
                    <a:pt x="194091" y="1482485"/>
                  </a:lnTo>
                  <a:lnTo>
                    <a:pt x="148464" y="1468320"/>
                  </a:lnTo>
                  <a:lnTo>
                    <a:pt x="107174" y="1445907"/>
                  </a:lnTo>
                  <a:lnTo>
                    <a:pt x="71199" y="1416224"/>
                  </a:lnTo>
                  <a:lnTo>
                    <a:pt x="41516" y="1380249"/>
                  </a:lnTo>
                  <a:lnTo>
                    <a:pt x="19103" y="1338959"/>
                  </a:lnTo>
                  <a:lnTo>
                    <a:pt x="4938" y="1293332"/>
                  </a:lnTo>
                  <a:lnTo>
                    <a:pt x="0" y="1244346"/>
                  </a:lnTo>
                  <a:lnTo>
                    <a:pt x="0" y="243078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205726" y="3898519"/>
            <a:ext cx="773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Gothic Uralic"/>
                <a:cs typeface="Gothic Uralic"/>
              </a:rPr>
              <a:t>AGENT</a:t>
            </a:r>
            <a:endParaRPr sz="1800">
              <a:latin typeface="Gothic Uralic"/>
              <a:cs typeface="Gothic Uralic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365747" y="1653539"/>
            <a:ext cx="4706620" cy="4974590"/>
            <a:chOff x="6365747" y="1653539"/>
            <a:chExt cx="4706620" cy="4974590"/>
          </a:xfrm>
        </p:grpSpPr>
        <p:sp>
          <p:nvSpPr>
            <p:cNvPr id="16" name="object 16"/>
            <p:cNvSpPr/>
            <p:nvPr/>
          </p:nvSpPr>
          <p:spPr>
            <a:xfrm>
              <a:off x="8200643" y="3558539"/>
              <a:ext cx="225551" cy="22555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200643" y="4267200"/>
              <a:ext cx="225551" cy="22555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753349" y="4796027"/>
              <a:ext cx="577215" cy="372745"/>
            </a:xfrm>
            <a:custGeom>
              <a:avLst/>
              <a:gdLst/>
              <a:ahLst/>
              <a:cxnLst/>
              <a:rect l="l" t="t" r="r" b="b"/>
              <a:pathLst>
                <a:path w="577215" h="372745">
                  <a:moveTo>
                    <a:pt x="576833" y="372618"/>
                  </a:moveTo>
                  <a:lnTo>
                    <a:pt x="517866" y="370693"/>
                  </a:lnTo>
                  <a:lnTo>
                    <a:pt x="460599" y="365045"/>
                  </a:lnTo>
                  <a:lnTo>
                    <a:pt x="405323" y="355861"/>
                  </a:lnTo>
                  <a:lnTo>
                    <a:pt x="352329" y="343328"/>
                  </a:lnTo>
                  <a:lnTo>
                    <a:pt x="301907" y="327634"/>
                  </a:lnTo>
                  <a:lnTo>
                    <a:pt x="254347" y="308967"/>
                  </a:lnTo>
                  <a:lnTo>
                    <a:pt x="209939" y="287513"/>
                  </a:lnTo>
                  <a:lnTo>
                    <a:pt x="168973" y="263461"/>
                  </a:lnTo>
                  <a:lnTo>
                    <a:pt x="131740" y="236998"/>
                  </a:lnTo>
                  <a:lnTo>
                    <a:pt x="98530" y="208311"/>
                  </a:lnTo>
                  <a:lnTo>
                    <a:pt x="69632" y="177589"/>
                  </a:lnTo>
                  <a:lnTo>
                    <a:pt x="45338" y="145018"/>
                  </a:lnTo>
                  <a:lnTo>
                    <a:pt x="25938" y="110786"/>
                  </a:lnTo>
                  <a:lnTo>
                    <a:pt x="11721" y="75080"/>
                  </a:lnTo>
                  <a:lnTo>
                    <a:pt x="2978" y="38089"/>
                  </a:lnTo>
                  <a:lnTo>
                    <a:pt x="0" y="0"/>
                  </a:lnTo>
                </a:path>
              </a:pathLst>
            </a:custGeom>
            <a:ln w="28956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160257" y="5002530"/>
              <a:ext cx="282575" cy="292100"/>
            </a:xfrm>
            <a:custGeom>
              <a:avLst/>
              <a:gdLst/>
              <a:ahLst/>
              <a:cxnLst/>
              <a:rect l="l" t="t" r="r" b="b"/>
              <a:pathLst>
                <a:path w="282575" h="292100">
                  <a:moveTo>
                    <a:pt x="24384" y="138811"/>
                  </a:moveTo>
                  <a:lnTo>
                    <a:pt x="282321" y="0"/>
                  </a:lnTo>
                </a:path>
                <a:path w="282575" h="292100">
                  <a:moveTo>
                    <a:pt x="0" y="155448"/>
                  </a:moveTo>
                  <a:lnTo>
                    <a:pt x="257937" y="155448"/>
                  </a:lnTo>
                </a:path>
                <a:path w="282575" h="292100">
                  <a:moveTo>
                    <a:pt x="0" y="155448"/>
                  </a:moveTo>
                  <a:lnTo>
                    <a:pt x="257937" y="292100"/>
                  </a:lnTo>
                </a:path>
              </a:pathLst>
            </a:custGeom>
            <a:ln w="38100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373367" y="1661159"/>
              <a:ext cx="4691380" cy="4959350"/>
            </a:xfrm>
            <a:custGeom>
              <a:avLst/>
              <a:gdLst/>
              <a:ahLst/>
              <a:cxnLst/>
              <a:rect l="l" t="t" r="r" b="b"/>
              <a:pathLst>
                <a:path w="4691380" h="4959350">
                  <a:moveTo>
                    <a:pt x="0" y="4959096"/>
                  </a:moveTo>
                  <a:lnTo>
                    <a:pt x="4690872" y="4959096"/>
                  </a:lnTo>
                  <a:lnTo>
                    <a:pt x="4690872" y="0"/>
                  </a:lnTo>
                  <a:lnTo>
                    <a:pt x="0" y="0"/>
                  </a:lnTo>
                  <a:lnTo>
                    <a:pt x="0" y="4959096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622535" y="3874007"/>
              <a:ext cx="1075944" cy="107594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859267" y="3671316"/>
              <a:ext cx="349250" cy="354330"/>
            </a:xfrm>
            <a:custGeom>
              <a:avLst/>
              <a:gdLst/>
              <a:ahLst/>
              <a:cxnLst/>
              <a:rect l="l" t="t" r="r" b="b"/>
              <a:pathLst>
                <a:path w="349250" h="354329">
                  <a:moveTo>
                    <a:pt x="348996" y="0"/>
                  </a:moveTo>
                  <a:lnTo>
                    <a:pt x="348996" y="354202"/>
                  </a:lnTo>
                  <a:lnTo>
                    <a:pt x="0" y="354202"/>
                  </a:lnTo>
                </a:path>
              </a:pathLst>
            </a:custGeom>
            <a:ln w="9144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910194" y="2341626"/>
            <a:ext cx="1623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othic Uralic"/>
                <a:cs typeface="Gothic Uralic"/>
              </a:rPr>
              <a:t>ENVIRONMENT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419338" y="3670553"/>
            <a:ext cx="1276985" cy="753745"/>
          </a:xfrm>
          <a:custGeom>
            <a:avLst/>
            <a:gdLst/>
            <a:ahLst/>
            <a:cxnLst/>
            <a:rect l="l" t="t" r="r" b="b"/>
            <a:pathLst>
              <a:path w="1276984" h="753745">
                <a:moveTo>
                  <a:pt x="118745" y="707009"/>
                </a:moveTo>
                <a:lnTo>
                  <a:pt x="113665" y="701802"/>
                </a:lnTo>
                <a:lnTo>
                  <a:pt x="107442" y="701548"/>
                </a:lnTo>
                <a:lnTo>
                  <a:pt x="76504" y="700747"/>
                </a:lnTo>
                <a:lnTo>
                  <a:pt x="76517" y="700278"/>
                </a:lnTo>
                <a:lnTo>
                  <a:pt x="77216" y="674116"/>
                </a:lnTo>
                <a:lnTo>
                  <a:pt x="0" y="710184"/>
                </a:lnTo>
                <a:lnTo>
                  <a:pt x="75184" y="750316"/>
                </a:lnTo>
                <a:lnTo>
                  <a:pt x="75895" y="723607"/>
                </a:lnTo>
                <a:lnTo>
                  <a:pt x="106807" y="724408"/>
                </a:lnTo>
                <a:lnTo>
                  <a:pt x="113157" y="724662"/>
                </a:lnTo>
                <a:lnTo>
                  <a:pt x="118364" y="719582"/>
                </a:lnTo>
                <a:lnTo>
                  <a:pt x="118491" y="713359"/>
                </a:lnTo>
                <a:lnTo>
                  <a:pt x="118745" y="707009"/>
                </a:lnTo>
                <a:close/>
              </a:path>
              <a:path w="1276984" h="753745">
                <a:moveTo>
                  <a:pt x="121285" y="52451"/>
                </a:moveTo>
                <a:lnTo>
                  <a:pt x="118872" y="45720"/>
                </a:lnTo>
                <a:lnTo>
                  <a:pt x="113284" y="42926"/>
                </a:lnTo>
                <a:lnTo>
                  <a:pt x="73698" y="24053"/>
                </a:lnTo>
                <a:lnTo>
                  <a:pt x="75361" y="20574"/>
                </a:lnTo>
                <a:lnTo>
                  <a:pt x="85217" y="0"/>
                </a:lnTo>
                <a:lnTo>
                  <a:pt x="0" y="1524"/>
                </a:lnTo>
                <a:lnTo>
                  <a:pt x="52324" y="68707"/>
                </a:lnTo>
                <a:lnTo>
                  <a:pt x="63830" y="44653"/>
                </a:lnTo>
                <a:lnTo>
                  <a:pt x="103378" y="63627"/>
                </a:lnTo>
                <a:lnTo>
                  <a:pt x="109093" y="66294"/>
                </a:lnTo>
                <a:lnTo>
                  <a:pt x="115951" y="63881"/>
                </a:lnTo>
                <a:lnTo>
                  <a:pt x="121285" y="52451"/>
                </a:lnTo>
                <a:close/>
              </a:path>
              <a:path w="1276984" h="753745">
                <a:moveTo>
                  <a:pt x="203835" y="91948"/>
                </a:moveTo>
                <a:lnTo>
                  <a:pt x="201422" y="85090"/>
                </a:lnTo>
                <a:lnTo>
                  <a:pt x="195707" y="82423"/>
                </a:lnTo>
                <a:lnTo>
                  <a:pt x="148844" y="59944"/>
                </a:lnTo>
                <a:lnTo>
                  <a:pt x="141986" y="62357"/>
                </a:lnTo>
                <a:lnTo>
                  <a:pt x="139192" y="68072"/>
                </a:lnTo>
                <a:lnTo>
                  <a:pt x="136525" y="73787"/>
                </a:lnTo>
                <a:lnTo>
                  <a:pt x="138938" y="80518"/>
                </a:lnTo>
                <a:lnTo>
                  <a:pt x="144653" y="83312"/>
                </a:lnTo>
                <a:lnTo>
                  <a:pt x="191516" y="105664"/>
                </a:lnTo>
                <a:lnTo>
                  <a:pt x="198374" y="103251"/>
                </a:lnTo>
                <a:lnTo>
                  <a:pt x="201168" y="97663"/>
                </a:lnTo>
                <a:lnTo>
                  <a:pt x="203835" y="91948"/>
                </a:lnTo>
                <a:close/>
              </a:path>
              <a:path w="1276984" h="753745">
                <a:moveTo>
                  <a:pt x="210058" y="709422"/>
                </a:moveTo>
                <a:lnTo>
                  <a:pt x="205105" y="704215"/>
                </a:lnTo>
                <a:lnTo>
                  <a:pt x="146812" y="702691"/>
                </a:lnTo>
                <a:lnTo>
                  <a:pt x="141605" y="707644"/>
                </a:lnTo>
                <a:lnTo>
                  <a:pt x="141351" y="713994"/>
                </a:lnTo>
                <a:lnTo>
                  <a:pt x="141224" y="720217"/>
                </a:lnTo>
                <a:lnTo>
                  <a:pt x="146177" y="725551"/>
                </a:lnTo>
                <a:lnTo>
                  <a:pt x="198247" y="726821"/>
                </a:lnTo>
                <a:lnTo>
                  <a:pt x="204470" y="727075"/>
                </a:lnTo>
                <a:lnTo>
                  <a:pt x="209804" y="722122"/>
                </a:lnTo>
                <a:lnTo>
                  <a:pt x="210058" y="709422"/>
                </a:lnTo>
                <a:close/>
              </a:path>
              <a:path w="1276984" h="753745">
                <a:moveTo>
                  <a:pt x="286385" y="131318"/>
                </a:moveTo>
                <a:lnTo>
                  <a:pt x="283972" y="124460"/>
                </a:lnTo>
                <a:lnTo>
                  <a:pt x="278257" y="121793"/>
                </a:lnTo>
                <a:lnTo>
                  <a:pt x="236982" y="102108"/>
                </a:lnTo>
                <a:lnTo>
                  <a:pt x="231267" y="99314"/>
                </a:lnTo>
                <a:lnTo>
                  <a:pt x="224409" y="101727"/>
                </a:lnTo>
                <a:lnTo>
                  <a:pt x="219075" y="113157"/>
                </a:lnTo>
                <a:lnTo>
                  <a:pt x="221488" y="120015"/>
                </a:lnTo>
                <a:lnTo>
                  <a:pt x="268351" y="142367"/>
                </a:lnTo>
                <a:lnTo>
                  <a:pt x="274066" y="145161"/>
                </a:lnTo>
                <a:lnTo>
                  <a:pt x="280924" y="142748"/>
                </a:lnTo>
                <a:lnTo>
                  <a:pt x="283591" y="137033"/>
                </a:lnTo>
                <a:lnTo>
                  <a:pt x="286385" y="131318"/>
                </a:lnTo>
                <a:close/>
              </a:path>
              <a:path w="1276984" h="753745">
                <a:moveTo>
                  <a:pt x="301498" y="711835"/>
                </a:moveTo>
                <a:lnTo>
                  <a:pt x="296545" y="706628"/>
                </a:lnTo>
                <a:lnTo>
                  <a:pt x="238252" y="705104"/>
                </a:lnTo>
                <a:lnTo>
                  <a:pt x="232918" y="710057"/>
                </a:lnTo>
                <a:lnTo>
                  <a:pt x="232664" y="722630"/>
                </a:lnTo>
                <a:lnTo>
                  <a:pt x="237617" y="727964"/>
                </a:lnTo>
                <a:lnTo>
                  <a:pt x="295910" y="729488"/>
                </a:lnTo>
                <a:lnTo>
                  <a:pt x="301244" y="724535"/>
                </a:lnTo>
                <a:lnTo>
                  <a:pt x="301498" y="711835"/>
                </a:lnTo>
                <a:close/>
              </a:path>
              <a:path w="1276984" h="753745">
                <a:moveTo>
                  <a:pt x="368808" y="170815"/>
                </a:moveTo>
                <a:lnTo>
                  <a:pt x="366395" y="163957"/>
                </a:lnTo>
                <a:lnTo>
                  <a:pt x="360807" y="161163"/>
                </a:lnTo>
                <a:lnTo>
                  <a:pt x="319532" y="141478"/>
                </a:lnTo>
                <a:lnTo>
                  <a:pt x="313817" y="138811"/>
                </a:lnTo>
                <a:lnTo>
                  <a:pt x="306959" y="141224"/>
                </a:lnTo>
                <a:lnTo>
                  <a:pt x="304292" y="146939"/>
                </a:lnTo>
                <a:lnTo>
                  <a:pt x="301498" y="152527"/>
                </a:lnTo>
                <a:lnTo>
                  <a:pt x="303911" y="159385"/>
                </a:lnTo>
                <a:lnTo>
                  <a:pt x="309626" y="162179"/>
                </a:lnTo>
                <a:lnTo>
                  <a:pt x="350901" y="181864"/>
                </a:lnTo>
                <a:lnTo>
                  <a:pt x="356616" y="184531"/>
                </a:lnTo>
                <a:lnTo>
                  <a:pt x="363474" y="182118"/>
                </a:lnTo>
                <a:lnTo>
                  <a:pt x="366141" y="176403"/>
                </a:lnTo>
                <a:lnTo>
                  <a:pt x="368808" y="170815"/>
                </a:lnTo>
                <a:close/>
              </a:path>
              <a:path w="1276984" h="753745">
                <a:moveTo>
                  <a:pt x="392938" y="714248"/>
                </a:moveTo>
                <a:lnTo>
                  <a:pt x="387985" y="709041"/>
                </a:lnTo>
                <a:lnTo>
                  <a:pt x="329565" y="707517"/>
                </a:lnTo>
                <a:lnTo>
                  <a:pt x="324358" y="712470"/>
                </a:lnTo>
                <a:lnTo>
                  <a:pt x="324231" y="718820"/>
                </a:lnTo>
                <a:lnTo>
                  <a:pt x="323977" y="725170"/>
                </a:lnTo>
                <a:lnTo>
                  <a:pt x="329057" y="730377"/>
                </a:lnTo>
                <a:lnTo>
                  <a:pt x="387350" y="731901"/>
                </a:lnTo>
                <a:lnTo>
                  <a:pt x="392557" y="726948"/>
                </a:lnTo>
                <a:lnTo>
                  <a:pt x="392811" y="720598"/>
                </a:lnTo>
                <a:lnTo>
                  <a:pt x="392938" y="714248"/>
                </a:lnTo>
                <a:close/>
              </a:path>
              <a:path w="1276984" h="753745">
                <a:moveTo>
                  <a:pt x="451358" y="210185"/>
                </a:moveTo>
                <a:lnTo>
                  <a:pt x="448945" y="203327"/>
                </a:lnTo>
                <a:lnTo>
                  <a:pt x="443230" y="200660"/>
                </a:lnTo>
                <a:lnTo>
                  <a:pt x="401955" y="180975"/>
                </a:lnTo>
                <a:lnTo>
                  <a:pt x="396367" y="178181"/>
                </a:lnTo>
                <a:lnTo>
                  <a:pt x="389509" y="180594"/>
                </a:lnTo>
                <a:lnTo>
                  <a:pt x="386715" y="186309"/>
                </a:lnTo>
                <a:lnTo>
                  <a:pt x="384048" y="192024"/>
                </a:lnTo>
                <a:lnTo>
                  <a:pt x="386461" y="198882"/>
                </a:lnTo>
                <a:lnTo>
                  <a:pt x="392176" y="201549"/>
                </a:lnTo>
                <a:lnTo>
                  <a:pt x="433451" y="221234"/>
                </a:lnTo>
                <a:lnTo>
                  <a:pt x="439039" y="224028"/>
                </a:lnTo>
                <a:lnTo>
                  <a:pt x="445897" y="221615"/>
                </a:lnTo>
                <a:lnTo>
                  <a:pt x="448691" y="215900"/>
                </a:lnTo>
                <a:lnTo>
                  <a:pt x="451358" y="210185"/>
                </a:lnTo>
                <a:close/>
              </a:path>
              <a:path w="1276984" h="753745">
                <a:moveTo>
                  <a:pt x="484378" y="716788"/>
                </a:moveTo>
                <a:lnTo>
                  <a:pt x="479298" y="711454"/>
                </a:lnTo>
                <a:lnTo>
                  <a:pt x="421005" y="709930"/>
                </a:lnTo>
                <a:lnTo>
                  <a:pt x="415798" y="714883"/>
                </a:lnTo>
                <a:lnTo>
                  <a:pt x="415671" y="721233"/>
                </a:lnTo>
                <a:lnTo>
                  <a:pt x="415417" y="727583"/>
                </a:lnTo>
                <a:lnTo>
                  <a:pt x="420370" y="732790"/>
                </a:lnTo>
                <a:lnTo>
                  <a:pt x="478790" y="734314"/>
                </a:lnTo>
                <a:lnTo>
                  <a:pt x="483997" y="729361"/>
                </a:lnTo>
                <a:lnTo>
                  <a:pt x="484124" y="723011"/>
                </a:lnTo>
                <a:lnTo>
                  <a:pt x="484378" y="716788"/>
                </a:lnTo>
                <a:close/>
              </a:path>
              <a:path w="1276984" h="753745">
                <a:moveTo>
                  <a:pt x="533908" y="249555"/>
                </a:moveTo>
                <a:lnTo>
                  <a:pt x="531495" y="242824"/>
                </a:lnTo>
                <a:lnTo>
                  <a:pt x="525780" y="240030"/>
                </a:lnTo>
                <a:lnTo>
                  <a:pt x="484505" y="220345"/>
                </a:lnTo>
                <a:lnTo>
                  <a:pt x="478790" y="217551"/>
                </a:lnTo>
                <a:lnTo>
                  <a:pt x="471932" y="219964"/>
                </a:lnTo>
                <a:lnTo>
                  <a:pt x="466598" y="231394"/>
                </a:lnTo>
                <a:lnTo>
                  <a:pt x="469011" y="238252"/>
                </a:lnTo>
                <a:lnTo>
                  <a:pt x="515874" y="260731"/>
                </a:lnTo>
                <a:lnTo>
                  <a:pt x="521589" y="263398"/>
                </a:lnTo>
                <a:lnTo>
                  <a:pt x="528447" y="260985"/>
                </a:lnTo>
                <a:lnTo>
                  <a:pt x="531114" y="255270"/>
                </a:lnTo>
                <a:lnTo>
                  <a:pt x="533908" y="249555"/>
                </a:lnTo>
                <a:close/>
              </a:path>
              <a:path w="1276984" h="753745">
                <a:moveTo>
                  <a:pt x="575691" y="719201"/>
                </a:moveTo>
                <a:lnTo>
                  <a:pt x="570738" y="713867"/>
                </a:lnTo>
                <a:lnTo>
                  <a:pt x="512445" y="712343"/>
                </a:lnTo>
                <a:lnTo>
                  <a:pt x="507238" y="717296"/>
                </a:lnTo>
                <a:lnTo>
                  <a:pt x="506984" y="723646"/>
                </a:lnTo>
                <a:lnTo>
                  <a:pt x="506857" y="729996"/>
                </a:lnTo>
                <a:lnTo>
                  <a:pt x="511810" y="735203"/>
                </a:lnTo>
                <a:lnTo>
                  <a:pt x="570103" y="736727"/>
                </a:lnTo>
                <a:lnTo>
                  <a:pt x="575437" y="731774"/>
                </a:lnTo>
                <a:lnTo>
                  <a:pt x="575691" y="719201"/>
                </a:lnTo>
                <a:close/>
              </a:path>
              <a:path w="1276984" h="753745">
                <a:moveTo>
                  <a:pt x="616331" y="289052"/>
                </a:moveTo>
                <a:lnTo>
                  <a:pt x="613918" y="282194"/>
                </a:lnTo>
                <a:lnTo>
                  <a:pt x="608330" y="279400"/>
                </a:lnTo>
                <a:lnTo>
                  <a:pt x="567055" y="259715"/>
                </a:lnTo>
                <a:lnTo>
                  <a:pt x="561340" y="257048"/>
                </a:lnTo>
                <a:lnTo>
                  <a:pt x="554482" y="259461"/>
                </a:lnTo>
                <a:lnTo>
                  <a:pt x="551815" y="265176"/>
                </a:lnTo>
                <a:lnTo>
                  <a:pt x="549021" y="270891"/>
                </a:lnTo>
                <a:lnTo>
                  <a:pt x="551434" y="277622"/>
                </a:lnTo>
                <a:lnTo>
                  <a:pt x="557149" y="280416"/>
                </a:lnTo>
                <a:lnTo>
                  <a:pt x="598424" y="300101"/>
                </a:lnTo>
                <a:lnTo>
                  <a:pt x="604139" y="302768"/>
                </a:lnTo>
                <a:lnTo>
                  <a:pt x="610997" y="300355"/>
                </a:lnTo>
                <a:lnTo>
                  <a:pt x="613664" y="294640"/>
                </a:lnTo>
                <a:lnTo>
                  <a:pt x="616331" y="289052"/>
                </a:lnTo>
                <a:close/>
              </a:path>
              <a:path w="1276984" h="753745">
                <a:moveTo>
                  <a:pt x="667131" y="721614"/>
                </a:moveTo>
                <a:lnTo>
                  <a:pt x="662178" y="716407"/>
                </a:lnTo>
                <a:lnTo>
                  <a:pt x="655828" y="716153"/>
                </a:lnTo>
                <a:lnTo>
                  <a:pt x="610108" y="715010"/>
                </a:lnTo>
                <a:lnTo>
                  <a:pt x="603885" y="714756"/>
                </a:lnTo>
                <a:lnTo>
                  <a:pt x="598551" y="719836"/>
                </a:lnTo>
                <a:lnTo>
                  <a:pt x="598297" y="732409"/>
                </a:lnTo>
                <a:lnTo>
                  <a:pt x="603250" y="737616"/>
                </a:lnTo>
                <a:lnTo>
                  <a:pt x="609600" y="737870"/>
                </a:lnTo>
                <a:lnTo>
                  <a:pt x="661543" y="739140"/>
                </a:lnTo>
                <a:lnTo>
                  <a:pt x="666877" y="734187"/>
                </a:lnTo>
                <a:lnTo>
                  <a:pt x="667131" y="721614"/>
                </a:lnTo>
                <a:close/>
              </a:path>
              <a:path w="1276984" h="753745">
                <a:moveTo>
                  <a:pt x="698881" y="328422"/>
                </a:moveTo>
                <a:lnTo>
                  <a:pt x="696468" y="321564"/>
                </a:lnTo>
                <a:lnTo>
                  <a:pt x="690753" y="318897"/>
                </a:lnTo>
                <a:lnTo>
                  <a:pt x="649478" y="299212"/>
                </a:lnTo>
                <a:lnTo>
                  <a:pt x="643890" y="296418"/>
                </a:lnTo>
                <a:lnTo>
                  <a:pt x="637032" y="298831"/>
                </a:lnTo>
                <a:lnTo>
                  <a:pt x="634238" y="304546"/>
                </a:lnTo>
                <a:lnTo>
                  <a:pt x="631571" y="310261"/>
                </a:lnTo>
                <a:lnTo>
                  <a:pt x="633984" y="317119"/>
                </a:lnTo>
                <a:lnTo>
                  <a:pt x="639699" y="319786"/>
                </a:lnTo>
                <a:lnTo>
                  <a:pt x="680974" y="339471"/>
                </a:lnTo>
                <a:lnTo>
                  <a:pt x="686562" y="342265"/>
                </a:lnTo>
                <a:lnTo>
                  <a:pt x="693420" y="339852"/>
                </a:lnTo>
                <a:lnTo>
                  <a:pt x="696214" y="334137"/>
                </a:lnTo>
                <a:lnTo>
                  <a:pt x="698881" y="328422"/>
                </a:lnTo>
                <a:close/>
              </a:path>
              <a:path w="1276984" h="753745">
                <a:moveTo>
                  <a:pt x="758571" y="724027"/>
                </a:moveTo>
                <a:lnTo>
                  <a:pt x="753618" y="718820"/>
                </a:lnTo>
                <a:lnTo>
                  <a:pt x="747268" y="718566"/>
                </a:lnTo>
                <a:lnTo>
                  <a:pt x="701548" y="717423"/>
                </a:lnTo>
                <a:lnTo>
                  <a:pt x="695198" y="717169"/>
                </a:lnTo>
                <a:lnTo>
                  <a:pt x="689991" y="722249"/>
                </a:lnTo>
                <a:lnTo>
                  <a:pt x="689864" y="728472"/>
                </a:lnTo>
                <a:lnTo>
                  <a:pt x="689610" y="734822"/>
                </a:lnTo>
                <a:lnTo>
                  <a:pt x="694690" y="740029"/>
                </a:lnTo>
                <a:lnTo>
                  <a:pt x="700913" y="740283"/>
                </a:lnTo>
                <a:lnTo>
                  <a:pt x="746633" y="741426"/>
                </a:lnTo>
                <a:lnTo>
                  <a:pt x="752983" y="741680"/>
                </a:lnTo>
                <a:lnTo>
                  <a:pt x="758190" y="736600"/>
                </a:lnTo>
                <a:lnTo>
                  <a:pt x="758444" y="730377"/>
                </a:lnTo>
                <a:lnTo>
                  <a:pt x="758571" y="724027"/>
                </a:lnTo>
                <a:close/>
              </a:path>
              <a:path w="1276984" h="753745">
                <a:moveTo>
                  <a:pt x="781431" y="367792"/>
                </a:moveTo>
                <a:lnTo>
                  <a:pt x="779018" y="361061"/>
                </a:lnTo>
                <a:lnTo>
                  <a:pt x="773303" y="358267"/>
                </a:lnTo>
                <a:lnTo>
                  <a:pt x="732028" y="338582"/>
                </a:lnTo>
                <a:lnTo>
                  <a:pt x="726313" y="335915"/>
                </a:lnTo>
                <a:lnTo>
                  <a:pt x="719455" y="338328"/>
                </a:lnTo>
                <a:lnTo>
                  <a:pt x="716788" y="343916"/>
                </a:lnTo>
                <a:lnTo>
                  <a:pt x="714121" y="349631"/>
                </a:lnTo>
                <a:lnTo>
                  <a:pt x="716534" y="356489"/>
                </a:lnTo>
                <a:lnTo>
                  <a:pt x="763397" y="378968"/>
                </a:lnTo>
                <a:lnTo>
                  <a:pt x="769112" y="381635"/>
                </a:lnTo>
                <a:lnTo>
                  <a:pt x="775970" y="379222"/>
                </a:lnTo>
                <a:lnTo>
                  <a:pt x="778637" y="373507"/>
                </a:lnTo>
                <a:lnTo>
                  <a:pt x="781431" y="367792"/>
                </a:lnTo>
                <a:close/>
              </a:path>
              <a:path w="1276984" h="753745">
                <a:moveTo>
                  <a:pt x="850011" y="726440"/>
                </a:moveTo>
                <a:lnTo>
                  <a:pt x="844931" y="721233"/>
                </a:lnTo>
                <a:lnTo>
                  <a:pt x="838708" y="720979"/>
                </a:lnTo>
                <a:lnTo>
                  <a:pt x="786638" y="719709"/>
                </a:lnTo>
                <a:lnTo>
                  <a:pt x="781431" y="724662"/>
                </a:lnTo>
                <a:lnTo>
                  <a:pt x="781304" y="730885"/>
                </a:lnTo>
                <a:lnTo>
                  <a:pt x="781050" y="737235"/>
                </a:lnTo>
                <a:lnTo>
                  <a:pt x="786003" y="742442"/>
                </a:lnTo>
                <a:lnTo>
                  <a:pt x="792353" y="742696"/>
                </a:lnTo>
                <a:lnTo>
                  <a:pt x="838073" y="743839"/>
                </a:lnTo>
                <a:lnTo>
                  <a:pt x="844423" y="744093"/>
                </a:lnTo>
                <a:lnTo>
                  <a:pt x="849630" y="739013"/>
                </a:lnTo>
                <a:lnTo>
                  <a:pt x="849757" y="732790"/>
                </a:lnTo>
                <a:lnTo>
                  <a:pt x="850011" y="726440"/>
                </a:lnTo>
                <a:close/>
              </a:path>
              <a:path w="1276984" h="753745">
                <a:moveTo>
                  <a:pt x="863854" y="407289"/>
                </a:moveTo>
                <a:lnTo>
                  <a:pt x="861441" y="400431"/>
                </a:lnTo>
                <a:lnTo>
                  <a:pt x="814578" y="377952"/>
                </a:lnTo>
                <a:lnTo>
                  <a:pt x="808863" y="375285"/>
                </a:lnTo>
                <a:lnTo>
                  <a:pt x="802005" y="377698"/>
                </a:lnTo>
                <a:lnTo>
                  <a:pt x="799338" y="383413"/>
                </a:lnTo>
                <a:lnTo>
                  <a:pt x="796544" y="389128"/>
                </a:lnTo>
                <a:lnTo>
                  <a:pt x="798957" y="395859"/>
                </a:lnTo>
                <a:lnTo>
                  <a:pt x="804672" y="398653"/>
                </a:lnTo>
                <a:lnTo>
                  <a:pt x="845947" y="418338"/>
                </a:lnTo>
                <a:lnTo>
                  <a:pt x="851662" y="421005"/>
                </a:lnTo>
                <a:lnTo>
                  <a:pt x="858520" y="418592"/>
                </a:lnTo>
                <a:lnTo>
                  <a:pt x="861187" y="413004"/>
                </a:lnTo>
                <a:lnTo>
                  <a:pt x="863854" y="407289"/>
                </a:lnTo>
                <a:close/>
              </a:path>
              <a:path w="1276984" h="753745">
                <a:moveTo>
                  <a:pt x="941324" y="728853"/>
                </a:moveTo>
                <a:lnTo>
                  <a:pt x="936371" y="723646"/>
                </a:lnTo>
                <a:lnTo>
                  <a:pt x="878078" y="722122"/>
                </a:lnTo>
                <a:lnTo>
                  <a:pt x="872871" y="727075"/>
                </a:lnTo>
                <a:lnTo>
                  <a:pt x="872617" y="733425"/>
                </a:lnTo>
                <a:lnTo>
                  <a:pt x="872490" y="739648"/>
                </a:lnTo>
                <a:lnTo>
                  <a:pt x="877443" y="744982"/>
                </a:lnTo>
                <a:lnTo>
                  <a:pt x="929513" y="746252"/>
                </a:lnTo>
                <a:lnTo>
                  <a:pt x="935736" y="746506"/>
                </a:lnTo>
                <a:lnTo>
                  <a:pt x="941070" y="741553"/>
                </a:lnTo>
                <a:lnTo>
                  <a:pt x="941324" y="728853"/>
                </a:lnTo>
                <a:close/>
              </a:path>
              <a:path w="1276984" h="753745">
                <a:moveTo>
                  <a:pt x="946404" y="446659"/>
                </a:moveTo>
                <a:lnTo>
                  <a:pt x="943991" y="439801"/>
                </a:lnTo>
                <a:lnTo>
                  <a:pt x="938276" y="437134"/>
                </a:lnTo>
                <a:lnTo>
                  <a:pt x="897001" y="417449"/>
                </a:lnTo>
                <a:lnTo>
                  <a:pt x="891413" y="414655"/>
                </a:lnTo>
                <a:lnTo>
                  <a:pt x="884555" y="417068"/>
                </a:lnTo>
                <a:lnTo>
                  <a:pt x="881761" y="422783"/>
                </a:lnTo>
                <a:lnTo>
                  <a:pt x="879094" y="428498"/>
                </a:lnTo>
                <a:lnTo>
                  <a:pt x="881507" y="435356"/>
                </a:lnTo>
                <a:lnTo>
                  <a:pt x="887222" y="438023"/>
                </a:lnTo>
                <a:lnTo>
                  <a:pt x="928497" y="457708"/>
                </a:lnTo>
                <a:lnTo>
                  <a:pt x="934085" y="460502"/>
                </a:lnTo>
                <a:lnTo>
                  <a:pt x="940943" y="458089"/>
                </a:lnTo>
                <a:lnTo>
                  <a:pt x="943737" y="452374"/>
                </a:lnTo>
                <a:lnTo>
                  <a:pt x="946404" y="446659"/>
                </a:lnTo>
                <a:close/>
              </a:path>
              <a:path w="1276984" h="753745">
                <a:moveTo>
                  <a:pt x="1028954" y="486156"/>
                </a:moveTo>
                <a:lnTo>
                  <a:pt x="1026541" y="479298"/>
                </a:lnTo>
                <a:lnTo>
                  <a:pt x="1020826" y="476504"/>
                </a:lnTo>
                <a:lnTo>
                  <a:pt x="979551" y="456819"/>
                </a:lnTo>
                <a:lnTo>
                  <a:pt x="973836" y="454152"/>
                </a:lnTo>
                <a:lnTo>
                  <a:pt x="966978" y="456565"/>
                </a:lnTo>
                <a:lnTo>
                  <a:pt x="964311" y="462280"/>
                </a:lnTo>
                <a:lnTo>
                  <a:pt x="961644" y="467868"/>
                </a:lnTo>
                <a:lnTo>
                  <a:pt x="964057" y="474726"/>
                </a:lnTo>
                <a:lnTo>
                  <a:pt x="969645" y="477520"/>
                </a:lnTo>
                <a:lnTo>
                  <a:pt x="1010920" y="497205"/>
                </a:lnTo>
                <a:lnTo>
                  <a:pt x="1016635" y="499872"/>
                </a:lnTo>
                <a:lnTo>
                  <a:pt x="1023493" y="497459"/>
                </a:lnTo>
                <a:lnTo>
                  <a:pt x="1026160" y="491744"/>
                </a:lnTo>
                <a:lnTo>
                  <a:pt x="1028954" y="486156"/>
                </a:lnTo>
                <a:close/>
              </a:path>
              <a:path w="1276984" h="753745">
                <a:moveTo>
                  <a:pt x="1032764" y="731266"/>
                </a:moveTo>
                <a:lnTo>
                  <a:pt x="1027811" y="726059"/>
                </a:lnTo>
                <a:lnTo>
                  <a:pt x="969518" y="724535"/>
                </a:lnTo>
                <a:lnTo>
                  <a:pt x="964184" y="729488"/>
                </a:lnTo>
                <a:lnTo>
                  <a:pt x="963930" y="742061"/>
                </a:lnTo>
                <a:lnTo>
                  <a:pt x="968883" y="747395"/>
                </a:lnTo>
                <a:lnTo>
                  <a:pt x="1027176" y="748919"/>
                </a:lnTo>
                <a:lnTo>
                  <a:pt x="1032510" y="743966"/>
                </a:lnTo>
                <a:lnTo>
                  <a:pt x="1032764" y="731266"/>
                </a:lnTo>
                <a:close/>
              </a:path>
              <a:path w="1276984" h="753745">
                <a:moveTo>
                  <a:pt x="1111377" y="525526"/>
                </a:moveTo>
                <a:lnTo>
                  <a:pt x="1108964" y="518668"/>
                </a:lnTo>
                <a:lnTo>
                  <a:pt x="1062101" y="496316"/>
                </a:lnTo>
                <a:lnTo>
                  <a:pt x="1056386" y="493522"/>
                </a:lnTo>
                <a:lnTo>
                  <a:pt x="1049528" y="495935"/>
                </a:lnTo>
                <a:lnTo>
                  <a:pt x="1046861" y="501650"/>
                </a:lnTo>
                <a:lnTo>
                  <a:pt x="1044067" y="507365"/>
                </a:lnTo>
                <a:lnTo>
                  <a:pt x="1046480" y="514223"/>
                </a:lnTo>
                <a:lnTo>
                  <a:pt x="1052195" y="516890"/>
                </a:lnTo>
                <a:lnTo>
                  <a:pt x="1093470" y="536575"/>
                </a:lnTo>
                <a:lnTo>
                  <a:pt x="1099185" y="539369"/>
                </a:lnTo>
                <a:lnTo>
                  <a:pt x="1106043" y="536956"/>
                </a:lnTo>
                <a:lnTo>
                  <a:pt x="1111377" y="525526"/>
                </a:lnTo>
                <a:close/>
              </a:path>
              <a:path w="1276984" h="753745">
                <a:moveTo>
                  <a:pt x="1124204" y="733679"/>
                </a:moveTo>
                <a:lnTo>
                  <a:pt x="1119251" y="728472"/>
                </a:lnTo>
                <a:lnTo>
                  <a:pt x="1060831" y="726948"/>
                </a:lnTo>
                <a:lnTo>
                  <a:pt x="1055624" y="731901"/>
                </a:lnTo>
                <a:lnTo>
                  <a:pt x="1055497" y="738251"/>
                </a:lnTo>
                <a:lnTo>
                  <a:pt x="1055243" y="744601"/>
                </a:lnTo>
                <a:lnTo>
                  <a:pt x="1060323" y="749808"/>
                </a:lnTo>
                <a:lnTo>
                  <a:pt x="1118616" y="751332"/>
                </a:lnTo>
                <a:lnTo>
                  <a:pt x="1123823" y="746379"/>
                </a:lnTo>
                <a:lnTo>
                  <a:pt x="1124077" y="740029"/>
                </a:lnTo>
                <a:lnTo>
                  <a:pt x="1124204" y="733679"/>
                </a:lnTo>
                <a:close/>
              </a:path>
              <a:path w="1276984" h="753745">
                <a:moveTo>
                  <a:pt x="1193927" y="564896"/>
                </a:moveTo>
                <a:lnTo>
                  <a:pt x="1191514" y="558165"/>
                </a:lnTo>
                <a:lnTo>
                  <a:pt x="1185799" y="555371"/>
                </a:lnTo>
                <a:lnTo>
                  <a:pt x="1138936" y="533019"/>
                </a:lnTo>
                <a:lnTo>
                  <a:pt x="1132078" y="535432"/>
                </a:lnTo>
                <a:lnTo>
                  <a:pt x="1129284" y="541020"/>
                </a:lnTo>
                <a:lnTo>
                  <a:pt x="1126617" y="546735"/>
                </a:lnTo>
                <a:lnTo>
                  <a:pt x="1129030" y="553593"/>
                </a:lnTo>
                <a:lnTo>
                  <a:pt x="1134745" y="556260"/>
                </a:lnTo>
                <a:lnTo>
                  <a:pt x="1181608" y="578739"/>
                </a:lnTo>
                <a:lnTo>
                  <a:pt x="1188466" y="576326"/>
                </a:lnTo>
                <a:lnTo>
                  <a:pt x="1191260" y="570611"/>
                </a:lnTo>
                <a:lnTo>
                  <a:pt x="1193927" y="564896"/>
                </a:lnTo>
                <a:close/>
              </a:path>
              <a:path w="1276984" h="753745">
                <a:moveTo>
                  <a:pt x="1215644" y="736219"/>
                </a:moveTo>
                <a:lnTo>
                  <a:pt x="1210564" y="730885"/>
                </a:lnTo>
                <a:lnTo>
                  <a:pt x="1152271" y="729361"/>
                </a:lnTo>
                <a:lnTo>
                  <a:pt x="1147064" y="734314"/>
                </a:lnTo>
                <a:lnTo>
                  <a:pt x="1146937" y="740664"/>
                </a:lnTo>
                <a:lnTo>
                  <a:pt x="1146683" y="747014"/>
                </a:lnTo>
                <a:lnTo>
                  <a:pt x="1151636" y="752221"/>
                </a:lnTo>
                <a:lnTo>
                  <a:pt x="1210056" y="753745"/>
                </a:lnTo>
                <a:lnTo>
                  <a:pt x="1215263" y="748792"/>
                </a:lnTo>
                <a:lnTo>
                  <a:pt x="1215390" y="742442"/>
                </a:lnTo>
                <a:lnTo>
                  <a:pt x="1215644" y="736219"/>
                </a:lnTo>
                <a:close/>
              </a:path>
              <a:path w="1276984" h="753745">
                <a:moveTo>
                  <a:pt x="1276477" y="604393"/>
                </a:moveTo>
                <a:lnTo>
                  <a:pt x="1274064" y="597535"/>
                </a:lnTo>
                <a:lnTo>
                  <a:pt x="1268349" y="594868"/>
                </a:lnTo>
                <a:lnTo>
                  <a:pt x="1227074" y="575056"/>
                </a:lnTo>
                <a:lnTo>
                  <a:pt x="1221359" y="572389"/>
                </a:lnTo>
                <a:lnTo>
                  <a:pt x="1214501" y="574802"/>
                </a:lnTo>
                <a:lnTo>
                  <a:pt x="1209167" y="586232"/>
                </a:lnTo>
                <a:lnTo>
                  <a:pt x="1211580" y="592963"/>
                </a:lnTo>
                <a:lnTo>
                  <a:pt x="1217168" y="595757"/>
                </a:lnTo>
                <a:lnTo>
                  <a:pt x="1258443" y="615442"/>
                </a:lnTo>
                <a:lnTo>
                  <a:pt x="1264158" y="618109"/>
                </a:lnTo>
                <a:lnTo>
                  <a:pt x="1271016" y="615696"/>
                </a:lnTo>
                <a:lnTo>
                  <a:pt x="1273683" y="610108"/>
                </a:lnTo>
                <a:lnTo>
                  <a:pt x="1276477" y="604393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8560054" y="4090796"/>
            <a:ext cx="7867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Gothic Uralic"/>
                <a:cs typeface="Gothic Uralic"/>
              </a:rPr>
              <a:t>perceive</a:t>
            </a:r>
            <a:endParaRPr sz="1400">
              <a:latin typeface="Gothic Uralic"/>
              <a:cs typeface="Gothic Uralic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428608" y="5043423"/>
            <a:ext cx="951865" cy="148590"/>
          </a:xfrm>
          <a:custGeom>
            <a:avLst/>
            <a:gdLst/>
            <a:ahLst/>
            <a:cxnLst/>
            <a:rect l="l" t="t" r="r" b="b"/>
            <a:pathLst>
              <a:path w="951865" h="148589">
                <a:moveTo>
                  <a:pt x="62484" y="119125"/>
                </a:moveTo>
                <a:lnTo>
                  <a:pt x="56134" y="119761"/>
                </a:lnTo>
                <a:lnTo>
                  <a:pt x="4445" y="125730"/>
                </a:lnTo>
                <a:lnTo>
                  <a:pt x="0" y="131318"/>
                </a:lnTo>
                <a:lnTo>
                  <a:pt x="762" y="137668"/>
                </a:lnTo>
                <a:lnTo>
                  <a:pt x="1397" y="143890"/>
                </a:lnTo>
                <a:lnTo>
                  <a:pt x="7112" y="148462"/>
                </a:lnTo>
                <a:lnTo>
                  <a:pt x="58800" y="142494"/>
                </a:lnTo>
                <a:lnTo>
                  <a:pt x="65024" y="141858"/>
                </a:lnTo>
                <a:lnTo>
                  <a:pt x="69596" y="136144"/>
                </a:lnTo>
                <a:lnTo>
                  <a:pt x="68072" y="123570"/>
                </a:lnTo>
                <a:lnTo>
                  <a:pt x="62484" y="119125"/>
                </a:lnTo>
                <a:close/>
              </a:path>
              <a:path w="951865" h="148589">
                <a:moveTo>
                  <a:pt x="153289" y="108712"/>
                </a:moveTo>
                <a:lnTo>
                  <a:pt x="101600" y="114681"/>
                </a:lnTo>
                <a:lnTo>
                  <a:pt x="95376" y="115315"/>
                </a:lnTo>
                <a:lnTo>
                  <a:pt x="90805" y="121031"/>
                </a:lnTo>
                <a:lnTo>
                  <a:pt x="92329" y="133603"/>
                </a:lnTo>
                <a:lnTo>
                  <a:pt x="97917" y="138049"/>
                </a:lnTo>
                <a:lnTo>
                  <a:pt x="155956" y="131444"/>
                </a:lnTo>
                <a:lnTo>
                  <a:pt x="160400" y="125730"/>
                </a:lnTo>
                <a:lnTo>
                  <a:pt x="159639" y="119506"/>
                </a:lnTo>
                <a:lnTo>
                  <a:pt x="159004" y="113283"/>
                </a:lnTo>
                <a:lnTo>
                  <a:pt x="153289" y="108712"/>
                </a:lnTo>
                <a:close/>
              </a:path>
              <a:path w="951865" h="148589">
                <a:moveTo>
                  <a:pt x="244221" y="98425"/>
                </a:moveTo>
                <a:lnTo>
                  <a:pt x="237871" y="99059"/>
                </a:lnTo>
                <a:lnTo>
                  <a:pt x="186182" y="105028"/>
                </a:lnTo>
                <a:lnTo>
                  <a:pt x="181737" y="110617"/>
                </a:lnTo>
                <a:lnTo>
                  <a:pt x="182372" y="116967"/>
                </a:lnTo>
                <a:lnTo>
                  <a:pt x="183134" y="123189"/>
                </a:lnTo>
                <a:lnTo>
                  <a:pt x="188722" y="127762"/>
                </a:lnTo>
                <a:lnTo>
                  <a:pt x="246761" y="121031"/>
                </a:lnTo>
                <a:lnTo>
                  <a:pt x="251206" y="115443"/>
                </a:lnTo>
                <a:lnTo>
                  <a:pt x="250571" y="109219"/>
                </a:lnTo>
                <a:lnTo>
                  <a:pt x="249809" y="102869"/>
                </a:lnTo>
                <a:lnTo>
                  <a:pt x="244221" y="98425"/>
                </a:lnTo>
                <a:close/>
              </a:path>
              <a:path w="951865" h="148589">
                <a:moveTo>
                  <a:pt x="335025" y="88011"/>
                </a:moveTo>
                <a:lnTo>
                  <a:pt x="276987" y="94614"/>
                </a:lnTo>
                <a:lnTo>
                  <a:pt x="272542" y="100330"/>
                </a:lnTo>
                <a:lnTo>
                  <a:pt x="273304" y="106552"/>
                </a:lnTo>
                <a:lnTo>
                  <a:pt x="273939" y="112775"/>
                </a:lnTo>
                <a:lnTo>
                  <a:pt x="279654" y="117348"/>
                </a:lnTo>
                <a:lnTo>
                  <a:pt x="285876" y="116586"/>
                </a:lnTo>
                <a:lnTo>
                  <a:pt x="331343" y="111506"/>
                </a:lnTo>
                <a:lnTo>
                  <a:pt x="337566" y="110743"/>
                </a:lnTo>
                <a:lnTo>
                  <a:pt x="342138" y="105028"/>
                </a:lnTo>
                <a:lnTo>
                  <a:pt x="341375" y="98806"/>
                </a:lnTo>
                <a:lnTo>
                  <a:pt x="340741" y="92582"/>
                </a:lnTo>
                <a:lnTo>
                  <a:pt x="335025" y="88011"/>
                </a:lnTo>
                <a:close/>
              </a:path>
              <a:path w="951865" h="148589">
                <a:moveTo>
                  <a:pt x="425831" y="77596"/>
                </a:moveTo>
                <a:lnTo>
                  <a:pt x="367919" y="84327"/>
                </a:lnTo>
                <a:lnTo>
                  <a:pt x="363347" y="89915"/>
                </a:lnTo>
                <a:lnTo>
                  <a:pt x="364871" y="102488"/>
                </a:lnTo>
                <a:lnTo>
                  <a:pt x="370459" y="106933"/>
                </a:lnTo>
                <a:lnTo>
                  <a:pt x="376809" y="106299"/>
                </a:lnTo>
                <a:lnTo>
                  <a:pt x="428498" y="100330"/>
                </a:lnTo>
                <a:lnTo>
                  <a:pt x="432943" y="94742"/>
                </a:lnTo>
                <a:lnTo>
                  <a:pt x="432308" y="88392"/>
                </a:lnTo>
                <a:lnTo>
                  <a:pt x="431546" y="82168"/>
                </a:lnTo>
                <a:lnTo>
                  <a:pt x="425831" y="77596"/>
                </a:lnTo>
                <a:close/>
              </a:path>
              <a:path w="951865" h="148589">
                <a:moveTo>
                  <a:pt x="516763" y="67309"/>
                </a:moveTo>
                <a:lnTo>
                  <a:pt x="458724" y="73913"/>
                </a:lnTo>
                <a:lnTo>
                  <a:pt x="454279" y="79628"/>
                </a:lnTo>
                <a:lnTo>
                  <a:pt x="454914" y="85851"/>
                </a:lnTo>
                <a:lnTo>
                  <a:pt x="455675" y="92075"/>
                </a:lnTo>
                <a:lnTo>
                  <a:pt x="461391" y="96646"/>
                </a:lnTo>
                <a:lnTo>
                  <a:pt x="513080" y="90677"/>
                </a:lnTo>
                <a:lnTo>
                  <a:pt x="519302" y="90043"/>
                </a:lnTo>
                <a:lnTo>
                  <a:pt x="523875" y="84327"/>
                </a:lnTo>
                <a:lnTo>
                  <a:pt x="522350" y="71755"/>
                </a:lnTo>
                <a:lnTo>
                  <a:pt x="516763" y="67309"/>
                </a:lnTo>
                <a:close/>
              </a:path>
              <a:path w="951865" h="148589">
                <a:moveTo>
                  <a:pt x="607568" y="56895"/>
                </a:moveTo>
                <a:lnTo>
                  <a:pt x="555879" y="62864"/>
                </a:lnTo>
                <a:lnTo>
                  <a:pt x="549656" y="63500"/>
                </a:lnTo>
                <a:lnTo>
                  <a:pt x="545084" y="69214"/>
                </a:lnTo>
                <a:lnTo>
                  <a:pt x="545846" y="75437"/>
                </a:lnTo>
                <a:lnTo>
                  <a:pt x="546481" y="81787"/>
                </a:lnTo>
                <a:lnTo>
                  <a:pt x="552196" y="86232"/>
                </a:lnTo>
                <a:lnTo>
                  <a:pt x="558419" y="85598"/>
                </a:lnTo>
                <a:lnTo>
                  <a:pt x="610108" y="79628"/>
                </a:lnTo>
                <a:lnTo>
                  <a:pt x="614680" y="74040"/>
                </a:lnTo>
                <a:lnTo>
                  <a:pt x="613918" y="67690"/>
                </a:lnTo>
                <a:lnTo>
                  <a:pt x="613283" y="61468"/>
                </a:lnTo>
                <a:lnTo>
                  <a:pt x="607568" y="56895"/>
                </a:lnTo>
                <a:close/>
              </a:path>
              <a:path w="951865" h="148589">
                <a:moveTo>
                  <a:pt x="698373" y="46608"/>
                </a:moveTo>
                <a:lnTo>
                  <a:pt x="692150" y="47243"/>
                </a:lnTo>
                <a:lnTo>
                  <a:pt x="640461" y="53212"/>
                </a:lnTo>
                <a:lnTo>
                  <a:pt x="635889" y="58800"/>
                </a:lnTo>
                <a:lnTo>
                  <a:pt x="637413" y="71374"/>
                </a:lnTo>
                <a:lnTo>
                  <a:pt x="643001" y="75945"/>
                </a:lnTo>
                <a:lnTo>
                  <a:pt x="694690" y="69976"/>
                </a:lnTo>
                <a:lnTo>
                  <a:pt x="701040" y="69342"/>
                </a:lnTo>
                <a:lnTo>
                  <a:pt x="705485" y="63626"/>
                </a:lnTo>
                <a:lnTo>
                  <a:pt x="704850" y="57403"/>
                </a:lnTo>
                <a:lnTo>
                  <a:pt x="704088" y="51053"/>
                </a:lnTo>
                <a:lnTo>
                  <a:pt x="698373" y="46608"/>
                </a:lnTo>
                <a:close/>
              </a:path>
              <a:path w="951865" h="148589">
                <a:moveTo>
                  <a:pt x="789305" y="36194"/>
                </a:moveTo>
                <a:lnTo>
                  <a:pt x="737616" y="42163"/>
                </a:lnTo>
                <a:lnTo>
                  <a:pt x="731266" y="42799"/>
                </a:lnTo>
                <a:lnTo>
                  <a:pt x="726821" y="48513"/>
                </a:lnTo>
                <a:lnTo>
                  <a:pt x="727456" y="54737"/>
                </a:lnTo>
                <a:lnTo>
                  <a:pt x="728218" y="61087"/>
                </a:lnTo>
                <a:lnTo>
                  <a:pt x="733933" y="65531"/>
                </a:lnTo>
                <a:lnTo>
                  <a:pt x="740156" y="64769"/>
                </a:lnTo>
                <a:lnTo>
                  <a:pt x="785622" y="59689"/>
                </a:lnTo>
                <a:lnTo>
                  <a:pt x="791845" y="58927"/>
                </a:lnTo>
                <a:lnTo>
                  <a:pt x="796417" y="53212"/>
                </a:lnTo>
                <a:lnTo>
                  <a:pt x="794893" y="40767"/>
                </a:lnTo>
                <a:lnTo>
                  <a:pt x="789305" y="36194"/>
                </a:lnTo>
                <a:close/>
              </a:path>
              <a:path w="951865" h="148589">
                <a:moveTo>
                  <a:pt x="942552" y="25907"/>
                </a:moveTo>
                <a:lnTo>
                  <a:pt x="880110" y="25907"/>
                </a:lnTo>
                <a:lnTo>
                  <a:pt x="885825" y="30352"/>
                </a:lnTo>
                <a:lnTo>
                  <a:pt x="886460" y="36575"/>
                </a:lnTo>
                <a:lnTo>
                  <a:pt x="887222" y="42925"/>
                </a:lnTo>
                <a:lnTo>
                  <a:pt x="882650" y="48513"/>
                </a:lnTo>
                <a:lnTo>
                  <a:pt x="877086" y="49195"/>
                </a:lnTo>
                <a:lnTo>
                  <a:pt x="880110" y="75692"/>
                </a:lnTo>
                <a:lnTo>
                  <a:pt x="951611" y="29209"/>
                </a:lnTo>
                <a:lnTo>
                  <a:pt x="942552" y="25907"/>
                </a:lnTo>
                <a:close/>
              </a:path>
              <a:path w="951865" h="148589">
                <a:moveTo>
                  <a:pt x="874495" y="26480"/>
                </a:moveTo>
                <a:lnTo>
                  <a:pt x="822198" y="32512"/>
                </a:lnTo>
                <a:lnTo>
                  <a:pt x="817626" y="38100"/>
                </a:lnTo>
                <a:lnTo>
                  <a:pt x="818388" y="44450"/>
                </a:lnTo>
                <a:lnTo>
                  <a:pt x="819023" y="50673"/>
                </a:lnTo>
                <a:lnTo>
                  <a:pt x="824738" y="55118"/>
                </a:lnTo>
                <a:lnTo>
                  <a:pt x="830961" y="54482"/>
                </a:lnTo>
                <a:lnTo>
                  <a:pt x="877086" y="49195"/>
                </a:lnTo>
                <a:lnTo>
                  <a:pt x="874495" y="26480"/>
                </a:lnTo>
                <a:close/>
              </a:path>
              <a:path w="951865" h="148589">
                <a:moveTo>
                  <a:pt x="880110" y="25907"/>
                </a:moveTo>
                <a:lnTo>
                  <a:pt x="874495" y="26480"/>
                </a:lnTo>
                <a:lnTo>
                  <a:pt x="877086" y="49195"/>
                </a:lnTo>
                <a:lnTo>
                  <a:pt x="882650" y="48513"/>
                </a:lnTo>
                <a:lnTo>
                  <a:pt x="887222" y="42925"/>
                </a:lnTo>
                <a:lnTo>
                  <a:pt x="886460" y="36575"/>
                </a:lnTo>
                <a:lnTo>
                  <a:pt x="885825" y="30352"/>
                </a:lnTo>
                <a:lnTo>
                  <a:pt x="880110" y="25907"/>
                </a:lnTo>
                <a:close/>
              </a:path>
              <a:path w="951865" h="148589">
                <a:moveTo>
                  <a:pt x="871474" y="0"/>
                </a:moveTo>
                <a:lnTo>
                  <a:pt x="874495" y="26480"/>
                </a:lnTo>
                <a:lnTo>
                  <a:pt x="880110" y="25907"/>
                </a:lnTo>
                <a:lnTo>
                  <a:pt x="942552" y="25907"/>
                </a:lnTo>
                <a:lnTo>
                  <a:pt x="871474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8634730" y="5177409"/>
            <a:ext cx="3111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Gothic Uralic"/>
                <a:cs typeface="Gothic Uralic"/>
              </a:rPr>
              <a:t>a</a:t>
            </a:r>
            <a:r>
              <a:rPr sz="1400" dirty="0">
                <a:latin typeface="Gothic Uralic"/>
                <a:cs typeface="Gothic Uralic"/>
              </a:rPr>
              <a:t>ct</a:t>
            </a:r>
            <a:endParaRPr sz="140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0"/>
            <a:ext cx="8738616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80537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Implementing </a:t>
            </a:r>
            <a:r>
              <a:rPr spc="-10" dirty="0"/>
              <a:t>Search</a:t>
            </a:r>
            <a:r>
              <a:rPr spc="25" dirty="0"/>
              <a:t> </a:t>
            </a:r>
            <a:r>
              <a:rPr spc="-5" dirty="0"/>
              <a:t>Algorithms</a:t>
            </a:r>
          </a:p>
        </p:txBody>
      </p:sp>
      <p:sp>
        <p:nvSpPr>
          <p:cNvPr id="4" name="object 4"/>
          <p:cNvSpPr/>
          <p:nvPr/>
        </p:nvSpPr>
        <p:spPr>
          <a:xfrm>
            <a:off x="673608" y="1862315"/>
            <a:ext cx="3137916" cy="742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97737" y="1989835"/>
            <a:ext cx="2695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Depth-First</a:t>
            </a:r>
            <a:r>
              <a:rPr sz="2400" b="1" i="1" spc="-60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400" b="1" i="1" dirty="0">
                <a:solidFill>
                  <a:srgbClr val="252525"/>
                </a:solidFill>
                <a:latin typeface="TeXGyreAdventor"/>
                <a:cs typeface="TeXGyreAdventor"/>
              </a:rPr>
              <a:t>Search</a:t>
            </a:r>
            <a:endParaRPr sz="2400">
              <a:latin typeface="TeXGyreAdventor"/>
              <a:cs typeface="TeXGyreAdventor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499347" y="3108960"/>
            <a:ext cx="2697480" cy="1506220"/>
            <a:chOff x="8499347" y="3108960"/>
            <a:chExt cx="2697480" cy="1506220"/>
          </a:xfrm>
        </p:grpSpPr>
        <p:sp>
          <p:nvSpPr>
            <p:cNvPr id="7" name="object 7"/>
            <p:cNvSpPr/>
            <p:nvPr/>
          </p:nvSpPr>
          <p:spPr>
            <a:xfrm>
              <a:off x="9819131" y="3113532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185927" y="0"/>
                  </a:moveTo>
                  <a:lnTo>
                    <a:pt x="0" y="0"/>
                  </a:lnTo>
                  <a:lnTo>
                    <a:pt x="0" y="277367"/>
                  </a:lnTo>
                  <a:lnTo>
                    <a:pt x="185927" y="277367"/>
                  </a:lnTo>
                  <a:lnTo>
                    <a:pt x="1859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819131" y="3113532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0" y="277367"/>
                  </a:moveTo>
                  <a:lnTo>
                    <a:pt x="185927" y="277367"/>
                  </a:lnTo>
                  <a:lnTo>
                    <a:pt x="185927" y="0"/>
                  </a:lnTo>
                  <a:lnTo>
                    <a:pt x="0" y="0"/>
                  </a:lnTo>
                  <a:lnTo>
                    <a:pt x="0" y="277367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869679" y="3614928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869679" y="3614928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816083" y="3611880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185927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5927" y="277368"/>
                  </a:lnTo>
                  <a:lnTo>
                    <a:pt x="185927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816083" y="3611880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0" y="277368"/>
                  </a:moveTo>
                  <a:lnTo>
                    <a:pt x="185927" y="277368"/>
                  </a:lnTo>
                  <a:lnTo>
                    <a:pt x="185927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962643" y="3390900"/>
              <a:ext cx="949960" cy="224790"/>
            </a:xfrm>
            <a:custGeom>
              <a:avLst/>
              <a:gdLst/>
              <a:ahLst/>
              <a:cxnLst/>
              <a:rect l="l" t="t" r="r" b="b"/>
              <a:pathLst>
                <a:path w="949959" h="224789">
                  <a:moveTo>
                    <a:pt x="949705" y="0"/>
                  </a:moveTo>
                  <a:lnTo>
                    <a:pt x="0" y="224536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722863" y="3611880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722863" y="3611880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912095" y="3390900"/>
              <a:ext cx="903605" cy="221615"/>
            </a:xfrm>
            <a:custGeom>
              <a:avLst/>
              <a:gdLst/>
              <a:ahLst/>
              <a:cxnLst/>
              <a:rect l="l" t="t" r="r" b="b"/>
              <a:pathLst>
                <a:path w="903604" h="221614">
                  <a:moveTo>
                    <a:pt x="0" y="0"/>
                  </a:moveTo>
                  <a:lnTo>
                    <a:pt x="903224" y="221487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456163" y="4107180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185927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5927" y="277368"/>
                  </a:lnTo>
                  <a:lnTo>
                    <a:pt x="1859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456163" y="4107180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0" y="277368"/>
                  </a:moveTo>
                  <a:lnTo>
                    <a:pt x="185927" y="277368"/>
                  </a:lnTo>
                  <a:lnTo>
                    <a:pt x="185927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722863" y="4110227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722863" y="4110227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549127" y="3889248"/>
              <a:ext cx="269875" cy="221615"/>
            </a:xfrm>
            <a:custGeom>
              <a:avLst/>
              <a:gdLst/>
              <a:ahLst/>
              <a:cxnLst/>
              <a:rect l="l" t="t" r="r" b="b"/>
              <a:pathLst>
                <a:path w="269875" h="221614">
                  <a:moveTo>
                    <a:pt x="266826" y="13715"/>
                  </a:moveTo>
                  <a:lnTo>
                    <a:pt x="0" y="217931"/>
                  </a:lnTo>
                </a:path>
                <a:path w="269875" h="221614">
                  <a:moveTo>
                    <a:pt x="269748" y="0"/>
                  </a:moveTo>
                  <a:lnTo>
                    <a:pt x="266700" y="221487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006327" y="4108704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185927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5927" y="277368"/>
                  </a:lnTo>
                  <a:lnTo>
                    <a:pt x="1859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006327" y="4108704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0" y="277368"/>
                  </a:moveTo>
                  <a:lnTo>
                    <a:pt x="185927" y="277368"/>
                  </a:lnTo>
                  <a:lnTo>
                    <a:pt x="185927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815827" y="3921252"/>
              <a:ext cx="284480" cy="187960"/>
            </a:xfrm>
            <a:custGeom>
              <a:avLst/>
              <a:gdLst/>
              <a:ahLst/>
              <a:cxnLst/>
              <a:rect l="l" t="t" r="r" b="b"/>
              <a:pathLst>
                <a:path w="284479" h="187960">
                  <a:moveTo>
                    <a:pt x="0" y="0"/>
                  </a:moveTo>
                  <a:lnTo>
                    <a:pt x="284225" y="187579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454895" y="4110227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454895" y="4110227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803891" y="4110227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803891" y="4110227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140695" y="4110227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0140695" y="4110227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547859" y="3887724"/>
              <a:ext cx="685165" cy="223520"/>
            </a:xfrm>
            <a:custGeom>
              <a:avLst/>
              <a:gdLst/>
              <a:ahLst/>
              <a:cxnLst/>
              <a:rect l="l" t="t" r="r" b="b"/>
              <a:pathLst>
                <a:path w="685165" h="223520">
                  <a:moveTo>
                    <a:pt x="348996" y="0"/>
                  </a:moveTo>
                  <a:lnTo>
                    <a:pt x="0" y="223012"/>
                  </a:lnTo>
                </a:path>
                <a:path w="685165" h="223520">
                  <a:moveTo>
                    <a:pt x="352044" y="1524"/>
                  </a:moveTo>
                  <a:lnTo>
                    <a:pt x="348996" y="223012"/>
                  </a:lnTo>
                </a:path>
                <a:path w="685165" h="223520">
                  <a:moveTo>
                    <a:pt x="348996" y="15239"/>
                  </a:moveTo>
                  <a:lnTo>
                    <a:pt x="684911" y="222757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859011" y="4107180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859011" y="4107180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194291" y="4107180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185927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5927" y="277368"/>
                  </a:lnTo>
                  <a:lnTo>
                    <a:pt x="1859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194291" y="4107180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0" y="277368"/>
                  </a:moveTo>
                  <a:lnTo>
                    <a:pt x="185927" y="277368"/>
                  </a:lnTo>
                  <a:lnTo>
                    <a:pt x="185927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510015" y="4107180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510015" y="4107180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503919" y="3390900"/>
              <a:ext cx="2683510" cy="1219835"/>
            </a:xfrm>
            <a:custGeom>
              <a:avLst/>
              <a:gdLst/>
              <a:ahLst/>
              <a:cxnLst/>
              <a:rect l="l" t="t" r="r" b="b"/>
              <a:pathLst>
                <a:path w="2683509" h="1219835">
                  <a:moveTo>
                    <a:pt x="448055" y="493775"/>
                  </a:moveTo>
                  <a:lnTo>
                    <a:pt x="99059" y="716788"/>
                  </a:lnTo>
                </a:path>
                <a:path w="2683509" h="1219835">
                  <a:moveTo>
                    <a:pt x="451103" y="495300"/>
                  </a:moveTo>
                  <a:lnTo>
                    <a:pt x="448055" y="716788"/>
                  </a:lnTo>
                </a:path>
                <a:path w="2683509" h="1219835">
                  <a:moveTo>
                    <a:pt x="448055" y="509016"/>
                  </a:moveTo>
                  <a:lnTo>
                    <a:pt x="783971" y="716533"/>
                  </a:lnTo>
                </a:path>
                <a:path w="2683509" h="1219835">
                  <a:moveTo>
                    <a:pt x="450469" y="996695"/>
                  </a:moveTo>
                  <a:lnTo>
                    <a:pt x="358139" y="1215898"/>
                  </a:lnTo>
                </a:path>
                <a:path w="2683509" h="1219835">
                  <a:moveTo>
                    <a:pt x="452627" y="998219"/>
                  </a:moveTo>
                  <a:lnTo>
                    <a:pt x="449579" y="1219708"/>
                  </a:lnTo>
                </a:path>
                <a:path w="2683509" h="1219835">
                  <a:moveTo>
                    <a:pt x="449579" y="1013460"/>
                  </a:moveTo>
                  <a:lnTo>
                    <a:pt x="531113" y="1217168"/>
                  </a:lnTo>
                </a:path>
                <a:path w="2683509" h="1219835">
                  <a:moveTo>
                    <a:pt x="92328" y="996695"/>
                  </a:moveTo>
                  <a:lnTo>
                    <a:pt x="0" y="1215898"/>
                  </a:lnTo>
                </a:path>
                <a:path w="2683509" h="1219835">
                  <a:moveTo>
                    <a:pt x="96011" y="998219"/>
                  </a:moveTo>
                  <a:lnTo>
                    <a:pt x="92963" y="1219708"/>
                  </a:lnTo>
                </a:path>
                <a:path w="2683509" h="1219835">
                  <a:moveTo>
                    <a:pt x="92963" y="1013460"/>
                  </a:moveTo>
                  <a:lnTo>
                    <a:pt x="174498" y="1217168"/>
                  </a:lnTo>
                </a:path>
                <a:path w="2683509" h="1219835">
                  <a:moveTo>
                    <a:pt x="782701" y="996695"/>
                  </a:moveTo>
                  <a:lnTo>
                    <a:pt x="690372" y="1215898"/>
                  </a:lnTo>
                </a:path>
                <a:path w="2683509" h="1219835">
                  <a:moveTo>
                    <a:pt x="786383" y="998219"/>
                  </a:moveTo>
                  <a:lnTo>
                    <a:pt x="783335" y="1219708"/>
                  </a:lnTo>
                </a:path>
                <a:path w="2683509" h="1219835">
                  <a:moveTo>
                    <a:pt x="783335" y="1013460"/>
                  </a:moveTo>
                  <a:lnTo>
                    <a:pt x="864870" y="1217168"/>
                  </a:lnTo>
                </a:path>
                <a:path w="2683509" h="1219835">
                  <a:moveTo>
                    <a:pt x="1396873" y="995172"/>
                  </a:moveTo>
                  <a:lnTo>
                    <a:pt x="1304544" y="1214374"/>
                  </a:lnTo>
                </a:path>
                <a:path w="2683509" h="1219835">
                  <a:moveTo>
                    <a:pt x="1400555" y="996695"/>
                  </a:moveTo>
                  <a:lnTo>
                    <a:pt x="1397507" y="1218183"/>
                  </a:lnTo>
                </a:path>
                <a:path w="2683509" h="1219835">
                  <a:moveTo>
                    <a:pt x="1397507" y="1010412"/>
                  </a:moveTo>
                  <a:lnTo>
                    <a:pt x="1479041" y="1214120"/>
                  </a:lnTo>
                </a:path>
                <a:path w="2683509" h="1219835">
                  <a:moveTo>
                    <a:pt x="1040256" y="995172"/>
                  </a:moveTo>
                  <a:lnTo>
                    <a:pt x="947927" y="1214374"/>
                  </a:lnTo>
                </a:path>
                <a:path w="2683509" h="1219835">
                  <a:moveTo>
                    <a:pt x="1042415" y="996695"/>
                  </a:moveTo>
                  <a:lnTo>
                    <a:pt x="1039368" y="1218183"/>
                  </a:lnTo>
                </a:path>
                <a:path w="2683509" h="1219835">
                  <a:moveTo>
                    <a:pt x="1039368" y="1010412"/>
                  </a:moveTo>
                  <a:lnTo>
                    <a:pt x="1120902" y="1214120"/>
                  </a:lnTo>
                </a:path>
                <a:path w="2683509" h="1219835">
                  <a:moveTo>
                    <a:pt x="1730628" y="995172"/>
                  </a:moveTo>
                  <a:lnTo>
                    <a:pt x="1638300" y="1214374"/>
                  </a:lnTo>
                </a:path>
                <a:path w="2683509" h="1219835">
                  <a:moveTo>
                    <a:pt x="1734311" y="996695"/>
                  </a:moveTo>
                  <a:lnTo>
                    <a:pt x="1731263" y="1218183"/>
                  </a:lnTo>
                </a:path>
                <a:path w="2683509" h="1219835">
                  <a:moveTo>
                    <a:pt x="1731263" y="1010412"/>
                  </a:moveTo>
                  <a:lnTo>
                    <a:pt x="1812798" y="1214120"/>
                  </a:lnTo>
                </a:path>
                <a:path w="2683509" h="1219835">
                  <a:moveTo>
                    <a:pt x="2314321" y="993648"/>
                  </a:moveTo>
                  <a:lnTo>
                    <a:pt x="2221991" y="1212850"/>
                  </a:lnTo>
                </a:path>
                <a:path w="2683509" h="1219835">
                  <a:moveTo>
                    <a:pt x="2318004" y="995172"/>
                  </a:moveTo>
                  <a:lnTo>
                    <a:pt x="2314955" y="1216660"/>
                  </a:lnTo>
                </a:path>
                <a:path w="2683509" h="1219835">
                  <a:moveTo>
                    <a:pt x="2314955" y="1008888"/>
                  </a:moveTo>
                  <a:lnTo>
                    <a:pt x="2396489" y="1212595"/>
                  </a:lnTo>
                </a:path>
                <a:path w="2683509" h="1219835">
                  <a:moveTo>
                    <a:pt x="2038477" y="993648"/>
                  </a:moveTo>
                  <a:lnTo>
                    <a:pt x="1946148" y="1212850"/>
                  </a:lnTo>
                </a:path>
                <a:path w="2683509" h="1219835">
                  <a:moveTo>
                    <a:pt x="2040635" y="995172"/>
                  </a:moveTo>
                  <a:lnTo>
                    <a:pt x="2037587" y="1216660"/>
                  </a:lnTo>
                </a:path>
                <a:path w="2683509" h="1219835">
                  <a:moveTo>
                    <a:pt x="2037587" y="1008888"/>
                  </a:moveTo>
                  <a:lnTo>
                    <a:pt x="2119122" y="1212595"/>
                  </a:lnTo>
                </a:path>
                <a:path w="2683509" h="1219835">
                  <a:moveTo>
                    <a:pt x="2600832" y="993648"/>
                  </a:moveTo>
                  <a:lnTo>
                    <a:pt x="2508504" y="1212850"/>
                  </a:lnTo>
                </a:path>
                <a:path w="2683509" h="1219835">
                  <a:moveTo>
                    <a:pt x="2604515" y="995172"/>
                  </a:moveTo>
                  <a:lnTo>
                    <a:pt x="2601468" y="1216660"/>
                  </a:lnTo>
                </a:path>
                <a:path w="2683509" h="1219835">
                  <a:moveTo>
                    <a:pt x="2601468" y="1008888"/>
                  </a:moveTo>
                  <a:lnTo>
                    <a:pt x="2683002" y="1212595"/>
                  </a:lnTo>
                </a:path>
                <a:path w="2683509" h="1219835">
                  <a:moveTo>
                    <a:pt x="1408176" y="0"/>
                  </a:moveTo>
                  <a:lnTo>
                    <a:pt x="1405127" y="221487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1883664" y="3426714"/>
          <a:ext cx="3332480" cy="2773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850"/>
                <a:gridCol w="198120"/>
                <a:gridCol w="222250"/>
                <a:gridCol w="2715260"/>
              </a:tblGrid>
              <a:tr h="2773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C00000"/>
                      </a:solidFill>
                      <a:prstDash val="solid"/>
                    </a:lnL>
                    <a:lnR w="9525">
                      <a:solidFill>
                        <a:srgbClr val="C00000"/>
                      </a:solidFill>
                      <a:prstDash val="solid"/>
                    </a:lnR>
                    <a:lnT w="19050">
                      <a:solidFill>
                        <a:srgbClr val="C00000"/>
                      </a:solidFill>
                      <a:prstDash val="solid"/>
                    </a:lnT>
                    <a:lnB w="19050">
                      <a:solidFill>
                        <a:srgbClr val="C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C00000"/>
                      </a:solidFill>
                      <a:prstDash val="solid"/>
                    </a:lnL>
                    <a:lnR w="9525">
                      <a:solidFill>
                        <a:srgbClr val="C00000"/>
                      </a:solidFill>
                      <a:prstDash val="solid"/>
                    </a:lnR>
                    <a:lnT w="19050">
                      <a:solidFill>
                        <a:srgbClr val="C00000"/>
                      </a:solidFill>
                      <a:prstDash val="solid"/>
                    </a:lnT>
                    <a:lnB w="19050">
                      <a:solidFill>
                        <a:srgbClr val="C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C00000"/>
                      </a:solidFill>
                      <a:prstDash val="solid"/>
                    </a:lnR>
                    <a:lnT w="9525">
                      <a:solidFill>
                        <a:srgbClr val="C00000"/>
                      </a:solidFill>
                      <a:prstDash val="solid"/>
                    </a:lnT>
                    <a:lnB w="9525">
                      <a:solidFill>
                        <a:srgbClr val="C00000"/>
                      </a:solidFill>
                      <a:prstDash val="solid"/>
                    </a:lnB>
                    <a:solidFill>
                      <a:srgbClr val="DEDEE5"/>
                    </a:solidFill>
                  </a:tcPr>
                </a:tc>
              </a:tr>
            </a:tbl>
          </a:graphicData>
        </a:graphic>
      </p:graphicFrame>
      <p:grpSp>
        <p:nvGrpSpPr>
          <p:cNvPr id="40" name="object 40"/>
          <p:cNvGrpSpPr/>
          <p:nvPr/>
        </p:nvGrpSpPr>
        <p:grpSpPr>
          <a:xfrm>
            <a:off x="1883664" y="3689665"/>
            <a:ext cx="3343910" cy="699770"/>
            <a:chOff x="1883664" y="3689665"/>
            <a:chExt cx="3343910" cy="699770"/>
          </a:xfrm>
        </p:grpSpPr>
        <p:sp>
          <p:nvSpPr>
            <p:cNvPr id="41" name="object 41"/>
            <p:cNvSpPr/>
            <p:nvPr/>
          </p:nvSpPr>
          <p:spPr>
            <a:xfrm>
              <a:off x="1888236" y="4105655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5" h="277495">
                  <a:moveTo>
                    <a:pt x="184404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4" y="277368"/>
                  </a:lnTo>
                  <a:lnTo>
                    <a:pt x="1844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888236" y="4105655"/>
              <a:ext cx="3335020" cy="279400"/>
            </a:xfrm>
            <a:custGeom>
              <a:avLst/>
              <a:gdLst/>
              <a:ahLst/>
              <a:cxnLst/>
              <a:rect l="l" t="t" r="r" b="b"/>
              <a:pathLst>
                <a:path w="3335020" h="279400">
                  <a:moveTo>
                    <a:pt x="0" y="277368"/>
                  </a:moveTo>
                  <a:lnTo>
                    <a:pt x="184404" y="277368"/>
                  </a:lnTo>
                  <a:lnTo>
                    <a:pt x="184404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  <a:path w="3335020" h="279400">
                  <a:moveTo>
                    <a:pt x="3047" y="278892"/>
                  </a:moveTo>
                  <a:lnTo>
                    <a:pt x="3334512" y="278892"/>
                  </a:lnTo>
                  <a:lnTo>
                    <a:pt x="3334512" y="1524"/>
                  </a:lnTo>
                  <a:lnTo>
                    <a:pt x="3047" y="1524"/>
                  </a:lnTo>
                  <a:lnTo>
                    <a:pt x="3047" y="278892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172462" y="3689665"/>
              <a:ext cx="234315" cy="417195"/>
            </a:xfrm>
            <a:custGeom>
              <a:avLst/>
              <a:gdLst/>
              <a:ahLst/>
              <a:cxnLst/>
              <a:rect l="l" t="t" r="r" b="b"/>
              <a:pathLst>
                <a:path w="234314" h="417195">
                  <a:moveTo>
                    <a:pt x="4190" y="279084"/>
                  </a:moveTo>
                  <a:lnTo>
                    <a:pt x="0" y="417006"/>
                  </a:lnTo>
                  <a:lnTo>
                    <a:pt x="99489" y="346950"/>
                  </a:lnTo>
                  <a:lnTo>
                    <a:pt x="46817" y="346950"/>
                  </a:lnTo>
                  <a:lnTo>
                    <a:pt x="38988" y="344616"/>
                  </a:lnTo>
                  <a:lnTo>
                    <a:pt x="32696" y="339357"/>
                  </a:lnTo>
                  <a:lnTo>
                    <a:pt x="29035" y="332360"/>
                  </a:lnTo>
                  <a:lnTo>
                    <a:pt x="28255" y="324506"/>
                  </a:lnTo>
                  <a:lnTo>
                    <a:pt x="30606" y="316676"/>
                  </a:lnTo>
                  <a:lnTo>
                    <a:pt x="40371" y="298527"/>
                  </a:lnTo>
                  <a:lnTo>
                    <a:pt x="4190" y="279084"/>
                  </a:lnTo>
                  <a:close/>
                </a:path>
                <a:path w="234314" h="417195">
                  <a:moveTo>
                    <a:pt x="40371" y="298527"/>
                  </a:moveTo>
                  <a:lnTo>
                    <a:pt x="30606" y="316676"/>
                  </a:lnTo>
                  <a:lnTo>
                    <a:pt x="28255" y="324506"/>
                  </a:lnTo>
                  <a:lnTo>
                    <a:pt x="29035" y="332360"/>
                  </a:lnTo>
                  <a:lnTo>
                    <a:pt x="32696" y="339357"/>
                  </a:lnTo>
                  <a:lnTo>
                    <a:pt x="38988" y="344616"/>
                  </a:lnTo>
                  <a:lnTo>
                    <a:pt x="46817" y="346950"/>
                  </a:lnTo>
                  <a:lnTo>
                    <a:pt x="54657" y="346140"/>
                  </a:lnTo>
                  <a:lnTo>
                    <a:pt x="61616" y="342473"/>
                  </a:lnTo>
                  <a:lnTo>
                    <a:pt x="66801" y="336234"/>
                  </a:lnTo>
                  <a:lnTo>
                    <a:pt x="76616" y="318004"/>
                  </a:lnTo>
                  <a:lnTo>
                    <a:pt x="40371" y="298527"/>
                  </a:lnTo>
                  <a:close/>
                </a:path>
                <a:path w="234314" h="417195">
                  <a:moveTo>
                    <a:pt x="76616" y="318004"/>
                  </a:moveTo>
                  <a:lnTo>
                    <a:pt x="66801" y="336234"/>
                  </a:lnTo>
                  <a:lnTo>
                    <a:pt x="61616" y="342473"/>
                  </a:lnTo>
                  <a:lnTo>
                    <a:pt x="54657" y="346140"/>
                  </a:lnTo>
                  <a:lnTo>
                    <a:pt x="46817" y="346950"/>
                  </a:lnTo>
                  <a:lnTo>
                    <a:pt x="99489" y="346950"/>
                  </a:lnTo>
                  <a:lnTo>
                    <a:pt x="112902" y="337504"/>
                  </a:lnTo>
                  <a:lnTo>
                    <a:pt x="76616" y="318004"/>
                  </a:lnTo>
                  <a:close/>
                </a:path>
                <a:path w="234314" h="417195">
                  <a:moveTo>
                    <a:pt x="215308" y="0"/>
                  </a:moveTo>
                  <a:lnTo>
                    <a:pt x="207454" y="779"/>
                  </a:lnTo>
                  <a:lnTo>
                    <a:pt x="200457" y="4441"/>
                  </a:lnTo>
                  <a:lnTo>
                    <a:pt x="195199" y="10733"/>
                  </a:lnTo>
                  <a:lnTo>
                    <a:pt x="40371" y="298527"/>
                  </a:lnTo>
                  <a:lnTo>
                    <a:pt x="76616" y="318004"/>
                  </a:lnTo>
                  <a:lnTo>
                    <a:pt x="231520" y="30291"/>
                  </a:lnTo>
                  <a:lnTo>
                    <a:pt x="233872" y="22461"/>
                  </a:lnTo>
                  <a:lnTo>
                    <a:pt x="233092" y="14606"/>
                  </a:lnTo>
                  <a:lnTo>
                    <a:pt x="229431" y="7610"/>
                  </a:lnTo>
                  <a:lnTo>
                    <a:pt x="223138" y="2351"/>
                  </a:lnTo>
                  <a:lnTo>
                    <a:pt x="215308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5541645" y="3418713"/>
            <a:ext cx="859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Gothic Uralic"/>
                <a:cs typeface="Gothic Uralic"/>
              </a:rPr>
              <a:t>Waiting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544058" y="4090161"/>
            <a:ext cx="9823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othic Uralic"/>
                <a:cs typeface="Gothic Uralic"/>
              </a:rPr>
              <a:t>Ex</a:t>
            </a:r>
            <a:r>
              <a:rPr sz="1800" spc="-10" dirty="0">
                <a:latin typeface="Gothic Uralic"/>
                <a:cs typeface="Gothic Uralic"/>
              </a:rPr>
              <a:t>p</a:t>
            </a:r>
            <a:r>
              <a:rPr sz="1800" spc="10" dirty="0">
                <a:latin typeface="Gothic Uralic"/>
                <a:cs typeface="Gothic Uralic"/>
              </a:rPr>
              <a:t>l</a:t>
            </a:r>
            <a:r>
              <a:rPr sz="1800" spc="-5" dirty="0">
                <a:latin typeface="Gothic Uralic"/>
                <a:cs typeface="Gothic Uralic"/>
              </a:rPr>
              <a:t>or</a:t>
            </a:r>
            <a:r>
              <a:rPr sz="1800" spc="-20" dirty="0">
                <a:latin typeface="Gothic Uralic"/>
                <a:cs typeface="Gothic Uralic"/>
              </a:rPr>
              <a:t>e</a:t>
            </a:r>
            <a:r>
              <a:rPr sz="1800" dirty="0">
                <a:latin typeface="Gothic Uralic"/>
                <a:cs typeface="Gothic Uralic"/>
              </a:rPr>
              <a:t>d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132446" y="3031363"/>
            <a:ext cx="1522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C00000"/>
                </a:solidFill>
                <a:latin typeface="Gothic Uralic"/>
                <a:cs typeface="Gothic Uralic"/>
              </a:rPr>
              <a:t>Expand</a:t>
            </a:r>
            <a:r>
              <a:rPr sz="1800" spc="-45" dirty="0">
                <a:solidFill>
                  <a:srgbClr val="C00000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Gothic Uralic"/>
                <a:cs typeface="Gothic Uralic"/>
              </a:rPr>
              <a:t>node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363851" y="2921253"/>
            <a:ext cx="16814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00000"/>
                </a:solidFill>
                <a:latin typeface="Gothic Uralic"/>
                <a:cs typeface="Gothic Uralic"/>
              </a:rPr>
              <a:t>Last-in</a:t>
            </a:r>
            <a:r>
              <a:rPr sz="1800" spc="-20" dirty="0">
                <a:solidFill>
                  <a:srgbClr val="C00000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Gothic Uralic"/>
                <a:cs typeface="Gothic Uralic"/>
              </a:rPr>
              <a:t>First-out!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175715" y="3441319"/>
            <a:ext cx="6591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latin typeface="Gothic Uralic"/>
                <a:cs typeface="Gothic Uralic"/>
              </a:rPr>
              <a:t>F</a:t>
            </a:r>
            <a:r>
              <a:rPr sz="1600" spc="-5" dirty="0">
                <a:latin typeface="Gothic Uralic"/>
                <a:cs typeface="Gothic Uralic"/>
              </a:rPr>
              <a:t>R</a:t>
            </a:r>
            <a:r>
              <a:rPr sz="1600" dirty="0">
                <a:latin typeface="Gothic Uralic"/>
                <a:cs typeface="Gothic Uralic"/>
              </a:rPr>
              <a:t>O</a:t>
            </a:r>
            <a:r>
              <a:rPr sz="1600" spc="-10" dirty="0">
                <a:latin typeface="Gothic Uralic"/>
                <a:cs typeface="Gothic Uralic"/>
              </a:rPr>
              <a:t>N</a:t>
            </a:r>
            <a:r>
              <a:rPr sz="1600" spc="-5" dirty="0">
                <a:latin typeface="Gothic Uralic"/>
                <a:cs typeface="Gothic Uralic"/>
              </a:rPr>
              <a:t>T</a:t>
            </a:r>
            <a:endParaRPr sz="160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0"/>
            <a:ext cx="8738616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80537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Implementing </a:t>
            </a:r>
            <a:r>
              <a:rPr spc="-10" dirty="0"/>
              <a:t>Search</a:t>
            </a:r>
            <a:r>
              <a:rPr spc="25" dirty="0"/>
              <a:t> </a:t>
            </a:r>
            <a:r>
              <a:rPr spc="-5" dirty="0"/>
              <a:t>Algorithms</a:t>
            </a:r>
          </a:p>
        </p:txBody>
      </p:sp>
      <p:sp>
        <p:nvSpPr>
          <p:cNvPr id="4" name="object 4"/>
          <p:cNvSpPr/>
          <p:nvPr/>
        </p:nvSpPr>
        <p:spPr>
          <a:xfrm>
            <a:off x="673608" y="1862315"/>
            <a:ext cx="3137916" cy="742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97737" y="1989835"/>
            <a:ext cx="2695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Depth-First</a:t>
            </a:r>
            <a:r>
              <a:rPr sz="2400" b="1" i="1" spc="-60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400" b="1" i="1" dirty="0">
                <a:solidFill>
                  <a:srgbClr val="252525"/>
                </a:solidFill>
                <a:latin typeface="TeXGyreAdventor"/>
                <a:cs typeface="TeXGyreAdventor"/>
              </a:rPr>
              <a:t>Search</a:t>
            </a:r>
            <a:endParaRPr sz="2400">
              <a:latin typeface="TeXGyreAdventor"/>
              <a:cs typeface="TeXGyreAdventor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499157" y="3108769"/>
            <a:ext cx="2698115" cy="1506855"/>
            <a:chOff x="8499157" y="3108769"/>
            <a:chExt cx="2698115" cy="1506855"/>
          </a:xfrm>
        </p:grpSpPr>
        <p:sp>
          <p:nvSpPr>
            <p:cNvPr id="7" name="object 7"/>
            <p:cNvSpPr/>
            <p:nvPr/>
          </p:nvSpPr>
          <p:spPr>
            <a:xfrm>
              <a:off x="9819131" y="3113532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185927" y="0"/>
                  </a:moveTo>
                  <a:lnTo>
                    <a:pt x="0" y="0"/>
                  </a:lnTo>
                  <a:lnTo>
                    <a:pt x="0" y="277367"/>
                  </a:lnTo>
                  <a:lnTo>
                    <a:pt x="185927" y="277367"/>
                  </a:lnTo>
                  <a:lnTo>
                    <a:pt x="1859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819131" y="3113532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0" y="277367"/>
                  </a:moveTo>
                  <a:lnTo>
                    <a:pt x="185927" y="277367"/>
                  </a:lnTo>
                  <a:lnTo>
                    <a:pt x="185927" y="0"/>
                  </a:lnTo>
                  <a:lnTo>
                    <a:pt x="0" y="0"/>
                  </a:lnTo>
                  <a:lnTo>
                    <a:pt x="0" y="277367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869679" y="3614928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869679" y="3614928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816083" y="3611880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185927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5927" y="277368"/>
                  </a:lnTo>
                  <a:lnTo>
                    <a:pt x="185927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816083" y="3611880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0" y="277368"/>
                  </a:moveTo>
                  <a:lnTo>
                    <a:pt x="185927" y="277368"/>
                  </a:lnTo>
                  <a:lnTo>
                    <a:pt x="185927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962643" y="3390900"/>
              <a:ext cx="949960" cy="224790"/>
            </a:xfrm>
            <a:custGeom>
              <a:avLst/>
              <a:gdLst/>
              <a:ahLst/>
              <a:cxnLst/>
              <a:rect l="l" t="t" r="r" b="b"/>
              <a:pathLst>
                <a:path w="949959" h="224789">
                  <a:moveTo>
                    <a:pt x="949705" y="0"/>
                  </a:moveTo>
                  <a:lnTo>
                    <a:pt x="0" y="224536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722863" y="3611880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722863" y="3611880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912095" y="3390900"/>
              <a:ext cx="903605" cy="221615"/>
            </a:xfrm>
            <a:custGeom>
              <a:avLst/>
              <a:gdLst/>
              <a:ahLst/>
              <a:cxnLst/>
              <a:rect l="l" t="t" r="r" b="b"/>
              <a:pathLst>
                <a:path w="903604" h="221614">
                  <a:moveTo>
                    <a:pt x="0" y="0"/>
                  </a:moveTo>
                  <a:lnTo>
                    <a:pt x="903224" y="221487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456163" y="4107180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185927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5927" y="277368"/>
                  </a:lnTo>
                  <a:lnTo>
                    <a:pt x="185927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456163" y="4107180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0" y="277368"/>
                  </a:moveTo>
                  <a:lnTo>
                    <a:pt x="185927" y="277368"/>
                  </a:lnTo>
                  <a:lnTo>
                    <a:pt x="185927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722863" y="4110228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722863" y="4110228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549127" y="3889248"/>
              <a:ext cx="269875" cy="221615"/>
            </a:xfrm>
            <a:custGeom>
              <a:avLst/>
              <a:gdLst/>
              <a:ahLst/>
              <a:cxnLst/>
              <a:rect l="l" t="t" r="r" b="b"/>
              <a:pathLst>
                <a:path w="269875" h="221614">
                  <a:moveTo>
                    <a:pt x="266826" y="13715"/>
                  </a:moveTo>
                  <a:lnTo>
                    <a:pt x="0" y="217931"/>
                  </a:lnTo>
                </a:path>
                <a:path w="269875" h="221614">
                  <a:moveTo>
                    <a:pt x="269748" y="0"/>
                  </a:moveTo>
                  <a:lnTo>
                    <a:pt x="266700" y="221487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006327" y="4108704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185927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5927" y="277368"/>
                  </a:lnTo>
                  <a:lnTo>
                    <a:pt x="185927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006327" y="4108704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0" y="277368"/>
                  </a:moveTo>
                  <a:lnTo>
                    <a:pt x="185927" y="277368"/>
                  </a:lnTo>
                  <a:lnTo>
                    <a:pt x="185927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815827" y="3921252"/>
              <a:ext cx="284480" cy="187960"/>
            </a:xfrm>
            <a:custGeom>
              <a:avLst/>
              <a:gdLst/>
              <a:ahLst/>
              <a:cxnLst/>
              <a:rect l="l" t="t" r="r" b="b"/>
              <a:pathLst>
                <a:path w="284479" h="187960">
                  <a:moveTo>
                    <a:pt x="0" y="0"/>
                  </a:moveTo>
                  <a:lnTo>
                    <a:pt x="284225" y="187579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454895" y="4110228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454895" y="4110228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803891" y="4110228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803891" y="4110228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140695" y="4110228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0140695" y="4110228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547859" y="3887724"/>
              <a:ext cx="685165" cy="223520"/>
            </a:xfrm>
            <a:custGeom>
              <a:avLst/>
              <a:gdLst/>
              <a:ahLst/>
              <a:cxnLst/>
              <a:rect l="l" t="t" r="r" b="b"/>
              <a:pathLst>
                <a:path w="685165" h="223520">
                  <a:moveTo>
                    <a:pt x="348996" y="0"/>
                  </a:moveTo>
                  <a:lnTo>
                    <a:pt x="0" y="223012"/>
                  </a:lnTo>
                </a:path>
                <a:path w="685165" h="223520">
                  <a:moveTo>
                    <a:pt x="352044" y="1524"/>
                  </a:moveTo>
                  <a:lnTo>
                    <a:pt x="348996" y="223012"/>
                  </a:lnTo>
                </a:path>
                <a:path w="685165" h="223520">
                  <a:moveTo>
                    <a:pt x="348996" y="15239"/>
                  </a:moveTo>
                  <a:lnTo>
                    <a:pt x="684911" y="222757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859011" y="4107180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859011" y="4107180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194291" y="4107180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185927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5927" y="277368"/>
                  </a:lnTo>
                  <a:lnTo>
                    <a:pt x="1859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194291" y="4107180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0" y="277368"/>
                  </a:moveTo>
                  <a:lnTo>
                    <a:pt x="185927" y="277368"/>
                  </a:lnTo>
                  <a:lnTo>
                    <a:pt x="185927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510015" y="4107180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510015" y="4107180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503919" y="3390900"/>
              <a:ext cx="2683510" cy="1219835"/>
            </a:xfrm>
            <a:custGeom>
              <a:avLst/>
              <a:gdLst/>
              <a:ahLst/>
              <a:cxnLst/>
              <a:rect l="l" t="t" r="r" b="b"/>
              <a:pathLst>
                <a:path w="2683509" h="1219835">
                  <a:moveTo>
                    <a:pt x="448055" y="493775"/>
                  </a:moveTo>
                  <a:lnTo>
                    <a:pt x="99059" y="716788"/>
                  </a:lnTo>
                </a:path>
                <a:path w="2683509" h="1219835">
                  <a:moveTo>
                    <a:pt x="451103" y="495300"/>
                  </a:moveTo>
                  <a:lnTo>
                    <a:pt x="448055" y="716788"/>
                  </a:lnTo>
                </a:path>
                <a:path w="2683509" h="1219835">
                  <a:moveTo>
                    <a:pt x="448055" y="509016"/>
                  </a:moveTo>
                  <a:lnTo>
                    <a:pt x="783971" y="716533"/>
                  </a:lnTo>
                </a:path>
                <a:path w="2683509" h="1219835">
                  <a:moveTo>
                    <a:pt x="450469" y="996695"/>
                  </a:moveTo>
                  <a:lnTo>
                    <a:pt x="358139" y="1215898"/>
                  </a:lnTo>
                </a:path>
                <a:path w="2683509" h="1219835">
                  <a:moveTo>
                    <a:pt x="452627" y="998219"/>
                  </a:moveTo>
                  <a:lnTo>
                    <a:pt x="449579" y="1219708"/>
                  </a:lnTo>
                </a:path>
                <a:path w="2683509" h="1219835">
                  <a:moveTo>
                    <a:pt x="449579" y="1013460"/>
                  </a:moveTo>
                  <a:lnTo>
                    <a:pt x="531113" y="1217168"/>
                  </a:lnTo>
                </a:path>
                <a:path w="2683509" h="1219835">
                  <a:moveTo>
                    <a:pt x="92328" y="996695"/>
                  </a:moveTo>
                  <a:lnTo>
                    <a:pt x="0" y="1215898"/>
                  </a:lnTo>
                </a:path>
                <a:path w="2683509" h="1219835">
                  <a:moveTo>
                    <a:pt x="96011" y="998219"/>
                  </a:moveTo>
                  <a:lnTo>
                    <a:pt x="92963" y="1219708"/>
                  </a:lnTo>
                </a:path>
                <a:path w="2683509" h="1219835">
                  <a:moveTo>
                    <a:pt x="92963" y="1013460"/>
                  </a:moveTo>
                  <a:lnTo>
                    <a:pt x="174498" y="1217168"/>
                  </a:lnTo>
                </a:path>
                <a:path w="2683509" h="1219835">
                  <a:moveTo>
                    <a:pt x="782701" y="996695"/>
                  </a:moveTo>
                  <a:lnTo>
                    <a:pt x="690372" y="1215898"/>
                  </a:lnTo>
                </a:path>
                <a:path w="2683509" h="1219835">
                  <a:moveTo>
                    <a:pt x="786383" y="998219"/>
                  </a:moveTo>
                  <a:lnTo>
                    <a:pt x="783335" y="1219708"/>
                  </a:lnTo>
                </a:path>
                <a:path w="2683509" h="1219835">
                  <a:moveTo>
                    <a:pt x="783335" y="1013460"/>
                  </a:moveTo>
                  <a:lnTo>
                    <a:pt x="864870" y="1217168"/>
                  </a:lnTo>
                </a:path>
                <a:path w="2683509" h="1219835">
                  <a:moveTo>
                    <a:pt x="1396873" y="995172"/>
                  </a:moveTo>
                  <a:lnTo>
                    <a:pt x="1304544" y="1214374"/>
                  </a:lnTo>
                </a:path>
                <a:path w="2683509" h="1219835">
                  <a:moveTo>
                    <a:pt x="1400555" y="996695"/>
                  </a:moveTo>
                  <a:lnTo>
                    <a:pt x="1397507" y="1218183"/>
                  </a:lnTo>
                </a:path>
                <a:path w="2683509" h="1219835">
                  <a:moveTo>
                    <a:pt x="1397507" y="1010412"/>
                  </a:moveTo>
                  <a:lnTo>
                    <a:pt x="1479041" y="1214120"/>
                  </a:lnTo>
                </a:path>
                <a:path w="2683509" h="1219835">
                  <a:moveTo>
                    <a:pt x="1040256" y="995172"/>
                  </a:moveTo>
                  <a:lnTo>
                    <a:pt x="947927" y="1214374"/>
                  </a:lnTo>
                </a:path>
                <a:path w="2683509" h="1219835">
                  <a:moveTo>
                    <a:pt x="1042415" y="996695"/>
                  </a:moveTo>
                  <a:lnTo>
                    <a:pt x="1039368" y="1218183"/>
                  </a:lnTo>
                </a:path>
                <a:path w="2683509" h="1219835">
                  <a:moveTo>
                    <a:pt x="1039368" y="1010412"/>
                  </a:moveTo>
                  <a:lnTo>
                    <a:pt x="1120902" y="1214120"/>
                  </a:lnTo>
                </a:path>
                <a:path w="2683509" h="1219835">
                  <a:moveTo>
                    <a:pt x="1730628" y="995172"/>
                  </a:moveTo>
                  <a:lnTo>
                    <a:pt x="1638300" y="1214374"/>
                  </a:lnTo>
                </a:path>
                <a:path w="2683509" h="1219835">
                  <a:moveTo>
                    <a:pt x="1734311" y="996695"/>
                  </a:moveTo>
                  <a:lnTo>
                    <a:pt x="1731263" y="1218183"/>
                  </a:lnTo>
                </a:path>
                <a:path w="2683509" h="1219835">
                  <a:moveTo>
                    <a:pt x="1731263" y="1010412"/>
                  </a:moveTo>
                  <a:lnTo>
                    <a:pt x="1812798" y="1214120"/>
                  </a:lnTo>
                </a:path>
                <a:path w="2683509" h="1219835">
                  <a:moveTo>
                    <a:pt x="2314321" y="993648"/>
                  </a:moveTo>
                  <a:lnTo>
                    <a:pt x="2221991" y="1212850"/>
                  </a:lnTo>
                </a:path>
                <a:path w="2683509" h="1219835">
                  <a:moveTo>
                    <a:pt x="2318004" y="995172"/>
                  </a:moveTo>
                  <a:lnTo>
                    <a:pt x="2314955" y="1216660"/>
                  </a:lnTo>
                </a:path>
                <a:path w="2683509" h="1219835">
                  <a:moveTo>
                    <a:pt x="2314955" y="1008888"/>
                  </a:moveTo>
                  <a:lnTo>
                    <a:pt x="2396489" y="1212595"/>
                  </a:lnTo>
                </a:path>
                <a:path w="2683509" h="1219835">
                  <a:moveTo>
                    <a:pt x="2038477" y="993648"/>
                  </a:moveTo>
                  <a:lnTo>
                    <a:pt x="1946148" y="1212850"/>
                  </a:lnTo>
                </a:path>
                <a:path w="2683509" h="1219835">
                  <a:moveTo>
                    <a:pt x="2040635" y="995172"/>
                  </a:moveTo>
                  <a:lnTo>
                    <a:pt x="2037587" y="1216660"/>
                  </a:lnTo>
                </a:path>
                <a:path w="2683509" h="1219835">
                  <a:moveTo>
                    <a:pt x="2037587" y="1008888"/>
                  </a:moveTo>
                  <a:lnTo>
                    <a:pt x="2119122" y="1212595"/>
                  </a:lnTo>
                </a:path>
                <a:path w="2683509" h="1219835">
                  <a:moveTo>
                    <a:pt x="2600832" y="993648"/>
                  </a:moveTo>
                  <a:lnTo>
                    <a:pt x="2508504" y="1212850"/>
                  </a:lnTo>
                </a:path>
                <a:path w="2683509" h="1219835">
                  <a:moveTo>
                    <a:pt x="2604515" y="995172"/>
                  </a:moveTo>
                  <a:lnTo>
                    <a:pt x="2601468" y="1216660"/>
                  </a:lnTo>
                </a:path>
                <a:path w="2683509" h="1219835">
                  <a:moveTo>
                    <a:pt x="2601468" y="1008888"/>
                  </a:moveTo>
                  <a:lnTo>
                    <a:pt x="2683002" y="1212595"/>
                  </a:lnTo>
                </a:path>
                <a:path w="2683509" h="1219835">
                  <a:moveTo>
                    <a:pt x="1408176" y="0"/>
                  </a:moveTo>
                  <a:lnTo>
                    <a:pt x="1405127" y="221487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1883664" y="4101084"/>
          <a:ext cx="3333114" cy="2773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755"/>
                <a:gridCol w="201930"/>
                <a:gridCol w="2932429"/>
              </a:tblGrid>
              <a:tr h="2773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C00000"/>
                      </a:solidFill>
                      <a:prstDash val="solid"/>
                    </a:lnL>
                    <a:lnR w="9525">
                      <a:solidFill>
                        <a:srgbClr val="C00000"/>
                      </a:solidFill>
                      <a:prstDash val="solid"/>
                    </a:lnR>
                    <a:lnT w="12700">
                      <a:solidFill>
                        <a:srgbClr val="C00000"/>
                      </a:solidFill>
                      <a:prstDash val="solid"/>
                    </a:lnT>
                    <a:lnB w="12700">
                      <a:solidFill>
                        <a:srgbClr val="C000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C00000"/>
                      </a:solidFill>
                      <a:prstDash val="solid"/>
                    </a:lnL>
                    <a:lnR w="9525">
                      <a:solidFill>
                        <a:srgbClr val="C00000"/>
                      </a:solidFill>
                      <a:prstDash val="solid"/>
                    </a:lnR>
                    <a:lnT w="12700">
                      <a:solidFill>
                        <a:srgbClr val="C00000"/>
                      </a:solidFill>
                      <a:prstDash val="solid"/>
                    </a:lnT>
                    <a:lnB w="19050">
                      <a:solidFill>
                        <a:srgbClr val="C000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C00000"/>
                      </a:solidFill>
                      <a:prstDash val="solid"/>
                    </a:lnL>
                    <a:lnR w="9525">
                      <a:solidFill>
                        <a:srgbClr val="C00000"/>
                      </a:solidFill>
                      <a:prstDash val="solid"/>
                    </a:lnR>
                    <a:lnT w="9525">
                      <a:solidFill>
                        <a:srgbClr val="C00000"/>
                      </a:solidFill>
                      <a:prstDash val="solid"/>
                    </a:lnT>
                    <a:lnB w="9525">
                      <a:solidFill>
                        <a:srgbClr val="C00000"/>
                      </a:solidFill>
                      <a:prstDash val="solid"/>
                    </a:lnB>
                    <a:solidFill>
                      <a:srgbClr val="DEDEE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object 40"/>
          <p:cNvGraphicFramePr>
            <a:graphicFrameLocks noGrp="1"/>
          </p:cNvGraphicFramePr>
          <p:nvPr/>
        </p:nvGraphicFramePr>
        <p:xfrm>
          <a:off x="1883664" y="3426714"/>
          <a:ext cx="3333115" cy="2773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850"/>
                <a:gridCol w="198120"/>
                <a:gridCol w="2938145"/>
              </a:tblGrid>
              <a:tr h="2773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C00000"/>
                      </a:solidFill>
                      <a:prstDash val="solid"/>
                    </a:lnL>
                    <a:lnR w="9525">
                      <a:solidFill>
                        <a:srgbClr val="C00000"/>
                      </a:solidFill>
                      <a:prstDash val="solid"/>
                    </a:lnR>
                    <a:lnT w="19050">
                      <a:solidFill>
                        <a:srgbClr val="C00000"/>
                      </a:solidFill>
                      <a:prstDash val="solid"/>
                    </a:lnT>
                    <a:lnB w="19050">
                      <a:solidFill>
                        <a:srgbClr val="C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C00000"/>
                      </a:solidFill>
                      <a:prstDash val="solid"/>
                    </a:lnL>
                    <a:lnR w="9525">
                      <a:solidFill>
                        <a:srgbClr val="C00000"/>
                      </a:solidFill>
                      <a:prstDash val="solid"/>
                    </a:lnR>
                    <a:lnT w="19050">
                      <a:solidFill>
                        <a:srgbClr val="C00000"/>
                      </a:solidFill>
                      <a:prstDash val="solid"/>
                    </a:lnT>
                    <a:lnB w="19050">
                      <a:solidFill>
                        <a:srgbClr val="C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C00000"/>
                      </a:solidFill>
                      <a:prstDash val="solid"/>
                    </a:lnL>
                    <a:lnR w="9525">
                      <a:solidFill>
                        <a:srgbClr val="C00000"/>
                      </a:solidFill>
                      <a:prstDash val="solid"/>
                    </a:lnR>
                    <a:lnT w="9525">
                      <a:solidFill>
                        <a:srgbClr val="C00000"/>
                      </a:solidFill>
                      <a:prstDash val="solid"/>
                    </a:lnT>
                    <a:lnB w="9525">
                      <a:solidFill>
                        <a:srgbClr val="C00000"/>
                      </a:solidFill>
                      <a:prstDash val="solid"/>
                    </a:lnB>
                    <a:solidFill>
                      <a:srgbClr val="DEDEE5"/>
                    </a:solidFill>
                  </a:tcPr>
                </a:tc>
              </a:tr>
            </a:tbl>
          </a:graphicData>
        </a:graphic>
      </p:graphicFrame>
      <p:sp>
        <p:nvSpPr>
          <p:cNvPr id="41" name="object 41"/>
          <p:cNvSpPr txBox="1"/>
          <p:nvPr/>
        </p:nvSpPr>
        <p:spPr>
          <a:xfrm>
            <a:off x="5541645" y="3418713"/>
            <a:ext cx="859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Gothic Uralic"/>
                <a:cs typeface="Gothic Uralic"/>
              </a:rPr>
              <a:t>Waiting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544058" y="4090161"/>
            <a:ext cx="9823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othic Uralic"/>
                <a:cs typeface="Gothic Uralic"/>
              </a:rPr>
              <a:t>Ex</a:t>
            </a:r>
            <a:r>
              <a:rPr sz="1800" spc="-10" dirty="0">
                <a:latin typeface="Gothic Uralic"/>
                <a:cs typeface="Gothic Uralic"/>
              </a:rPr>
              <a:t>p</a:t>
            </a:r>
            <a:r>
              <a:rPr sz="1800" spc="10" dirty="0">
                <a:latin typeface="Gothic Uralic"/>
                <a:cs typeface="Gothic Uralic"/>
              </a:rPr>
              <a:t>l</a:t>
            </a:r>
            <a:r>
              <a:rPr sz="1800" spc="-5" dirty="0">
                <a:latin typeface="Gothic Uralic"/>
                <a:cs typeface="Gothic Uralic"/>
              </a:rPr>
              <a:t>or</a:t>
            </a:r>
            <a:r>
              <a:rPr sz="1800" spc="-20" dirty="0">
                <a:latin typeface="Gothic Uralic"/>
                <a:cs typeface="Gothic Uralic"/>
              </a:rPr>
              <a:t>e</a:t>
            </a:r>
            <a:r>
              <a:rPr sz="1800" dirty="0">
                <a:latin typeface="Gothic Uralic"/>
                <a:cs typeface="Gothic Uralic"/>
              </a:rPr>
              <a:t>d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494526" y="3528695"/>
            <a:ext cx="3905885" cy="553085"/>
          </a:xfrm>
          <a:custGeom>
            <a:avLst/>
            <a:gdLst/>
            <a:ahLst/>
            <a:cxnLst/>
            <a:rect l="l" t="t" r="r" b="b"/>
            <a:pathLst>
              <a:path w="3905884" h="553085">
                <a:moveTo>
                  <a:pt x="125056" y="40782"/>
                </a:moveTo>
                <a:lnTo>
                  <a:pt x="119937" y="81560"/>
                </a:lnTo>
                <a:lnTo>
                  <a:pt x="3882644" y="552703"/>
                </a:lnTo>
                <a:lnTo>
                  <a:pt x="3890807" y="552086"/>
                </a:lnTo>
                <a:lnTo>
                  <a:pt x="3897852" y="548528"/>
                </a:lnTo>
                <a:lnTo>
                  <a:pt x="3903039" y="542613"/>
                </a:lnTo>
                <a:lnTo>
                  <a:pt x="3905630" y="534923"/>
                </a:lnTo>
                <a:lnTo>
                  <a:pt x="3905011" y="526760"/>
                </a:lnTo>
                <a:lnTo>
                  <a:pt x="3901440" y="519715"/>
                </a:lnTo>
                <a:lnTo>
                  <a:pt x="3895486" y="514528"/>
                </a:lnTo>
                <a:lnTo>
                  <a:pt x="3887724" y="511936"/>
                </a:lnTo>
                <a:lnTo>
                  <a:pt x="125056" y="40782"/>
                </a:lnTo>
                <a:close/>
              </a:path>
              <a:path w="3905884" h="553085">
                <a:moveTo>
                  <a:pt x="130175" y="0"/>
                </a:moveTo>
                <a:lnTo>
                  <a:pt x="0" y="45846"/>
                </a:lnTo>
                <a:lnTo>
                  <a:pt x="114807" y="122427"/>
                </a:lnTo>
                <a:lnTo>
                  <a:pt x="119937" y="81560"/>
                </a:lnTo>
                <a:lnTo>
                  <a:pt x="99441" y="78993"/>
                </a:lnTo>
                <a:lnTo>
                  <a:pt x="91751" y="76402"/>
                </a:lnTo>
                <a:lnTo>
                  <a:pt x="85836" y="71215"/>
                </a:lnTo>
                <a:lnTo>
                  <a:pt x="82278" y="64170"/>
                </a:lnTo>
                <a:lnTo>
                  <a:pt x="81660" y="56006"/>
                </a:lnTo>
                <a:lnTo>
                  <a:pt x="84252" y="48317"/>
                </a:lnTo>
                <a:lnTo>
                  <a:pt x="89439" y="42402"/>
                </a:lnTo>
                <a:lnTo>
                  <a:pt x="96484" y="38844"/>
                </a:lnTo>
                <a:lnTo>
                  <a:pt x="104648" y="38226"/>
                </a:lnTo>
                <a:lnTo>
                  <a:pt x="125376" y="38226"/>
                </a:lnTo>
                <a:lnTo>
                  <a:pt x="130175" y="0"/>
                </a:lnTo>
                <a:close/>
              </a:path>
              <a:path w="3905884" h="553085">
                <a:moveTo>
                  <a:pt x="104648" y="38226"/>
                </a:moveTo>
                <a:lnTo>
                  <a:pt x="96484" y="38844"/>
                </a:lnTo>
                <a:lnTo>
                  <a:pt x="89439" y="42402"/>
                </a:lnTo>
                <a:lnTo>
                  <a:pt x="84252" y="48317"/>
                </a:lnTo>
                <a:lnTo>
                  <a:pt x="81660" y="56006"/>
                </a:lnTo>
                <a:lnTo>
                  <a:pt x="82278" y="64170"/>
                </a:lnTo>
                <a:lnTo>
                  <a:pt x="85836" y="71215"/>
                </a:lnTo>
                <a:lnTo>
                  <a:pt x="91751" y="76402"/>
                </a:lnTo>
                <a:lnTo>
                  <a:pt x="99441" y="78993"/>
                </a:lnTo>
                <a:lnTo>
                  <a:pt x="119937" y="81560"/>
                </a:lnTo>
                <a:lnTo>
                  <a:pt x="125056" y="40782"/>
                </a:lnTo>
                <a:lnTo>
                  <a:pt x="104648" y="38226"/>
                </a:lnTo>
                <a:close/>
              </a:path>
              <a:path w="3905884" h="553085">
                <a:moveTo>
                  <a:pt x="125376" y="38226"/>
                </a:moveTo>
                <a:lnTo>
                  <a:pt x="104648" y="38226"/>
                </a:lnTo>
                <a:lnTo>
                  <a:pt x="125056" y="40782"/>
                </a:lnTo>
                <a:lnTo>
                  <a:pt x="125376" y="38226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7132446" y="3031363"/>
            <a:ext cx="1664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00000"/>
                </a:solidFill>
                <a:latin typeface="Gothic Uralic"/>
                <a:cs typeface="Gothic Uralic"/>
              </a:rPr>
              <a:t>Discover</a:t>
            </a:r>
            <a:r>
              <a:rPr sz="1800" spc="-85" dirty="0">
                <a:solidFill>
                  <a:srgbClr val="C00000"/>
                </a:solidFill>
                <a:latin typeface="Gothic Uralic"/>
                <a:cs typeface="Gothic Uralic"/>
              </a:rPr>
              <a:t> </a:t>
            </a:r>
            <a:r>
              <a:rPr sz="1800" dirty="0">
                <a:solidFill>
                  <a:srgbClr val="C00000"/>
                </a:solidFill>
                <a:latin typeface="Gothic Uralic"/>
                <a:cs typeface="Gothic Uralic"/>
              </a:rPr>
              <a:t>fringe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175715" y="3441319"/>
            <a:ext cx="6591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latin typeface="Gothic Uralic"/>
                <a:cs typeface="Gothic Uralic"/>
              </a:rPr>
              <a:t>F</a:t>
            </a:r>
            <a:r>
              <a:rPr sz="1600" spc="-5" dirty="0">
                <a:latin typeface="Gothic Uralic"/>
                <a:cs typeface="Gothic Uralic"/>
              </a:rPr>
              <a:t>R</a:t>
            </a:r>
            <a:r>
              <a:rPr sz="1600" dirty="0">
                <a:latin typeface="Gothic Uralic"/>
                <a:cs typeface="Gothic Uralic"/>
              </a:rPr>
              <a:t>O</a:t>
            </a:r>
            <a:r>
              <a:rPr sz="1600" spc="-10" dirty="0">
                <a:latin typeface="Gothic Uralic"/>
                <a:cs typeface="Gothic Uralic"/>
              </a:rPr>
              <a:t>N</a:t>
            </a:r>
            <a:r>
              <a:rPr sz="1600" spc="-5" dirty="0">
                <a:latin typeface="Gothic Uralic"/>
                <a:cs typeface="Gothic Uralic"/>
              </a:rPr>
              <a:t>T</a:t>
            </a:r>
            <a:endParaRPr sz="160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0"/>
            <a:ext cx="8738616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80537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Implementing </a:t>
            </a:r>
            <a:r>
              <a:rPr spc="-10" dirty="0"/>
              <a:t>Search</a:t>
            </a:r>
            <a:r>
              <a:rPr spc="25" dirty="0"/>
              <a:t> </a:t>
            </a:r>
            <a:r>
              <a:rPr spc="-5" dirty="0"/>
              <a:t>Algorithms</a:t>
            </a:r>
          </a:p>
        </p:txBody>
      </p:sp>
      <p:sp>
        <p:nvSpPr>
          <p:cNvPr id="4" name="object 4"/>
          <p:cNvSpPr/>
          <p:nvPr/>
        </p:nvSpPr>
        <p:spPr>
          <a:xfrm>
            <a:off x="673608" y="1862315"/>
            <a:ext cx="3137916" cy="742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97737" y="1989835"/>
            <a:ext cx="2695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Depth-First</a:t>
            </a:r>
            <a:r>
              <a:rPr sz="2400" b="1" i="1" spc="-60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400" b="1" i="1" dirty="0">
                <a:solidFill>
                  <a:srgbClr val="252525"/>
                </a:solidFill>
                <a:latin typeface="TeXGyreAdventor"/>
                <a:cs typeface="TeXGyreAdventor"/>
              </a:rPr>
              <a:t>Search</a:t>
            </a:r>
            <a:endParaRPr sz="2400">
              <a:latin typeface="TeXGyreAdventor"/>
              <a:cs typeface="TeXGyreAdventor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499347" y="3108960"/>
            <a:ext cx="2697480" cy="1506220"/>
            <a:chOff x="8499347" y="3108960"/>
            <a:chExt cx="2697480" cy="1506220"/>
          </a:xfrm>
        </p:grpSpPr>
        <p:sp>
          <p:nvSpPr>
            <p:cNvPr id="7" name="object 7"/>
            <p:cNvSpPr/>
            <p:nvPr/>
          </p:nvSpPr>
          <p:spPr>
            <a:xfrm>
              <a:off x="9819131" y="3113532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185927" y="0"/>
                  </a:moveTo>
                  <a:lnTo>
                    <a:pt x="0" y="0"/>
                  </a:lnTo>
                  <a:lnTo>
                    <a:pt x="0" y="277367"/>
                  </a:lnTo>
                  <a:lnTo>
                    <a:pt x="185927" y="277367"/>
                  </a:lnTo>
                  <a:lnTo>
                    <a:pt x="1859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819131" y="3113532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0" y="277367"/>
                  </a:moveTo>
                  <a:lnTo>
                    <a:pt x="185927" y="277367"/>
                  </a:lnTo>
                  <a:lnTo>
                    <a:pt x="185927" y="0"/>
                  </a:lnTo>
                  <a:lnTo>
                    <a:pt x="0" y="0"/>
                  </a:lnTo>
                  <a:lnTo>
                    <a:pt x="0" y="277367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869679" y="3614928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869679" y="3614928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816083" y="3611880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185927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5927" y="277368"/>
                  </a:lnTo>
                  <a:lnTo>
                    <a:pt x="185927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816083" y="3611880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0" y="277368"/>
                  </a:moveTo>
                  <a:lnTo>
                    <a:pt x="185927" y="277368"/>
                  </a:lnTo>
                  <a:lnTo>
                    <a:pt x="185927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962643" y="3390900"/>
              <a:ext cx="949960" cy="224790"/>
            </a:xfrm>
            <a:custGeom>
              <a:avLst/>
              <a:gdLst/>
              <a:ahLst/>
              <a:cxnLst/>
              <a:rect l="l" t="t" r="r" b="b"/>
              <a:pathLst>
                <a:path w="949959" h="224789">
                  <a:moveTo>
                    <a:pt x="949705" y="0"/>
                  </a:moveTo>
                  <a:lnTo>
                    <a:pt x="0" y="224536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722863" y="3611880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722863" y="3611880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912095" y="3390900"/>
              <a:ext cx="903605" cy="221615"/>
            </a:xfrm>
            <a:custGeom>
              <a:avLst/>
              <a:gdLst/>
              <a:ahLst/>
              <a:cxnLst/>
              <a:rect l="l" t="t" r="r" b="b"/>
              <a:pathLst>
                <a:path w="903604" h="221614">
                  <a:moveTo>
                    <a:pt x="0" y="0"/>
                  </a:moveTo>
                  <a:lnTo>
                    <a:pt x="903224" y="221487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456163" y="4107180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185927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5927" y="277368"/>
                  </a:lnTo>
                  <a:lnTo>
                    <a:pt x="185927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456163" y="4107180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0" y="277368"/>
                  </a:moveTo>
                  <a:lnTo>
                    <a:pt x="185927" y="277368"/>
                  </a:lnTo>
                  <a:lnTo>
                    <a:pt x="185927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722863" y="4110227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722863" y="4110227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549127" y="3889248"/>
              <a:ext cx="269875" cy="221615"/>
            </a:xfrm>
            <a:custGeom>
              <a:avLst/>
              <a:gdLst/>
              <a:ahLst/>
              <a:cxnLst/>
              <a:rect l="l" t="t" r="r" b="b"/>
              <a:pathLst>
                <a:path w="269875" h="221614">
                  <a:moveTo>
                    <a:pt x="266826" y="13715"/>
                  </a:moveTo>
                  <a:lnTo>
                    <a:pt x="0" y="217931"/>
                  </a:lnTo>
                </a:path>
                <a:path w="269875" h="221614">
                  <a:moveTo>
                    <a:pt x="269748" y="0"/>
                  </a:moveTo>
                  <a:lnTo>
                    <a:pt x="266700" y="221487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006327" y="4108704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185927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5927" y="277368"/>
                  </a:lnTo>
                  <a:lnTo>
                    <a:pt x="185927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006327" y="4108704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0" y="277368"/>
                  </a:moveTo>
                  <a:lnTo>
                    <a:pt x="185927" y="277368"/>
                  </a:lnTo>
                  <a:lnTo>
                    <a:pt x="185927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815827" y="3921252"/>
              <a:ext cx="284480" cy="187960"/>
            </a:xfrm>
            <a:custGeom>
              <a:avLst/>
              <a:gdLst/>
              <a:ahLst/>
              <a:cxnLst/>
              <a:rect l="l" t="t" r="r" b="b"/>
              <a:pathLst>
                <a:path w="284479" h="187960">
                  <a:moveTo>
                    <a:pt x="0" y="0"/>
                  </a:moveTo>
                  <a:lnTo>
                    <a:pt x="284225" y="187579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454895" y="4110227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454895" y="4110227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803891" y="4110227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803891" y="4110227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140695" y="4110227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0140695" y="4110227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547859" y="3887724"/>
              <a:ext cx="685165" cy="223520"/>
            </a:xfrm>
            <a:custGeom>
              <a:avLst/>
              <a:gdLst/>
              <a:ahLst/>
              <a:cxnLst/>
              <a:rect l="l" t="t" r="r" b="b"/>
              <a:pathLst>
                <a:path w="685165" h="223520">
                  <a:moveTo>
                    <a:pt x="348996" y="0"/>
                  </a:moveTo>
                  <a:lnTo>
                    <a:pt x="0" y="223012"/>
                  </a:lnTo>
                </a:path>
                <a:path w="685165" h="223520">
                  <a:moveTo>
                    <a:pt x="352044" y="1524"/>
                  </a:moveTo>
                  <a:lnTo>
                    <a:pt x="348996" y="223012"/>
                  </a:lnTo>
                </a:path>
                <a:path w="685165" h="223520">
                  <a:moveTo>
                    <a:pt x="348996" y="15239"/>
                  </a:moveTo>
                  <a:lnTo>
                    <a:pt x="684911" y="222757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859011" y="4107180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859011" y="4107180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194291" y="4107180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185927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5927" y="277368"/>
                  </a:lnTo>
                  <a:lnTo>
                    <a:pt x="1859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194291" y="4107180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0" y="277368"/>
                  </a:moveTo>
                  <a:lnTo>
                    <a:pt x="185927" y="277368"/>
                  </a:lnTo>
                  <a:lnTo>
                    <a:pt x="185927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510015" y="4107180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510015" y="4107180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503919" y="3390900"/>
              <a:ext cx="2683510" cy="1219835"/>
            </a:xfrm>
            <a:custGeom>
              <a:avLst/>
              <a:gdLst/>
              <a:ahLst/>
              <a:cxnLst/>
              <a:rect l="l" t="t" r="r" b="b"/>
              <a:pathLst>
                <a:path w="2683509" h="1219835">
                  <a:moveTo>
                    <a:pt x="448055" y="493775"/>
                  </a:moveTo>
                  <a:lnTo>
                    <a:pt x="99059" y="716788"/>
                  </a:lnTo>
                </a:path>
                <a:path w="2683509" h="1219835">
                  <a:moveTo>
                    <a:pt x="451103" y="495300"/>
                  </a:moveTo>
                  <a:lnTo>
                    <a:pt x="448055" y="716788"/>
                  </a:lnTo>
                </a:path>
                <a:path w="2683509" h="1219835">
                  <a:moveTo>
                    <a:pt x="448055" y="509016"/>
                  </a:moveTo>
                  <a:lnTo>
                    <a:pt x="783971" y="716533"/>
                  </a:lnTo>
                </a:path>
                <a:path w="2683509" h="1219835">
                  <a:moveTo>
                    <a:pt x="450469" y="996695"/>
                  </a:moveTo>
                  <a:lnTo>
                    <a:pt x="358139" y="1215898"/>
                  </a:lnTo>
                </a:path>
                <a:path w="2683509" h="1219835">
                  <a:moveTo>
                    <a:pt x="452627" y="998219"/>
                  </a:moveTo>
                  <a:lnTo>
                    <a:pt x="449579" y="1219708"/>
                  </a:lnTo>
                </a:path>
                <a:path w="2683509" h="1219835">
                  <a:moveTo>
                    <a:pt x="449579" y="1013460"/>
                  </a:moveTo>
                  <a:lnTo>
                    <a:pt x="531113" y="1217168"/>
                  </a:lnTo>
                </a:path>
                <a:path w="2683509" h="1219835">
                  <a:moveTo>
                    <a:pt x="92328" y="996695"/>
                  </a:moveTo>
                  <a:lnTo>
                    <a:pt x="0" y="1215898"/>
                  </a:lnTo>
                </a:path>
                <a:path w="2683509" h="1219835">
                  <a:moveTo>
                    <a:pt x="96011" y="998219"/>
                  </a:moveTo>
                  <a:lnTo>
                    <a:pt x="92963" y="1219708"/>
                  </a:lnTo>
                </a:path>
                <a:path w="2683509" h="1219835">
                  <a:moveTo>
                    <a:pt x="92963" y="1013460"/>
                  </a:moveTo>
                  <a:lnTo>
                    <a:pt x="174498" y="1217168"/>
                  </a:lnTo>
                </a:path>
                <a:path w="2683509" h="1219835">
                  <a:moveTo>
                    <a:pt x="782701" y="996695"/>
                  </a:moveTo>
                  <a:lnTo>
                    <a:pt x="690372" y="1215898"/>
                  </a:lnTo>
                </a:path>
                <a:path w="2683509" h="1219835">
                  <a:moveTo>
                    <a:pt x="786383" y="998219"/>
                  </a:moveTo>
                  <a:lnTo>
                    <a:pt x="783335" y="1219708"/>
                  </a:lnTo>
                </a:path>
                <a:path w="2683509" h="1219835">
                  <a:moveTo>
                    <a:pt x="783335" y="1013460"/>
                  </a:moveTo>
                  <a:lnTo>
                    <a:pt x="864870" y="1217168"/>
                  </a:lnTo>
                </a:path>
                <a:path w="2683509" h="1219835">
                  <a:moveTo>
                    <a:pt x="1396873" y="995172"/>
                  </a:moveTo>
                  <a:lnTo>
                    <a:pt x="1304544" y="1214374"/>
                  </a:lnTo>
                </a:path>
                <a:path w="2683509" h="1219835">
                  <a:moveTo>
                    <a:pt x="1400555" y="996695"/>
                  </a:moveTo>
                  <a:lnTo>
                    <a:pt x="1397507" y="1218183"/>
                  </a:lnTo>
                </a:path>
                <a:path w="2683509" h="1219835">
                  <a:moveTo>
                    <a:pt x="1397507" y="1010412"/>
                  </a:moveTo>
                  <a:lnTo>
                    <a:pt x="1479041" y="1214120"/>
                  </a:lnTo>
                </a:path>
                <a:path w="2683509" h="1219835">
                  <a:moveTo>
                    <a:pt x="1040256" y="995172"/>
                  </a:moveTo>
                  <a:lnTo>
                    <a:pt x="947927" y="1214374"/>
                  </a:lnTo>
                </a:path>
                <a:path w="2683509" h="1219835">
                  <a:moveTo>
                    <a:pt x="1042415" y="996695"/>
                  </a:moveTo>
                  <a:lnTo>
                    <a:pt x="1039368" y="1218183"/>
                  </a:lnTo>
                </a:path>
                <a:path w="2683509" h="1219835">
                  <a:moveTo>
                    <a:pt x="1039368" y="1010412"/>
                  </a:moveTo>
                  <a:lnTo>
                    <a:pt x="1120902" y="1214120"/>
                  </a:lnTo>
                </a:path>
                <a:path w="2683509" h="1219835">
                  <a:moveTo>
                    <a:pt x="1730628" y="995172"/>
                  </a:moveTo>
                  <a:lnTo>
                    <a:pt x="1638300" y="1214374"/>
                  </a:lnTo>
                </a:path>
                <a:path w="2683509" h="1219835">
                  <a:moveTo>
                    <a:pt x="1734311" y="996695"/>
                  </a:moveTo>
                  <a:lnTo>
                    <a:pt x="1731263" y="1218183"/>
                  </a:lnTo>
                </a:path>
                <a:path w="2683509" h="1219835">
                  <a:moveTo>
                    <a:pt x="1731263" y="1010412"/>
                  </a:moveTo>
                  <a:lnTo>
                    <a:pt x="1812798" y="1214120"/>
                  </a:lnTo>
                </a:path>
                <a:path w="2683509" h="1219835">
                  <a:moveTo>
                    <a:pt x="2314321" y="993648"/>
                  </a:moveTo>
                  <a:lnTo>
                    <a:pt x="2221991" y="1212850"/>
                  </a:lnTo>
                </a:path>
                <a:path w="2683509" h="1219835">
                  <a:moveTo>
                    <a:pt x="2318004" y="995172"/>
                  </a:moveTo>
                  <a:lnTo>
                    <a:pt x="2314955" y="1216660"/>
                  </a:lnTo>
                </a:path>
                <a:path w="2683509" h="1219835">
                  <a:moveTo>
                    <a:pt x="2314955" y="1008888"/>
                  </a:moveTo>
                  <a:lnTo>
                    <a:pt x="2396489" y="1212595"/>
                  </a:lnTo>
                </a:path>
                <a:path w="2683509" h="1219835">
                  <a:moveTo>
                    <a:pt x="2038477" y="993648"/>
                  </a:moveTo>
                  <a:lnTo>
                    <a:pt x="1946148" y="1212850"/>
                  </a:lnTo>
                </a:path>
                <a:path w="2683509" h="1219835">
                  <a:moveTo>
                    <a:pt x="2040635" y="995172"/>
                  </a:moveTo>
                  <a:lnTo>
                    <a:pt x="2037587" y="1216660"/>
                  </a:lnTo>
                </a:path>
                <a:path w="2683509" h="1219835">
                  <a:moveTo>
                    <a:pt x="2037587" y="1008888"/>
                  </a:moveTo>
                  <a:lnTo>
                    <a:pt x="2119122" y="1212595"/>
                  </a:lnTo>
                </a:path>
                <a:path w="2683509" h="1219835">
                  <a:moveTo>
                    <a:pt x="2600832" y="993648"/>
                  </a:moveTo>
                  <a:lnTo>
                    <a:pt x="2508504" y="1212850"/>
                  </a:lnTo>
                </a:path>
                <a:path w="2683509" h="1219835">
                  <a:moveTo>
                    <a:pt x="2604515" y="995172"/>
                  </a:moveTo>
                  <a:lnTo>
                    <a:pt x="2601468" y="1216660"/>
                  </a:lnTo>
                </a:path>
                <a:path w="2683509" h="1219835">
                  <a:moveTo>
                    <a:pt x="2601468" y="1008888"/>
                  </a:moveTo>
                  <a:lnTo>
                    <a:pt x="2683002" y="1212595"/>
                  </a:lnTo>
                </a:path>
                <a:path w="2683509" h="1219835">
                  <a:moveTo>
                    <a:pt x="1408176" y="0"/>
                  </a:moveTo>
                  <a:lnTo>
                    <a:pt x="1405127" y="221487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1883664" y="4101084"/>
          <a:ext cx="3333114" cy="2773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755"/>
                <a:gridCol w="201930"/>
                <a:gridCol w="2932429"/>
              </a:tblGrid>
              <a:tr h="2773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C00000"/>
                      </a:solidFill>
                      <a:prstDash val="solid"/>
                    </a:lnL>
                    <a:lnR w="9525">
                      <a:solidFill>
                        <a:srgbClr val="C00000"/>
                      </a:solidFill>
                      <a:prstDash val="solid"/>
                    </a:lnR>
                    <a:lnT w="12700">
                      <a:solidFill>
                        <a:srgbClr val="C00000"/>
                      </a:solidFill>
                      <a:prstDash val="solid"/>
                    </a:lnT>
                    <a:lnB w="12700">
                      <a:solidFill>
                        <a:srgbClr val="C000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C00000"/>
                      </a:solidFill>
                      <a:prstDash val="solid"/>
                    </a:lnL>
                    <a:lnR w="9525">
                      <a:solidFill>
                        <a:srgbClr val="C00000"/>
                      </a:solidFill>
                      <a:prstDash val="solid"/>
                    </a:lnR>
                    <a:lnT w="12700">
                      <a:solidFill>
                        <a:srgbClr val="C00000"/>
                      </a:solidFill>
                      <a:prstDash val="solid"/>
                    </a:lnT>
                    <a:lnB w="19050">
                      <a:solidFill>
                        <a:srgbClr val="C000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C00000"/>
                      </a:solidFill>
                      <a:prstDash val="solid"/>
                    </a:lnL>
                    <a:lnR w="9525">
                      <a:solidFill>
                        <a:srgbClr val="C00000"/>
                      </a:solidFill>
                      <a:prstDash val="solid"/>
                    </a:lnR>
                    <a:lnT w="9525">
                      <a:solidFill>
                        <a:srgbClr val="C00000"/>
                      </a:solidFill>
                      <a:prstDash val="solid"/>
                    </a:lnT>
                    <a:lnB w="9525">
                      <a:solidFill>
                        <a:srgbClr val="C00000"/>
                      </a:solidFill>
                      <a:prstDash val="solid"/>
                    </a:lnB>
                    <a:solidFill>
                      <a:srgbClr val="DEDEE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object 40"/>
          <p:cNvGraphicFramePr>
            <a:graphicFrameLocks noGrp="1"/>
          </p:cNvGraphicFramePr>
          <p:nvPr/>
        </p:nvGraphicFramePr>
        <p:xfrm>
          <a:off x="1883664" y="3426714"/>
          <a:ext cx="3336290" cy="2773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850"/>
                <a:gridCol w="215265"/>
                <a:gridCol w="218440"/>
                <a:gridCol w="217805"/>
                <a:gridCol w="202565"/>
                <a:gridCol w="2285365"/>
              </a:tblGrid>
              <a:tr h="2773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C00000"/>
                      </a:solidFill>
                      <a:prstDash val="solid"/>
                    </a:lnL>
                    <a:lnR w="9525">
                      <a:solidFill>
                        <a:srgbClr val="C00000"/>
                      </a:solidFill>
                      <a:prstDash val="solid"/>
                    </a:lnR>
                    <a:lnT w="19050">
                      <a:solidFill>
                        <a:srgbClr val="C00000"/>
                      </a:solidFill>
                      <a:prstDash val="solid"/>
                    </a:lnT>
                    <a:lnB w="19050">
                      <a:solidFill>
                        <a:srgbClr val="C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C00000"/>
                      </a:solidFill>
                      <a:prstDash val="solid"/>
                    </a:lnL>
                    <a:lnR w="9525">
                      <a:solidFill>
                        <a:srgbClr val="C00000"/>
                      </a:solidFill>
                      <a:prstDash val="solid"/>
                    </a:lnR>
                    <a:lnT w="19050">
                      <a:solidFill>
                        <a:srgbClr val="C00000"/>
                      </a:solidFill>
                      <a:prstDash val="solid"/>
                    </a:lnT>
                    <a:lnB w="19050">
                      <a:solidFill>
                        <a:srgbClr val="C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C00000"/>
                      </a:solidFill>
                      <a:prstDash val="solid"/>
                    </a:lnL>
                    <a:lnR w="9525">
                      <a:solidFill>
                        <a:srgbClr val="C00000"/>
                      </a:solidFill>
                      <a:prstDash val="solid"/>
                    </a:lnR>
                    <a:lnT w="19050">
                      <a:solidFill>
                        <a:srgbClr val="C00000"/>
                      </a:solidFill>
                      <a:prstDash val="solid"/>
                    </a:lnT>
                    <a:lnB w="19050">
                      <a:solidFill>
                        <a:srgbClr val="C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C00000"/>
                      </a:solidFill>
                      <a:prstDash val="solid"/>
                    </a:lnL>
                    <a:lnR w="9525">
                      <a:solidFill>
                        <a:srgbClr val="C00000"/>
                      </a:solidFill>
                      <a:prstDash val="solid"/>
                    </a:lnR>
                    <a:lnT w="9525">
                      <a:solidFill>
                        <a:srgbClr val="C00000"/>
                      </a:solidFill>
                      <a:prstDash val="solid"/>
                    </a:lnT>
                    <a:lnB w="9525">
                      <a:solidFill>
                        <a:srgbClr val="C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C00000"/>
                      </a:solidFill>
                      <a:prstDash val="solid"/>
                    </a:lnL>
                    <a:lnR w="9525">
                      <a:solidFill>
                        <a:srgbClr val="C00000"/>
                      </a:solidFill>
                      <a:prstDash val="solid"/>
                    </a:lnR>
                    <a:lnT w="19050">
                      <a:solidFill>
                        <a:srgbClr val="C00000"/>
                      </a:solidFill>
                      <a:prstDash val="solid"/>
                    </a:lnT>
                    <a:lnB w="12700">
                      <a:solidFill>
                        <a:srgbClr val="C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C00000"/>
                      </a:solidFill>
                      <a:prstDash val="solid"/>
                    </a:lnL>
                    <a:lnR w="9525">
                      <a:solidFill>
                        <a:srgbClr val="C00000"/>
                      </a:solidFill>
                      <a:prstDash val="solid"/>
                    </a:lnR>
                    <a:lnT w="9525">
                      <a:solidFill>
                        <a:srgbClr val="C00000"/>
                      </a:solidFill>
                      <a:prstDash val="solid"/>
                    </a:lnT>
                    <a:lnB w="9525">
                      <a:solidFill>
                        <a:srgbClr val="C00000"/>
                      </a:solidFill>
                      <a:prstDash val="solid"/>
                    </a:lnB>
                    <a:solidFill>
                      <a:srgbClr val="DEDEE5"/>
                    </a:solidFill>
                  </a:tcPr>
                </a:tc>
              </a:tr>
            </a:tbl>
          </a:graphicData>
        </a:graphic>
      </p:graphicFrame>
      <p:sp>
        <p:nvSpPr>
          <p:cNvPr id="41" name="object 41"/>
          <p:cNvSpPr txBox="1"/>
          <p:nvPr/>
        </p:nvSpPr>
        <p:spPr>
          <a:xfrm>
            <a:off x="5541645" y="3418713"/>
            <a:ext cx="859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Gothic Uralic"/>
                <a:cs typeface="Gothic Uralic"/>
              </a:rPr>
              <a:t>Waiting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544058" y="4090161"/>
            <a:ext cx="9823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othic Uralic"/>
                <a:cs typeface="Gothic Uralic"/>
              </a:rPr>
              <a:t>Ex</a:t>
            </a:r>
            <a:r>
              <a:rPr sz="1800" spc="-10" dirty="0">
                <a:latin typeface="Gothic Uralic"/>
                <a:cs typeface="Gothic Uralic"/>
              </a:rPr>
              <a:t>p</a:t>
            </a:r>
            <a:r>
              <a:rPr sz="1800" spc="10" dirty="0">
                <a:latin typeface="Gothic Uralic"/>
                <a:cs typeface="Gothic Uralic"/>
              </a:rPr>
              <a:t>l</a:t>
            </a:r>
            <a:r>
              <a:rPr sz="1800" spc="-5" dirty="0">
                <a:latin typeface="Gothic Uralic"/>
                <a:cs typeface="Gothic Uralic"/>
              </a:rPr>
              <a:t>or</a:t>
            </a:r>
            <a:r>
              <a:rPr sz="1800" spc="-20" dirty="0">
                <a:latin typeface="Gothic Uralic"/>
                <a:cs typeface="Gothic Uralic"/>
              </a:rPr>
              <a:t>e</a:t>
            </a:r>
            <a:r>
              <a:rPr sz="1800" dirty="0">
                <a:latin typeface="Gothic Uralic"/>
                <a:cs typeface="Gothic Uralic"/>
              </a:rPr>
              <a:t>d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132446" y="3031363"/>
            <a:ext cx="1635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00000"/>
                </a:solidFill>
                <a:latin typeface="Gothic Uralic"/>
                <a:cs typeface="Gothic Uralic"/>
              </a:rPr>
              <a:t>Nodes </a:t>
            </a:r>
            <a:r>
              <a:rPr sz="1800" spc="10" dirty="0">
                <a:solidFill>
                  <a:srgbClr val="C00000"/>
                </a:solidFill>
                <a:latin typeface="Gothic Uralic"/>
                <a:cs typeface="Gothic Uralic"/>
              </a:rPr>
              <a:t>in</a:t>
            </a:r>
            <a:r>
              <a:rPr sz="1800" spc="-55" dirty="0">
                <a:solidFill>
                  <a:srgbClr val="C00000"/>
                </a:solidFill>
                <a:latin typeface="Gothic Uralic"/>
                <a:cs typeface="Gothic Uralic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Gothic Uralic"/>
                <a:cs typeface="Gothic Uralic"/>
              </a:rPr>
              <a:t>stack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175715" y="3441319"/>
            <a:ext cx="6591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latin typeface="Gothic Uralic"/>
                <a:cs typeface="Gothic Uralic"/>
              </a:rPr>
              <a:t>F</a:t>
            </a:r>
            <a:r>
              <a:rPr sz="1600" spc="-5" dirty="0">
                <a:latin typeface="Gothic Uralic"/>
                <a:cs typeface="Gothic Uralic"/>
              </a:rPr>
              <a:t>R</a:t>
            </a:r>
            <a:r>
              <a:rPr sz="1600" dirty="0">
                <a:latin typeface="Gothic Uralic"/>
                <a:cs typeface="Gothic Uralic"/>
              </a:rPr>
              <a:t>O</a:t>
            </a:r>
            <a:r>
              <a:rPr sz="1600" spc="-10" dirty="0">
                <a:latin typeface="Gothic Uralic"/>
                <a:cs typeface="Gothic Uralic"/>
              </a:rPr>
              <a:t>N</a:t>
            </a:r>
            <a:r>
              <a:rPr sz="1600" spc="-5" dirty="0">
                <a:latin typeface="Gothic Uralic"/>
                <a:cs typeface="Gothic Uralic"/>
              </a:rPr>
              <a:t>T</a:t>
            </a:r>
            <a:endParaRPr sz="160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0"/>
            <a:ext cx="8738616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80537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Implementing </a:t>
            </a:r>
            <a:r>
              <a:rPr spc="-10" dirty="0"/>
              <a:t>Search</a:t>
            </a:r>
            <a:r>
              <a:rPr spc="25" dirty="0"/>
              <a:t> </a:t>
            </a:r>
            <a:r>
              <a:rPr spc="-5" dirty="0"/>
              <a:t>Algorithms</a:t>
            </a:r>
          </a:p>
        </p:txBody>
      </p:sp>
      <p:sp>
        <p:nvSpPr>
          <p:cNvPr id="4" name="object 4"/>
          <p:cNvSpPr/>
          <p:nvPr/>
        </p:nvSpPr>
        <p:spPr>
          <a:xfrm>
            <a:off x="675131" y="1865363"/>
            <a:ext cx="3137916" cy="742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98652" y="1993138"/>
            <a:ext cx="26962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Depth-First</a:t>
            </a:r>
            <a:r>
              <a:rPr sz="2400" b="1" i="1" spc="-55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400" b="1" i="1" dirty="0">
                <a:solidFill>
                  <a:srgbClr val="252525"/>
                </a:solidFill>
                <a:latin typeface="TeXGyreAdventor"/>
                <a:cs typeface="TeXGyreAdventor"/>
              </a:rPr>
              <a:t>Search</a:t>
            </a:r>
            <a:endParaRPr sz="2400">
              <a:latin typeface="TeXGyreAdventor"/>
              <a:cs typeface="TeXGyreAdventor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499347" y="3108960"/>
            <a:ext cx="2697480" cy="1506220"/>
            <a:chOff x="8499347" y="3108960"/>
            <a:chExt cx="2697480" cy="1506220"/>
          </a:xfrm>
        </p:grpSpPr>
        <p:sp>
          <p:nvSpPr>
            <p:cNvPr id="7" name="object 7"/>
            <p:cNvSpPr/>
            <p:nvPr/>
          </p:nvSpPr>
          <p:spPr>
            <a:xfrm>
              <a:off x="9819131" y="3113532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185927" y="0"/>
                  </a:moveTo>
                  <a:lnTo>
                    <a:pt x="0" y="0"/>
                  </a:lnTo>
                  <a:lnTo>
                    <a:pt x="0" y="277367"/>
                  </a:lnTo>
                  <a:lnTo>
                    <a:pt x="185927" y="277367"/>
                  </a:lnTo>
                  <a:lnTo>
                    <a:pt x="1859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819131" y="3113532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0" y="277367"/>
                  </a:moveTo>
                  <a:lnTo>
                    <a:pt x="185927" y="277367"/>
                  </a:lnTo>
                  <a:lnTo>
                    <a:pt x="185927" y="0"/>
                  </a:lnTo>
                  <a:lnTo>
                    <a:pt x="0" y="0"/>
                  </a:lnTo>
                  <a:lnTo>
                    <a:pt x="0" y="277367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869679" y="3614928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869679" y="3614928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816083" y="3611880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185927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5927" y="277368"/>
                  </a:lnTo>
                  <a:lnTo>
                    <a:pt x="185927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816083" y="3611880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0" y="277368"/>
                  </a:moveTo>
                  <a:lnTo>
                    <a:pt x="185927" y="277368"/>
                  </a:lnTo>
                  <a:lnTo>
                    <a:pt x="185927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962643" y="3390900"/>
              <a:ext cx="949960" cy="224790"/>
            </a:xfrm>
            <a:custGeom>
              <a:avLst/>
              <a:gdLst/>
              <a:ahLst/>
              <a:cxnLst/>
              <a:rect l="l" t="t" r="r" b="b"/>
              <a:pathLst>
                <a:path w="949959" h="224789">
                  <a:moveTo>
                    <a:pt x="949705" y="0"/>
                  </a:moveTo>
                  <a:lnTo>
                    <a:pt x="0" y="224536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722863" y="3611880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722863" y="3611880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912095" y="3390900"/>
              <a:ext cx="903605" cy="221615"/>
            </a:xfrm>
            <a:custGeom>
              <a:avLst/>
              <a:gdLst/>
              <a:ahLst/>
              <a:cxnLst/>
              <a:rect l="l" t="t" r="r" b="b"/>
              <a:pathLst>
                <a:path w="903604" h="221614">
                  <a:moveTo>
                    <a:pt x="0" y="0"/>
                  </a:moveTo>
                  <a:lnTo>
                    <a:pt x="903224" y="221487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456163" y="4107180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185927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5927" y="277368"/>
                  </a:lnTo>
                  <a:lnTo>
                    <a:pt x="185927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456163" y="4107180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0" y="277368"/>
                  </a:moveTo>
                  <a:lnTo>
                    <a:pt x="185927" y="277368"/>
                  </a:lnTo>
                  <a:lnTo>
                    <a:pt x="185927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722863" y="4110227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722863" y="4110227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549127" y="3889248"/>
              <a:ext cx="269875" cy="221615"/>
            </a:xfrm>
            <a:custGeom>
              <a:avLst/>
              <a:gdLst/>
              <a:ahLst/>
              <a:cxnLst/>
              <a:rect l="l" t="t" r="r" b="b"/>
              <a:pathLst>
                <a:path w="269875" h="221614">
                  <a:moveTo>
                    <a:pt x="266826" y="13715"/>
                  </a:moveTo>
                  <a:lnTo>
                    <a:pt x="0" y="217931"/>
                  </a:lnTo>
                </a:path>
                <a:path w="269875" h="221614">
                  <a:moveTo>
                    <a:pt x="269748" y="0"/>
                  </a:moveTo>
                  <a:lnTo>
                    <a:pt x="266700" y="221487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006327" y="4108704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185927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5927" y="277368"/>
                  </a:lnTo>
                  <a:lnTo>
                    <a:pt x="185927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006327" y="4108704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0" y="277368"/>
                  </a:moveTo>
                  <a:lnTo>
                    <a:pt x="185927" y="277368"/>
                  </a:lnTo>
                  <a:lnTo>
                    <a:pt x="185927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815827" y="3921252"/>
              <a:ext cx="284480" cy="187960"/>
            </a:xfrm>
            <a:custGeom>
              <a:avLst/>
              <a:gdLst/>
              <a:ahLst/>
              <a:cxnLst/>
              <a:rect l="l" t="t" r="r" b="b"/>
              <a:pathLst>
                <a:path w="284479" h="187960">
                  <a:moveTo>
                    <a:pt x="0" y="0"/>
                  </a:moveTo>
                  <a:lnTo>
                    <a:pt x="284225" y="187579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454895" y="4110227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454895" y="4110227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803891" y="4110227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803891" y="4110227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140695" y="4110227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0140695" y="4110227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547859" y="3887724"/>
              <a:ext cx="685165" cy="223520"/>
            </a:xfrm>
            <a:custGeom>
              <a:avLst/>
              <a:gdLst/>
              <a:ahLst/>
              <a:cxnLst/>
              <a:rect l="l" t="t" r="r" b="b"/>
              <a:pathLst>
                <a:path w="685165" h="223520">
                  <a:moveTo>
                    <a:pt x="348996" y="0"/>
                  </a:moveTo>
                  <a:lnTo>
                    <a:pt x="0" y="223012"/>
                  </a:lnTo>
                </a:path>
                <a:path w="685165" h="223520">
                  <a:moveTo>
                    <a:pt x="352044" y="1524"/>
                  </a:moveTo>
                  <a:lnTo>
                    <a:pt x="348996" y="223012"/>
                  </a:lnTo>
                </a:path>
                <a:path w="685165" h="223520">
                  <a:moveTo>
                    <a:pt x="348996" y="15239"/>
                  </a:moveTo>
                  <a:lnTo>
                    <a:pt x="684911" y="222757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859011" y="4107180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859011" y="4107180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194291" y="4107180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185927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5927" y="277368"/>
                  </a:lnTo>
                  <a:lnTo>
                    <a:pt x="1859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194291" y="4107180"/>
              <a:ext cx="186055" cy="277495"/>
            </a:xfrm>
            <a:custGeom>
              <a:avLst/>
              <a:gdLst/>
              <a:ahLst/>
              <a:cxnLst/>
              <a:rect l="l" t="t" r="r" b="b"/>
              <a:pathLst>
                <a:path w="186054" h="277495">
                  <a:moveTo>
                    <a:pt x="0" y="277368"/>
                  </a:moveTo>
                  <a:lnTo>
                    <a:pt x="185927" y="277368"/>
                  </a:lnTo>
                  <a:lnTo>
                    <a:pt x="185927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510015" y="4107180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184403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84403" y="27736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510015" y="4107180"/>
              <a:ext cx="184785" cy="277495"/>
            </a:xfrm>
            <a:custGeom>
              <a:avLst/>
              <a:gdLst/>
              <a:ahLst/>
              <a:cxnLst/>
              <a:rect l="l" t="t" r="r" b="b"/>
              <a:pathLst>
                <a:path w="184784" h="277495">
                  <a:moveTo>
                    <a:pt x="0" y="277368"/>
                  </a:moveTo>
                  <a:lnTo>
                    <a:pt x="184403" y="277368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503919" y="3390900"/>
              <a:ext cx="2683510" cy="1219835"/>
            </a:xfrm>
            <a:custGeom>
              <a:avLst/>
              <a:gdLst/>
              <a:ahLst/>
              <a:cxnLst/>
              <a:rect l="l" t="t" r="r" b="b"/>
              <a:pathLst>
                <a:path w="2683509" h="1219835">
                  <a:moveTo>
                    <a:pt x="448055" y="493775"/>
                  </a:moveTo>
                  <a:lnTo>
                    <a:pt x="99059" y="716788"/>
                  </a:lnTo>
                </a:path>
                <a:path w="2683509" h="1219835">
                  <a:moveTo>
                    <a:pt x="451103" y="495300"/>
                  </a:moveTo>
                  <a:lnTo>
                    <a:pt x="448055" y="716788"/>
                  </a:lnTo>
                </a:path>
                <a:path w="2683509" h="1219835">
                  <a:moveTo>
                    <a:pt x="448055" y="509016"/>
                  </a:moveTo>
                  <a:lnTo>
                    <a:pt x="783971" y="716533"/>
                  </a:lnTo>
                </a:path>
                <a:path w="2683509" h="1219835">
                  <a:moveTo>
                    <a:pt x="450469" y="996695"/>
                  </a:moveTo>
                  <a:lnTo>
                    <a:pt x="358139" y="1215898"/>
                  </a:lnTo>
                </a:path>
                <a:path w="2683509" h="1219835">
                  <a:moveTo>
                    <a:pt x="452627" y="998219"/>
                  </a:moveTo>
                  <a:lnTo>
                    <a:pt x="449579" y="1219708"/>
                  </a:lnTo>
                </a:path>
                <a:path w="2683509" h="1219835">
                  <a:moveTo>
                    <a:pt x="449579" y="1013460"/>
                  </a:moveTo>
                  <a:lnTo>
                    <a:pt x="531113" y="1217168"/>
                  </a:lnTo>
                </a:path>
                <a:path w="2683509" h="1219835">
                  <a:moveTo>
                    <a:pt x="92328" y="996695"/>
                  </a:moveTo>
                  <a:lnTo>
                    <a:pt x="0" y="1215898"/>
                  </a:lnTo>
                </a:path>
                <a:path w="2683509" h="1219835">
                  <a:moveTo>
                    <a:pt x="96011" y="998219"/>
                  </a:moveTo>
                  <a:lnTo>
                    <a:pt x="92963" y="1219708"/>
                  </a:lnTo>
                </a:path>
                <a:path w="2683509" h="1219835">
                  <a:moveTo>
                    <a:pt x="92963" y="1013460"/>
                  </a:moveTo>
                  <a:lnTo>
                    <a:pt x="174498" y="1217168"/>
                  </a:lnTo>
                </a:path>
                <a:path w="2683509" h="1219835">
                  <a:moveTo>
                    <a:pt x="782701" y="996695"/>
                  </a:moveTo>
                  <a:lnTo>
                    <a:pt x="690372" y="1215898"/>
                  </a:lnTo>
                </a:path>
                <a:path w="2683509" h="1219835">
                  <a:moveTo>
                    <a:pt x="786383" y="998219"/>
                  </a:moveTo>
                  <a:lnTo>
                    <a:pt x="783335" y="1219708"/>
                  </a:lnTo>
                </a:path>
                <a:path w="2683509" h="1219835">
                  <a:moveTo>
                    <a:pt x="783335" y="1013460"/>
                  </a:moveTo>
                  <a:lnTo>
                    <a:pt x="864870" y="1217168"/>
                  </a:lnTo>
                </a:path>
                <a:path w="2683509" h="1219835">
                  <a:moveTo>
                    <a:pt x="1396873" y="995172"/>
                  </a:moveTo>
                  <a:lnTo>
                    <a:pt x="1304544" y="1214374"/>
                  </a:lnTo>
                </a:path>
                <a:path w="2683509" h="1219835">
                  <a:moveTo>
                    <a:pt x="1400555" y="996695"/>
                  </a:moveTo>
                  <a:lnTo>
                    <a:pt x="1397507" y="1218183"/>
                  </a:lnTo>
                </a:path>
                <a:path w="2683509" h="1219835">
                  <a:moveTo>
                    <a:pt x="1397507" y="1010412"/>
                  </a:moveTo>
                  <a:lnTo>
                    <a:pt x="1479041" y="1214120"/>
                  </a:lnTo>
                </a:path>
                <a:path w="2683509" h="1219835">
                  <a:moveTo>
                    <a:pt x="1040256" y="995172"/>
                  </a:moveTo>
                  <a:lnTo>
                    <a:pt x="947927" y="1214374"/>
                  </a:lnTo>
                </a:path>
                <a:path w="2683509" h="1219835">
                  <a:moveTo>
                    <a:pt x="1042415" y="996695"/>
                  </a:moveTo>
                  <a:lnTo>
                    <a:pt x="1039368" y="1218183"/>
                  </a:lnTo>
                </a:path>
                <a:path w="2683509" h="1219835">
                  <a:moveTo>
                    <a:pt x="1039368" y="1010412"/>
                  </a:moveTo>
                  <a:lnTo>
                    <a:pt x="1120902" y="1214120"/>
                  </a:lnTo>
                </a:path>
                <a:path w="2683509" h="1219835">
                  <a:moveTo>
                    <a:pt x="1730628" y="995172"/>
                  </a:moveTo>
                  <a:lnTo>
                    <a:pt x="1638300" y="1214374"/>
                  </a:lnTo>
                </a:path>
                <a:path w="2683509" h="1219835">
                  <a:moveTo>
                    <a:pt x="1734311" y="996695"/>
                  </a:moveTo>
                  <a:lnTo>
                    <a:pt x="1731263" y="1218183"/>
                  </a:lnTo>
                </a:path>
                <a:path w="2683509" h="1219835">
                  <a:moveTo>
                    <a:pt x="1731263" y="1010412"/>
                  </a:moveTo>
                  <a:lnTo>
                    <a:pt x="1812798" y="1214120"/>
                  </a:lnTo>
                </a:path>
                <a:path w="2683509" h="1219835">
                  <a:moveTo>
                    <a:pt x="2314321" y="993648"/>
                  </a:moveTo>
                  <a:lnTo>
                    <a:pt x="2221991" y="1212850"/>
                  </a:lnTo>
                </a:path>
                <a:path w="2683509" h="1219835">
                  <a:moveTo>
                    <a:pt x="2318004" y="995172"/>
                  </a:moveTo>
                  <a:lnTo>
                    <a:pt x="2314955" y="1216660"/>
                  </a:lnTo>
                </a:path>
                <a:path w="2683509" h="1219835">
                  <a:moveTo>
                    <a:pt x="2314955" y="1008888"/>
                  </a:moveTo>
                  <a:lnTo>
                    <a:pt x="2396489" y="1212595"/>
                  </a:lnTo>
                </a:path>
                <a:path w="2683509" h="1219835">
                  <a:moveTo>
                    <a:pt x="2038477" y="993648"/>
                  </a:moveTo>
                  <a:lnTo>
                    <a:pt x="1946148" y="1212850"/>
                  </a:lnTo>
                </a:path>
                <a:path w="2683509" h="1219835">
                  <a:moveTo>
                    <a:pt x="2040635" y="995172"/>
                  </a:moveTo>
                  <a:lnTo>
                    <a:pt x="2037587" y="1216660"/>
                  </a:lnTo>
                </a:path>
                <a:path w="2683509" h="1219835">
                  <a:moveTo>
                    <a:pt x="2037587" y="1008888"/>
                  </a:moveTo>
                  <a:lnTo>
                    <a:pt x="2119122" y="1212595"/>
                  </a:lnTo>
                </a:path>
                <a:path w="2683509" h="1219835">
                  <a:moveTo>
                    <a:pt x="2600832" y="993648"/>
                  </a:moveTo>
                  <a:lnTo>
                    <a:pt x="2508504" y="1212850"/>
                  </a:lnTo>
                </a:path>
                <a:path w="2683509" h="1219835">
                  <a:moveTo>
                    <a:pt x="2604515" y="995172"/>
                  </a:moveTo>
                  <a:lnTo>
                    <a:pt x="2601468" y="1216660"/>
                  </a:lnTo>
                </a:path>
                <a:path w="2683509" h="1219835">
                  <a:moveTo>
                    <a:pt x="2601468" y="1008888"/>
                  </a:moveTo>
                  <a:lnTo>
                    <a:pt x="2683002" y="1212595"/>
                  </a:lnTo>
                </a:path>
                <a:path w="2683509" h="1219835">
                  <a:moveTo>
                    <a:pt x="1408176" y="0"/>
                  </a:moveTo>
                  <a:lnTo>
                    <a:pt x="1405127" y="221487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1883664" y="4101084"/>
          <a:ext cx="3333114" cy="2773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755"/>
                <a:gridCol w="201930"/>
                <a:gridCol w="2932429"/>
              </a:tblGrid>
              <a:tr h="2773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C00000"/>
                      </a:solidFill>
                      <a:prstDash val="solid"/>
                    </a:lnL>
                    <a:lnR w="9525">
                      <a:solidFill>
                        <a:srgbClr val="C00000"/>
                      </a:solidFill>
                      <a:prstDash val="solid"/>
                    </a:lnR>
                    <a:lnT w="12700">
                      <a:solidFill>
                        <a:srgbClr val="C00000"/>
                      </a:solidFill>
                      <a:prstDash val="solid"/>
                    </a:lnT>
                    <a:lnB w="12700">
                      <a:solidFill>
                        <a:srgbClr val="C000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C00000"/>
                      </a:solidFill>
                      <a:prstDash val="solid"/>
                    </a:lnL>
                    <a:lnR w="9525">
                      <a:solidFill>
                        <a:srgbClr val="C00000"/>
                      </a:solidFill>
                      <a:prstDash val="solid"/>
                    </a:lnR>
                    <a:lnT w="12700">
                      <a:solidFill>
                        <a:srgbClr val="C00000"/>
                      </a:solidFill>
                      <a:prstDash val="solid"/>
                    </a:lnT>
                    <a:lnB w="19050">
                      <a:solidFill>
                        <a:srgbClr val="C000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C00000"/>
                      </a:solidFill>
                      <a:prstDash val="solid"/>
                    </a:lnL>
                    <a:lnR w="9525">
                      <a:solidFill>
                        <a:srgbClr val="C00000"/>
                      </a:solidFill>
                      <a:prstDash val="solid"/>
                    </a:lnR>
                    <a:lnT w="9525">
                      <a:solidFill>
                        <a:srgbClr val="C00000"/>
                      </a:solidFill>
                      <a:prstDash val="solid"/>
                    </a:lnT>
                    <a:lnB w="9525">
                      <a:solidFill>
                        <a:srgbClr val="C00000"/>
                      </a:solidFill>
                      <a:prstDash val="solid"/>
                    </a:lnB>
                    <a:solidFill>
                      <a:srgbClr val="DEDEE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object 40"/>
          <p:cNvGraphicFramePr>
            <a:graphicFrameLocks noGrp="1"/>
          </p:cNvGraphicFramePr>
          <p:nvPr/>
        </p:nvGraphicFramePr>
        <p:xfrm>
          <a:off x="1883664" y="3426714"/>
          <a:ext cx="3336924" cy="2773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850"/>
                <a:gridCol w="215265"/>
                <a:gridCol w="218440"/>
                <a:gridCol w="201930"/>
                <a:gridCol w="223519"/>
                <a:gridCol w="2280920"/>
              </a:tblGrid>
              <a:tr h="2773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C00000"/>
                      </a:solidFill>
                      <a:prstDash val="solid"/>
                    </a:lnL>
                    <a:lnR w="9525">
                      <a:solidFill>
                        <a:srgbClr val="C00000"/>
                      </a:solidFill>
                      <a:prstDash val="solid"/>
                    </a:lnR>
                    <a:lnT w="19050">
                      <a:solidFill>
                        <a:srgbClr val="C00000"/>
                      </a:solidFill>
                      <a:prstDash val="solid"/>
                    </a:lnT>
                    <a:lnB w="19050">
                      <a:solidFill>
                        <a:srgbClr val="C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C00000"/>
                      </a:solidFill>
                      <a:prstDash val="solid"/>
                    </a:lnL>
                    <a:lnR w="9525">
                      <a:solidFill>
                        <a:srgbClr val="C00000"/>
                      </a:solidFill>
                      <a:prstDash val="solid"/>
                    </a:lnR>
                    <a:lnT w="19050">
                      <a:solidFill>
                        <a:srgbClr val="C00000"/>
                      </a:solidFill>
                      <a:prstDash val="solid"/>
                    </a:lnT>
                    <a:lnB w="19050">
                      <a:solidFill>
                        <a:srgbClr val="C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C00000"/>
                      </a:solidFill>
                      <a:prstDash val="solid"/>
                    </a:lnL>
                    <a:lnR w="9525">
                      <a:solidFill>
                        <a:srgbClr val="C00000"/>
                      </a:solidFill>
                      <a:prstDash val="solid"/>
                    </a:lnR>
                    <a:lnT w="19050">
                      <a:solidFill>
                        <a:srgbClr val="C00000"/>
                      </a:solidFill>
                      <a:prstDash val="solid"/>
                    </a:lnT>
                    <a:lnB w="19050">
                      <a:solidFill>
                        <a:srgbClr val="C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C00000"/>
                      </a:solidFill>
                      <a:prstDash val="solid"/>
                    </a:lnL>
                    <a:lnR w="9525">
                      <a:solidFill>
                        <a:srgbClr val="C00000"/>
                      </a:solidFill>
                      <a:prstDash val="solid"/>
                    </a:lnR>
                    <a:lnT w="9525">
                      <a:solidFill>
                        <a:srgbClr val="C00000"/>
                      </a:solidFill>
                      <a:prstDash val="solid"/>
                    </a:lnT>
                    <a:lnB w="9525">
                      <a:solidFill>
                        <a:srgbClr val="C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C00000"/>
                      </a:solidFill>
                      <a:prstDash val="solid"/>
                    </a:lnR>
                    <a:lnT w="9525">
                      <a:solidFill>
                        <a:srgbClr val="C00000"/>
                      </a:solidFill>
                      <a:prstDash val="solid"/>
                    </a:lnT>
                    <a:lnB w="9525">
                      <a:solidFill>
                        <a:srgbClr val="C00000"/>
                      </a:solidFill>
                      <a:prstDash val="solid"/>
                    </a:lnB>
                    <a:solidFill>
                      <a:srgbClr val="DEDEE5"/>
                    </a:solidFill>
                  </a:tcPr>
                </a:tc>
              </a:tr>
            </a:tbl>
          </a:graphicData>
        </a:graphic>
      </p:graphicFrame>
      <p:sp>
        <p:nvSpPr>
          <p:cNvPr id="41" name="object 41"/>
          <p:cNvSpPr txBox="1"/>
          <p:nvPr/>
        </p:nvSpPr>
        <p:spPr>
          <a:xfrm>
            <a:off x="5541645" y="3418713"/>
            <a:ext cx="859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Gothic Uralic"/>
                <a:cs typeface="Gothic Uralic"/>
              </a:rPr>
              <a:t>Waiting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544058" y="4090161"/>
            <a:ext cx="9823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othic Uralic"/>
                <a:cs typeface="Gothic Uralic"/>
              </a:rPr>
              <a:t>Ex</a:t>
            </a:r>
            <a:r>
              <a:rPr sz="1800" spc="-10" dirty="0">
                <a:latin typeface="Gothic Uralic"/>
                <a:cs typeface="Gothic Uralic"/>
              </a:rPr>
              <a:t>p</a:t>
            </a:r>
            <a:r>
              <a:rPr sz="1800" spc="10" dirty="0">
                <a:latin typeface="Gothic Uralic"/>
                <a:cs typeface="Gothic Uralic"/>
              </a:rPr>
              <a:t>l</a:t>
            </a:r>
            <a:r>
              <a:rPr sz="1800" spc="-5" dirty="0">
                <a:latin typeface="Gothic Uralic"/>
                <a:cs typeface="Gothic Uralic"/>
              </a:rPr>
              <a:t>or</a:t>
            </a:r>
            <a:r>
              <a:rPr sz="1800" spc="-20" dirty="0">
                <a:latin typeface="Gothic Uralic"/>
                <a:cs typeface="Gothic Uralic"/>
              </a:rPr>
              <a:t>e</a:t>
            </a:r>
            <a:r>
              <a:rPr sz="1800" dirty="0">
                <a:latin typeface="Gothic Uralic"/>
                <a:cs typeface="Gothic Uralic"/>
              </a:rPr>
              <a:t>d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132446" y="3031363"/>
            <a:ext cx="1522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C00000"/>
                </a:solidFill>
                <a:latin typeface="Gothic Uralic"/>
                <a:cs typeface="Gothic Uralic"/>
              </a:rPr>
              <a:t>Expand</a:t>
            </a:r>
            <a:r>
              <a:rPr sz="1800" spc="-45" dirty="0">
                <a:solidFill>
                  <a:srgbClr val="C00000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Gothic Uralic"/>
                <a:cs typeface="Gothic Uralic"/>
              </a:rPr>
              <a:t>node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393442" y="3695747"/>
            <a:ext cx="473709" cy="415290"/>
          </a:xfrm>
          <a:custGeom>
            <a:avLst/>
            <a:gdLst/>
            <a:ahLst/>
            <a:cxnLst/>
            <a:rect l="l" t="t" r="r" b="b"/>
            <a:pathLst>
              <a:path w="473710" h="415289">
                <a:moveTo>
                  <a:pt x="52577" y="287353"/>
                </a:moveTo>
                <a:lnTo>
                  <a:pt x="0" y="414988"/>
                </a:lnTo>
                <a:lnTo>
                  <a:pt x="133603" y="380444"/>
                </a:lnTo>
                <a:lnTo>
                  <a:pt x="122729" y="367950"/>
                </a:lnTo>
                <a:lnTo>
                  <a:pt x="76152" y="367950"/>
                </a:lnTo>
                <a:lnTo>
                  <a:pt x="68538" y="365900"/>
                </a:lnTo>
                <a:lnTo>
                  <a:pt x="62102" y="360886"/>
                </a:lnTo>
                <a:lnTo>
                  <a:pt x="58042" y="353808"/>
                </a:lnTo>
                <a:lnTo>
                  <a:pt x="57054" y="345979"/>
                </a:lnTo>
                <a:lnTo>
                  <a:pt x="59066" y="338365"/>
                </a:lnTo>
                <a:lnTo>
                  <a:pt x="64007" y="331930"/>
                </a:lnTo>
                <a:lnTo>
                  <a:pt x="79575" y="318370"/>
                </a:lnTo>
                <a:lnTo>
                  <a:pt x="52577" y="287353"/>
                </a:lnTo>
                <a:close/>
              </a:path>
              <a:path w="473710" h="415289">
                <a:moveTo>
                  <a:pt x="79575" y="318370"/>
                </a:moveTo>
                <a:lnTo>
                  <a:pt x="64007" y="331930"/>
                </a:lnTo>
                <a:lnTo>
                  <a:pt x="59066" y="338365"/>
                </a:lnTo>
                <a:lnTo>
                  <a:pt x="57054" y="345979"/>
                </a:lnTo>
                <a:lnTo>
                  <a:pt x="58042" y="353808"/>
                </a:lnTo>
                <a:lnTo>
                  <a:pt x="62102" y="360886"/>
                </a:lnTo>
                <a:lnTo>
                  <a:pt x="68538" y="365900"/>
                </a:lnTo>
                <a:lnTo>
                  <a:pt x="76152" y="367950"/>
                </a:lnTo>
                <a:lnTo>
                  <a:pt x="83980" y="366976"/>
                </a:lnTo>
                <a:lnTo>
                  <a:pt x="91058" y="362918"/>
                </a:lnTo>
                <a:lnTo>
                  <a:pt x="106578" y="349395"/>
                </a:lnTo>
                <a:lnTo>
                  <a:pt x="79575" y="318370"/>
                </a:lnTo>
                <a:close/>
              </a:path>
              <a:path w="473710" h="415289">
                <a:moveTo>
                  <a:pt x="106578" y="349395"/>
                </a:moveTo>
                <a:lnTo>
                  <a:pt x="91058" y="362918"/>
                </a:lnTo>
                <a:lnTo>
                  <a:pt x="83980" y="366976"/>
                </a:lnTo>
                <a:lnTo>
                  <a:pt x="76152" y="367950"/>
                </a:lnTo>
                <a:lnTo>
                  <a:pt x="122729" y="367950"/>
                </a:lnTo>
                <a:lnTo>
                  <a:pt x="106578" y="349395"/>
                </a:lnTo>
                <a:close/>
              </a:path>
              <a:path w="473710" h="415289">
                <a:moveTo>
                  <a:pt x="454151" y="0"/>
                </a:moveTo>
                <a:lnTo>
                  <a:pt x="446353" y="974"/>
                </a:lnTo>
                <a:lnTo>
                  <a:pt x="439293" y="5032"/>
                </a:lnTo>
                <a:lnTo>
                  <a:pt x="79575" y="318370"/>
                </a:lnTo>
                <a:lnTo>
                  <a:pt x="106578" y="349395"/>
                </a:lnTo>
                <a:lnTo>
                  <a:pt x="466216" y="36020"/>
                </a:lnTo>
                <a:lnTo>
                  <a:pt x="471231" y="29531"/>
                </a:lnTo>
                <a:lnTo>
                  <a:pt x="473281" y="21923"/>
                </a:lnTo>
                <a:lnTo>
                  <a:pt x="472307" y="14124"/>
                </a:lnTo>
                <a:lnTo>
                  <a:pt x="468249" y="7064"/>
                </a:lnTo>
                <a:lnTo>
                  <a:pt x="461760" y="2049"/>
                </a:lnTo>
                <a:lnTo>
                  <a:pt x="454151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4171315" y="5569102"/>
            <a:ext cx="13493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Gothic Uralic"/>
                <a:cs typeface="Gothic Uralic"/>
              </a:rPr>
              <a:t>and </a:t>
            </a:r>
            <a:r>
              <a:rPr sz="1800" b="1" dirty="0">
                <a:latin typeface="Gothic Uralic"/>
                <a:cs typeface="Gothic Uralic"/>
              </a:rPr>
              <a:t>so</a:t>
            </a:r>
            <a:r>
              <a:rPr sz="1800" b="1" spc="-105" dirty="0">
                <a:latin typeface="Gothic Uralic"/>
                <a:cs typeface="Gothic Uralic"/>
              </a:rPr>
              <a:t> </a:t>
            </a:r>
            <a:r>
              <a:rPr sz="1800" b="1" spc="-5" dirty="0">
                <a:latin typeface="Gothic Uralic"/>
                <a:cs typeface="Gothic Uralic"/>
              </a:rPr>
              <a:t>on…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175715" y="3441319"/>
            <a:ext cx="6591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latin typeface="Gothic Uralic"/>
                <a:cs typeface="Gothic Uralic"/>
              </a:rPr>
              <a:t>F</a:t>
            </a:r>
            <a:r>
              <a:rPr sz="1600" spc="-5" dirty="0">
                <a:latin typeface="Gothic Uralic"/>
                <a:cs typeface="Gothic Uralic"/>
              </a:rPr>
              <a:t>R</a:t>
            </a:r>
            <a:r>
              <a:rPr sz="1600" dirty="0">
                <a:latin typeface="Gothic Uralic"/>
                <a:cs typeface="Gothic Uralic"/>
              </a:rPr>
              <a:t>O</a:t>
            </a:r>
            <a:r>
              <a:rPr sz="1600" spc="-10" dirty="0">
                <a:latin typeface="Gothic Uralic"/>
                <a:cs typeface="Gothic Uralic"/>
              </a:rPr>
              <a:t>N</a:t>
            </a:r>
            <a:r>
              <a:rPr sz="1600" spc="-5" dirty="0">
                <a:latin typeface="Gothic Uralic"/>
                <a:cs typeface="Gothic Uralic"/>
              </a:rPr>
              <a:t>T</a:t>
            </a:r>
            <a:endParaRPr sz="160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0"/>
            <a:ext cx="3962400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327532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Practice</a:t>
            </a:r>
            <a:r>
              <a:rPr spc="-45" dirty="0"/>
              <a:t> </a:t>
            </a:r>
            <a:r>
              <a:rPr spc="-5" dirty="0"/>
              <a:t>time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66800" y="2057400"/>
            <a:ext cx="9730105" cy="3745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Create </a:t>
            </a:r>
            <a:r>
              <a:rPr sz="2400" b="1" i="1" dirty="0">
                <a:solidFill>
                  <a:srgbClr val="252525"/>
                </a:solidFill>
                <a:latin typeface="TeXGyreAdventor"/>
                <a:cs typeface="TeXGyreAdventor"/>
              </a:rPr>
              <a:t>a </a:t>
            </a: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program in C </a:t>
            </a:r>
            <a:r>
              <a:rPr sz="2400" b="1" i="1" dirty="0">
                <a:solidFill>
                  <a:srgbClr val="252525"/>
                </a:solidFill>
                <a:latin typeface="TeXGyreAdventor"/>
                <a:cs typeface="TeXGyreAdventor"/>
              </a:rPr>
              <a:t>that </a:t>
            </a: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can </a:t>
            </a:r>
            <a:r>
              <a:rPr sz="2400" b="1" i="1" dirty="0">
                <a:solidFill>
                  <a:srgbClr val="252525"/>
                </a:solidFill>
                <a:latin typeface="TeXGyreAdventor"/>
                <a:cs typeface="TeXGyreAdventor"/>
              </a:rPr>
              <a:t>solve the </a:t>
            </a: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water gauging</a:t>
            </a:r>
            <a:r>
              <a:rPr sz="2400" b="1" i="1" spc="60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problem</a:t>
            </a:r>
            <a:endParaRPr sz="2400" dirty="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 dirty="0">
              <a:latin typeface="TeXGyreAdventor"/>
              <a:cs typeface="TeXGyreAdventor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Create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program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that</a:t>
            </a:r>
            <a:r>
              <a:rPr sz="2000" spc="-10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has</a:t>
            </a:r>
            <a:endParaRPr sz="2000" dirty="0">
              <a:latin typeface="Gothic Uralic"/>
              <a:cs typeface="Gothic Uralic"/>
            </a:endParaRPr>
          </a:p>
          <a:p>
            <a:pPr marL="469900" indent="-457835">
              <a:lnSpc>
                <a:spcPct val="100000"/>
              </a:lnSpc>
              <a:spcBef>
                <a:spcPts val="1080"/>
              </a:spcBef>
              <a:buClr>
                <a:srgbClr val="4966AC"/>
              </a:buClr>
              <a:buAutoNum type="arabicPeriod"/>
              <a:tabLst>
                <a:tab pos="469900" algn="l"/>
                <a:tab pos="469900" algn="l"/>
              </a:tabLst>
            </a:pP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suitable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data structure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for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state</a:t>
            </a:r>
            <a:r>
              <a:rPr sz="2000" spc="-20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representation</a:t>
            </a:r>
            <a:endParaRPr sz="2000" dirty="0">
              <a:latin typeface="Gothic Uralic"/>
              <a:cs typeface="Gothic Uralic"/>
            </a:endParaRPr>
          </a:p>
          <a:p>
            <a:pPr marL="469900" indent="-457835">
              <a:lnSpc>
                <a:spcPct val="100000"/>
              </a:lnSpc>
              <a:spcBef>
                <a:spcPts val="1080"/>
              </a:spcBef>
              <a:buClr>
                <a:srgbClr val="4966AC"/>
              </a:buClr>
              <a:buAutoNum type="arabicPeriod"/>
              <a:tabLst>
                <a:tab pos="469900" algn="l"/>
                <a:tab pos="469900" algn="l"/>
              </a:tabLst>
            </a:pP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An initial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state and a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goal</a:t>
            </a:r>
            <a:r>
              <a:rPr sz="2000" spc="-9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state</a:t>
            </a:r>
            <a:endParaRPr sz="2000" dirty="0">
              <a:latin typeface="Gothic Uralic"/>
              <a:cs typeface="Gothic Uralic"/>
            </a:endParaRPr>
          </a:p>
          <a:p>
            <a:pPr marL="469900" indent="-457835">
              <a:lnSpc>
                <a:spcPct val="100000"/>
              </a:lnSpc>
              <a:spcBef>
                <a:spcPts val="1080"/>
              </a:spcBef>
              <a:buClr>
                <a:srgbClr val="4966AC"/>
              </a:buClr>
              <a:buAutoNum type="arabicPeriod"/>
              <a:tabLst>
                <a:tab pos="469900" algn="l"/>
                <a:tab pos="469900" algn="l"/>
              </a:tabLst>
            </a:pP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successor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function with suitable operations mapping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different</a:t>
            </a:r>
            <a:r>
              <a:rPr sz="2000" spc="-21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actions</a:t>
            </a:r>
            <a:endParaRPr sz="2000" dirty="0">
              <a:latin typeface="Gothic Uralic"/>
              <a:cs typeface="Gothic Uralic"/>
            </a:endParaRPr>
          </a:p>
          <a:p>
            <a:pPr marL="469900" indent="-457835">
              <a:lnSpc>
                <a:spcPct val="100000"/>
              </a:lnSpc>
              <a:spcBef>
                <a:spcPts val="1080"/>
              </a:spcBef>
              <a:buClr>
                <a:srgbClr val="4966AC"/>
              </a:buClr>
              <a:buAutoNum type="arabicPeriod"/>
              <a:tabLst>
                <a:tab pos="469900" algn="l"/>
                <a:tab pos="469900" algn="l"/>
              </a:tabLst>
            </a:pP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 function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for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goal</a:t>
            </a:r>
            <a:r>
              <a:rPr sz="2000" spc="-6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test</a:t>
            </a:r>
            <a:endParaRPr sz="2000" dirty="0">
              <a:latin typeface="Gothic Uralic"/>
              <a:cs typeface="Gothic Uralic"/>
            </a:endParaRPr>
          </a:p>
          <a:p>
            <a:pPr marL="469900" indent="-457835">
              <a:lnSpc>
                <a:spcPct val="100000"/>
              </a:lnSpc>
              <a:spcBef>
                <a:spcPts val="1080"/>
              </a:spcBef>
              <a:buClr>
                <a:srgbClr val="4966AC"/>
              </a:buClr>
              <a:buAutoNum type="arabicPeriod"/>
              <a:tabLst>
                <a:tab pos="469900" algn="l"/>
                <a:tab pos="469900" algn="l"/>
              </a:tabLst>
            </a:pP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 function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that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performs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Breadth-First</a:t>
            </a:r>
            <a:r>
              <a:rPr sz="2000" spc="-15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Search</a:t>
            </a:r>
            <a:endParaRPr sz="2000" dirty="0">
              <a:latin typeface="Gothic Uralic"/>
              <a:cs typeface="Gothic Uralic"/>
            </a:endParaRPr>
          </a:p>
          <a:p>
            <a:pPr marL="469900" indent="-457835">
              <a:lnSpc>
                <a:spcPct val="100000"/>
              </a:lnSpc>
              <a:spcBef>
                <a:spcPts val="1095"/>
              </a:spcBef>
              <a:buClr>
                <a:srgbClr val="4966AC"/>
              </a:buClr>
              <a:buAutoNum type="arabicPeriod"/>
              <a:tabLst>
                <a:tab pos="469900" algn="l"/>
                <a:tab pos="469900" algn="l"/>
              </a:tabLst>
            </a:pPr>
            <a:r>
              <a:rPr sz="2000" b="1" dirty="0">
                <a:solidFill>
                  <a:srgbClr val="252525"/>
                </a:solidFill>
                <a:latin typeface="Gothic Uralic"/>
                <a:cs typeface="Gothic Uralic"/>
              </a:rPr>
              <a:t>A function </a:t>
            </a:r>
            <a:r>
              <a:rPr sz="2000" b="1" spc="-5" dirty="0">
                <a:solidFill>
                  <a:srgbClr val="252525"/>
                </a:solidFill>
                <a:latin typeface="Gothic Uralic"/>
                <a:cs typeface="Gothic Uralic"/>
              </a:rPr>
              <a:t>that performs Depth-First Search</a:t>
            </a:r>
            <a:r>
              <a:rPr sz="2000" b="1" spc="-8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b="1" spc="-5" dirty="0">
                <a:solidFill>
                  <a:srgbClr val="252525"/>
                </a:solidFill>
                <a:latin typeface="Gothic Uralic"/>
                <a:cs typeface="Gothic Uralic"/>
              </a:rPr>
              <a:t>(optional)</a:t>
            </a:r>
            <a:endParaRPr sz="2000" dirty="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0"/>
            <a:ext cx="3369563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26828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Homework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66800" y="1600200"/>
            <a:ext cx="10381615" cy="412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Reflection on </a:t>
            </a:r>
            <a:r>
              <a:rPr sz="2400" b="1" i="1" dirty="0">
                <a:solidFill>
                  <a:srgbClr val="252525"/>
                </a:solidFill>
                <a:latin typeface="TeXGyreAdventor"/>
                <a:cs typeface="TeXGyreAdventor"/>
              </a:rPr>
              <a:t>the implementation </a:t>
            </a: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of</a:t>
            </a:r>
            <a:r>
              <a:rPr sz="2400" b="1" i="1" spc="5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400" b="1" i="1" dirty="0">
                <a:solidFill>
                  <a:srgbClr val="252525"/>
                </a:solidFill>
                <a:latin typeface="TeXGyreAdventor"/>
                <a:cs typeface="TeXGyreAdventor"/>
              </a:rPr>
              <a:t>search</a:t>
            </a:r>
            <a:endParaRPr sz="2400" dirty="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50" dirty="0">
              <a:latin typeface="TeXGyreAdventor"/>
              <a:cs typeface="TeXGyreAdventor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en-US" sz="2000" spc="-330" dirty="0" smtClean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     </a:t>
            </a:r>
            <a:r>
              <a:rPr sz="2000" spc="-330" dirty="0" smtClean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Different </a:t>
            </a:r>
            <a:r>
              <a:rPr sz="2000" dirty="0" smtClean="0">
                <a:solidFill>
                  <a:srgbClr val="252525"/>
                </a:solidFill>
                <a:latin typeface="Gothic Uralic"/>
                <a:cs typeface="Gothic Uralic"/>
              </a:rPr>
              <a:t>implementations </a:t>
            </a:r>
            <a:r>
              <a:rPr sz="2000" spc="-5" dirty="0" smtClean="0">
                <a:solidFill>
                  <a:srgbClr val="252525"/>
                </a:solidFill>
                <a:latin typeface="Gothic Uralic"/>
                <a:cs typeface="Gothic Uralic"/>
              </a:rPr>
              <a:t>of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search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algorithms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tend to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share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same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basic</a:t>
            </a:r>
            <a:endParaRPr sz="2000" dirty="0">
              <a:latin typeface="Gothic Uralic"/>
              <a:cs typeface="Gothic Uralic"/>
            </a:endParaRPr>
          </a:p>
          <a:p>
            <a:pPr marL="756285">
              <a:lnSpc>
                <a:spcPct val="100000"/>
              </a:lnSpc>
            </a:pPr>
            <a:r>
              <a:rPr lang="en-US" sz="2000" dirty="0" smtClean="0">
                <a:solidFill>
                  <a:srgbClr val="252525"/>
                </a:solidFill>
                <a:latin typeface="Gothic Uralic"/>
                <a:cs typeface="Gothic Uralic"/>
              </a:rPr>
              <a:t>C</a:t>
            </a:r>
            <a:r>
              <a:rPr sz="2000" dirty="0" smtClean="0">
                <a:solidFill>
                  <a:srgbClr val="252525"/>
                </a:solidFill>
                <a:latin typeface="Gothic Uralic"/>
                <a:cs typeface="Gothic Uralic"/>
              </a:rPr>
              <a:t>omponents</a:t>
            </a:r>
            <a:endParaRPr sz="2000" dirty="0">
              <a:latin typeface="Gothic Uralic"/>
              <a:cs typeface="Gothic Uralic"/>
            </a:endParaRPr>
          </a:p>
          <a:p>
            <a:pPr marL="756285" marR="239395" indent="-287020">
              <a:lnSpc>
                <a:spcPct val="100000"/>
              </a:lnSpc>
              <a:spcBef>
                <a:spcPts val="1080"/>
              </a:spcBef>
              <a:buFont typeface="Arial" panose="020B0604020202020204" pitchFamily="34" charset="0"/>
              <a:buChar char="•"/>
            </a:pPr>
            <a:r>
              <a:rPr sz="2000" spc="-245" dirty="0" smtClean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However, they may behave differently,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depending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on how we specify </a:t>
            </a:r>
            <a:r>
              <a:rPr sz="2000" spc="-100" dirty="0">
                <a:solidFill>
                  <a:srgbClr val="252525"/>
                </a:solidFill>
                <a:latin typeface="Gothic Uralic"/>
                <a:cs typeface="Gothic Uralic"/>
              </a:rPr>
              <a:t>these 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components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in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detail,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and in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which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order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we execute</a:t>
            </a:r>
            <a:r>
              <a:rPr sz="2000" spc="-13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them.</a:t>
            </a:r>
            <a:endParaRPr sz="2000" dirty="0">
              <a:latin typeface="Gothic Uralic"/>
              <a:cs typeface="Gothic Uralic"/>
            </a:endParaRPr>
          </a:p>
          <a:p>
            <a:pPr marL="756285" marR="34925" indent="-287020">
              <a:lnSpc>
                <a:spcPct val="100000"/>
              </a:lnSpc>
              <a:spcBef>
                <a:spcPts val="1085"/>
              </a:spcBef>
              <a:buFont typeface="Arial" panose="020B0604020202020204" pitchFamily="34" charset="0"/>
              <a:buChar char="•"/>
            </a:pPr>
            <a:r>
              <a:rPr sz="2000" spc="-305" dirty="0" smtClean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For instance, we may stop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search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after a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solution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has been found, or </a:t>
            </a:r>
            <a:r>
              <a:rPr sz="2000" spc="-60" dirty="0">
                <a:solidFill>
                  <a:srgbClr val="252525"/>
                </a:solidFill>
                <a:latin typeface="Gothic Uralic"/>
                <a:cs typeface="Gothic Uralic"/>
              </a:rPr>
              <a:t>continue 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searching</a:t>
            </a:r>
            <a:r>
              <a:rPr sz="2000" spc="-1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exhaustively.</a:t>
            </a:r>
            <a:endParaRPr sz="2000" dirty="0">
              <a:latin typeface="Gothic Uralic"/>
              <a:cs typeface="Gothic Uralic"/>
            </a:endParaRPr>
          </a:p>
          <a:p>
            <a:pPr marL="469900">
              <a:lnSpc>
                <a:spcPct val="100000"/>
              </a:lnSpc>
              <a:spcBef>
                <a:spcPts val="1080"/>
              </a:spcBef>
              <a:buFont typeface="Arial" panose="020B0604020202020204" pitchFamily="34" charset="0"/>
              <a:buChar char="•"/>
            </a:pPr>
            <a:r>
              <a:rPr sz="2000" spc="-250" dirty="0" smtClean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2000" spc="-250" dirty="0" smtClean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    </a:t>
            </a:r>
            <a:r>
              <a:rPr sz="2000" dirty="0" smtClean="0">
                <a:solidFill>
                  <a:srgbClr val="252525"/>
                </a:solidFill>
                <a:latin typeface="Gothic Uralic"/>
                <a:cs typeface="Gothic Uralic"/>
              </a:rPr>
              <a:t>Another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example would be how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behaviour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changes depending on</a:t>
            </a:r>
            <a:endParaRPr sz="2000" dirty="0">
              <a:latin typeface="Gothic Uralic"/>
              <a:cs typeface="Gothic Uralic"/>
            </a:endParaRPr>
          </a:p>
          <a:p>
            <a:pPr marL="1060450" indent="-304800">
              <a:lnSpc>
                <a:spcPct val="100000"/>
              </a:lnSpc>
              <a:buAutoNum type="arabicParenR"/>
              <a:tabLst>
                <a:tab pos="1061085" algn="l"/>
              </a:tabLst>
            </a:pP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our implementation of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search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strategy </a:t>
            </a:r>
            <a:r>
              <a:rPr sz="2000" spc="-10" dirty="0">
                <a:solidFill>
                  <a:srgbClr val="252525"/>
                </a:solidFill>
                <a:latin typeface="Gothic Uralic"/>
                <a:cs typeface="Gothic Uralic"/>
              </a:rPr>
              <a:t>(how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we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implement</a:t>
            </a:r>
            <a:r>
              <a:rPr sz="2000" spc="-7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WAITING).</a:t>
            </a:r>
            <a:endParaRPr sz="2000" dirty="0">
              <a:latin typeface="Gothic Uralic"/>
              <a:cs typeface="Gothic Uralic"/>
            </a:endParaRPr>
          </a:p>
          <a:p>
            <a:pPr marL="1061720" indent="-306070">
              <a:lnSpc>
                <a:spcPct val="100000"/>
              </a:lnSpc>
              <a:buAutoNum type="arabicParenR"/>
              <a:tabLst>
                <a:tab pos="1062355" algn="l"/>
              </a:tabLst>
            </a:pP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whether we use tree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search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or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graph search </a:t>
            </a:r>
            <a:r>
              <a:rPr sz="2000" spc="-10" dirty="0">
                <a:solidFill>
                  <a:srgbClr val="252525"/>
                </a:solidFill>
                <a:latin typeface="Gothic Uralic"/>
                <a:cs typeface="Gothic Uralic"/>
              </a:rPr>
              <a:t>(if/how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we implement</a:t>
            </a:r>
            <a:r>
              <a:rPr sz="2000" spc="-114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VISITED).</a:t>
            </a:r>
            <a:endParaRPr sz="2000" dirty="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0"/>
            <a:ext cx="3369563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26828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Homework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71600" y="1600200"/>
            <a:ext cx="10327640" cy="36394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solidFill>
                  <a:srgbClr val="252525"/>
                </a:solidFill>
                <a:latin typeface="TeXGyreAdventor"/>
                <a:cs typeface="TeXGyreAdventor"/>
              </a:rPr>
              <a:t>Task</a:t>
            </a:r>
            <a:endParaRPr sz="2400" dirty="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50" dirty="0">
              <a:latin typeface="TeXGyreAdventor"/>
              <a:cs typeface="TeXGyreAdventor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</a:t>
            </a:r>
            <a:r>
              <a:rPr sz="2000" spc="-12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Experiment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with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our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previous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implementations of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BFS and DFS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(graph-) </a:t>
            </a:r>
            <a:r>
              <a:rPr sz="2000" spc="-55" dirty="0">
                <a:solidFill>
                  <a:srgbClr val="252525"/>
                </a:solidFill>
                <a:latin typeface="Gothic Uralic"/>
                <a:cs typeface="Gothic Uralic"/>
              </a:rPr>
              <a:t>search.</a:t>
            </a:r>
            <a:endParaRPr sz="2000" dirty="0">
              <a:latin typeface="Gothic Uralic"/>
              <a:cs typeface="Gothic Uralic"/>
            </a:endParaRPr>
          </a:p>
          <a:p>
            <a:pPr marL="469900">
              <a:lnSpc>
                <a:spcPct val="100000"/>
              </a:lnSpc>
              <a:spcBef>
                <a:spcPts val="1080"/>
              </a:spcBef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</a:t>
            </a:r>
            <a:r>
              <a:rPr sz="2000" spc="-29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Do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following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and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observe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resulting changes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in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search behaviour:</a:t>
            </a:r>
            <a:endParaRPr sz="2000" dirty="0">
              <a:latin typeface="Gothic Uralic"/>
              <a:cs typeface="Gothic Uralic"/>
            </a:endParaRPr>
          </a:p>
          <a:p>
            <a:pPr marL="927100">
              <a:lnSpc>
                <a:spcPct val="100000"/>
              </a:lnSpc>
              <a:spcBef>
                <a:spcPts val="1040"/>
              </a:spcBef>
              <a:buFont typeface="Arial" panose="020B0604020202020204" pitchFamily="34" charset="0"/>
              <a:buChar char="•"/>
            </a:pPr>
            <a:r>
              <a:rPr sz="1800" spc="4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</a:t>
            </a:r>
            <a:r>
              <a:rPr sz="1800" spc="45" dirty="0">
                <a:solidFill>
                  <a:srgbClr val="252525"/>
                </a:solidFill>
                <a:latin typeface="Gothic Uralic"/>
                <a:cs typeface="Gothic Uralic"/>
              </a:rPr>
              <a:t>Manipulate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order of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main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search</a:t>
            </a:r>
            <a:r>
              <a:rPr sz="1800" spc="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instructions</a:t>
            </a:r>
            <a:endParaRPr sz="1800" dirty="0">
              <a:latin typeface="Gothic Uralic"/>
              <a:cs typeface="Gothic Uralic"/>
            </a:endParaRPr>
          </a:p>
          <a:p>
            <a:pPr marL="1155700" marR="15240">
              <a:lnSpc>
                <a:spcPct val="100000"/>
              </a:lnSpc>
            </a:pP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(e.g.,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put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a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state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on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visited </a:t>
            </a:r>
            <a:r>
              <a:rPr sz="1800" spc="5" dirty="0">
                <a:solidFill>
                  <a:srgbClr val="252525"/>
                </a:solidFill>
                <a:latin typeface="Gothic Uralic"/>
                <a:cs typeface="Gothic Uralic"/>
              </a:rPr>
              <a:t>list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after the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goal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test, and after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running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the  successor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function; or,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change the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location </a:t>
            </a:r>
            <a:r>
              <a:rPr sz="1800" spc="10" dirty="0">
                <a:solidFill>
                  <a:srgbClr val="252525"/>
                </a:solidFill>
                <a:latin typeface="Gothic Uralic"/>
                <a:cs typeface="Gothic Uralic"/>
              </a:rPr>
              <a:t>in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code </a:t>
            </a:r>
            <a:r>
              <a:rPr sz="1800" spc="-15" dirty="0">
                <a:solidFill>
                  <a:srgbClr val="252525"/>
                </a:solidFill>
                <a:latin typeface="Gothic Uralic"/>
                <a:cs typeface="Gothic Uralic"/>
              </a:rPr>
              <a:t>where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membership of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that  </a:t>
            </a:r>
            <a:r>
              <a:rPr sz="1800" spc="5" dirty="0">
                <a:solidFill>
                  <a:srgbClr val="252525"/>
                </a:solidFill>
                <a:latin typeface="Gothic Uralic"/>
                <a:cs typeface="Gothic Uralic"/>
              </a:rPr>
              <a:t>list </a:t>
            </a:r>
            <a:r>
              <a:rPr sz="1800" spc="10" dirty="0">
                <a:solidFill>
                  <a:srgbClr val="252525"/>
                </a:solidFill>
                <a:latin typeface="Gothic Uralic"/>
                <a:cs typeface="Gothic Uralic"/>
              </a:rPr>
              <a:t>is</a:t>
            </a:r>
            <a:r>
              <a:rPr sz="1800" spc="-5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checked).</a:t>
            </a:r>
            <a:endParaRPr sz="1800" dirty="0">
              <a:latin typeface="Gothic Uralic"/>
              <a:cs typeface="Gothic Uralic"/>
            </a:endParaRPr>
          </a:p>
          <a:p>
            <a:pPr marL="1155700" marR="527050" indent="-228600">
              <a:lnSpc>
                <a:spcPct val="100000"/>
              </a:lnSpc>
              <a:spcBef>
                <a:spcPts val="1035"/>
              </a:spcBef>
              <a:buFont typeface="Arial" panose="020B0604020202020204" pitchFamily="34" charset="0"/>
              <a:buChar char="•"/>
            </a:pPr>
            <a:r>
              <a:rPr lang="en-US" sz="1800" spc="45" dirty="0" smtClean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spc="45" dirty="0" smtClean="0">
                <a:solidFill>
                  <a:srgbClr val="252525"/>
                </a:solidFill>
                <a:latin typeface="Gothic Uralic"/>
                <a:cs typeface="Gothic Uralic"/>
              </a:rPr>
              <a:t>Transform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previous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programs into tree-search </a:t>
            </a:r>
            <a:r>
              <a:rPr sz="1800" spc="-20" dirty="0">
                <a:solidFill>
                  <a:srgbClr val="252525"/>
                </a:solidFill>
                <a:latin typeface="Gothic Uralic"/>
                <a:cs typeface="Gothic Uralic"/>
              </a:rPr>
              <a:t>(no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visited list,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but </a:t>
            </a:r>
            <a:r>
              <a:rPr sz="1800" spc="-45" dirty="0">
                <a:solidFill>
                  <a:srgbClr val="252525"/>
                </a:solidFill>
                <a:latin typeface="Gothic Uralic"/>
                <a:cs typeface="Gothic Uralic"/>
              </a:rPr>
              <a:t>duplicates 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within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current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path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are</a:t>
            </a:r>
            <a:r>
              <a:rPr sz="1800" spc="9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checked).</a:t>
            </a:r>
            <a:endParaRPr sz="1800" dirty="0">
              <a:latin typeface="Gothic Uralic"/>
              <a:cs typeface="Gothic Uralic"/>
            </a:endParaRPr>
          </a:p>
          <a:p>
            <a:pPr marL="927100">
              <a:lnSpc>
                <a:spcPct val="100000"/>
              </a:lnSpc>
              <a:spcBef>
                <a:spcPts val="1035"/>
              </a:spcBef>
              <a:buFont typeface="Arial" panose="020B0604020202020204" pitchFamily="34" charset="0"/>
              <a:buChar char="•"/>
            </a:pPr>
            <a:r>
              <a:rPr lang="en-US" spc="7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pc="70" dirty="0" smtClean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  </a:t>
            </a:r>
            <a:r>
              <a:rPr sz="1800" spc="70" dirty="0" smtClean="0">
                <a:solidFill>
                  <a:srgbClr val="252525"/>
                </a:solidFill>
                <a:latin typeface="Gothic Uralic"/>
                <a:cs typeface="Gothic Uralic"/>
              </a:rPr>
              <a:t>Change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order of how different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states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are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generated </a:t>
            </a:r>
            <a:r>
              <a:rPr sz="1800" spc="10" dirty="0">
                <a:solidFill>
                  <a:srgbClr val="252525"/>
                </a:solidFill>
                <a:latin typeface="Gothic Uralic"/>
                <a:cs typeface="Gothic Uralic"/>
              </a:rPr>
              <a:t>in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the successor</a:t>
            </a:r>
            <a:r>
              <a:rPr sz="1800" spc="229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function.</a:t>
            </a:r>
            <a:endParaRPr sz="1800" dirty="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32852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4572" y="0"/>
            <a:ext cx="12201525" cy="1176655"/>
            <a:chOff x="-4572" y="0"/>
            <a:chExt cx="12201525" cy="117665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11673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1167765"/>
            </a:xfrm>
            <a:custGeom>
              <a:avLst/>
              <a:gdLst/>
              <a:ahLst/>
              <a:cxnLst/>
              <a:rect l="l" t="t" r="r" b="b"/>
              <a:pathLst>
                <a:path w="12192000" h="1167765">
                  <a:moveTo>
                    <a:pt x="12192000" y="0"/>
                  </a:moveTo>
                  <a:lnTo>
                    <a:pt x="0" y="0"/>
                  </a:lnTo>
                  <a:lnTo>
                    <a:pt x="0" y="1007999"/>
                  </a:lnTo>
                  <a:lnTo>
                    <a:pt x="1996058" y="1007999"/>
                  </a:lnTo>
                  <a:lnTo>
                    <a:pt x="2377059" y="1160652"/>
                  </a:lnTo>
                  <a:lnTo>
                    <a:pt x="2385441" y="1162303"/>
                  </a:lnTo>
                  <a:lnTo>
                    <a:pt x="2398141" y="1164844"/>
                  </a:lnTo>
                  <a:lnTo>
                    <a:pt x="2410841" y="1167384"/>
                  </a:lnTo>
                  <a:lnTo>
                    <a:pt x="2421509" y="1167384"/>
                  </a:lnTo>
                  <a:lnTo>
                    <a:pt x="2434209" y="1167384"/>
                  </a:lnTo>
                  <a:lnTo>
                    <a:pt x="2444750" y="1164844"/>
                  </a:lnTo>
                  <a:lnTo>
                    <a:pt x="2457450" y="1162303"/>
                  </a:lnTo>
                  <a:lnTo>
                    <a:pt x="2465959" y="1160652"/>
                  </a:lnTo>
                  <a:lnTo>
                    <a:pt x="2846959" y="1007999"/>
                  </a:lnTo>
                  <a:lnTo>
                    <a:pt x="12192000" y="1007999"/>
                  </a:lnTo>
                  <a:lnTo>
                    <a:pt x="12192000" y="0"/>
                  </a:lnTo>
                  <a:close/>
                </a:path>
              </a:pathLst>
            </a:custGeom>
            <a:ln w="9144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2544" y="0"/>
              <a:ext cx="2001012" cy="11490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13150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Read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295400" y="1981200"/>
            <a:ext cx="6034405" cy="45506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 err="1" smtClean="0">
                <a:solidFill>
                  <a:srgbClr val="252525"/>
                </a:solidFill>
                <a:latin typeface="Gothic Uralic"/>
                <a:cs typeface="Gothic Uralic"/>
              </a:rPr>
              <a:t>Russel</a:t>
            </a:r>
            <a:r>
              <a:rPr sz="2000" dirty="0" smtClean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and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Norvig, Chapter 2 &amp;</a:t>
            </a:r>
            <a:r>
              <a:rPr sz="2000" spc="-14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3.</a:t>
            </a:r>
            <a:endParaRPr sz="2000" dirty="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</a:pPr>
            <a:endParaRPr sz="24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725"/>
              </a:spcBef>
              <a:tabLst>
                <a:tab pos="1228725" algn="l"/>
              </a:tabLst>
            </a:pPr>
            <a:r>
              <a:rPr sz="2000" i="1" dirty="0">
                <a:latin typeface="TeXGyreAdventor"/>
                <a:cs typeface="TeXGyreAdventor"/>
              </a:rPr>
              <a:t>Optional	readings</a:t>
            </a:r>
            <a:endParaRPr sz="2000" dirty="0">
              <a:latin typeface="TeXGyreAdventor"/>
              <a:cs typeface="TeXGyreAdventor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latin typeface="Gothic Uralic"/>
                <a:cs typeface="Gothic Uralic"/>
              </a:rPr>
              <a:t>Problem</a:t>
            </a:r>
            <a:r>
              <a:rPr sz="2000" spc="-50" dirty="0">
                <a:latin typeface="Gothic Uralic"/>
                <a:cs typeface="Gothic Uralic"/>
              </a:rPr>
              <a:t> </a:t>
            </a:r>
            <a:r>
              <a:rPr sz="2000" dirty="0">
                <a:latin typeface="Gothic Uralic"/>
                <a:cs typeface="Gothic Uralic"/>
              </a:rPr>
              <a:t>Solving.</a:t>
            </a:r>
          </a:p>
          <a:p>
            <a:pPr marL="355600">
              <a:lnSpc>
                <a:spcPct val="100000"/>
              </a:lnSpc>
            </a:pPr>
            <a:r>
              <a:rPr lang="en-US" sz="2000" dirty="0" smtClean="0">
                <a:latin typeface="Gothic Uralic"/>
                <a:cs typeface="Gothic Uralic"/>
              </a:rPr>
              <a:t>  </a:t>
            </a:r>
            <a:r>
              <a:rPr sz="2000" dirty="0" smtClean="0">
                <a:latin typeface="Gothic Uralic"/>
                <a:cs typeface="Gothic Uralic"/>
              </a:rPr>
              <a:t>Kevin </a:t>
            </a:r>
            <a:r>
              <a:rPr sz="2000" spc="-5" dirty="0">
                <a:latin typeface="Gothic Uralic"/>
                <a:cs typeface="Gothic Uralic"/>
              </a:rPr>
              <a:t>Dunbar,</a:t>
            </a:r>
            <a:r>
              <a:rPr sz="2000" spc="-70" dirty="0">
                <a:latin typeface="Gothic Uralic"/>
                <a:cs typeface="Gothic Uralic"/>
              </a:rPr>
              <a:t> </a:t>
            </a:r>
            <a:r>
              <a:rPr sz="2000" dirty="0">
                <a:latin typeface="Gothic Uralic"/>
                <a:cs typeface="Gothic Uralic"/>
              </a:rPr>
              <a:t>1998</a:t>
            </a:r>
          </a:p>
          <a:p>
            <a:pPr marL="355600">
              <a:lnSpc>
                <a:spcPct val="100000"/>
              </a:lnSpc>
            </a:pPr>
            <a:r>
              <a:rPr lang="en-US" sz="2000" dirty="0" smtClean="0">
                <a:latin typeface="Gothic Uralic"/>
                <a:cs typeface="Gothic Uralic"/>
              </a:rPr>
              <a:t>  </a:t>
            </a:r>
            <a:r>
              <a:rPr sz="2000" dirty="0" smtClean="0">
                <a:latin typeface="Gothic Uralic"/>
                <a:cs typeface="Gothic Uralic"/>
              </a:rPr>
              <a:t>Blackwell</a:t>
            </a:r>
            <a:endParaRPr sz="2000" dirty="0">
              <a:latin typeface="Gothic Uralic"/>
              <a:cs typeface="Gothic Uralic"/>
            </a:endParaRPr>
          </a:p>
          <a:p>
            <a:pPr marR="2675255" algn="ctr">
              <a:lnSpc>
                <a:spcPct val="100000"/>
              </a:lnSpc>
              <a:spcBef>
                <a:spcPts val="1080"/>
              </a:spcBef>
              <a:buFont typeface="Arial" panose="020B0604020202020204" pitchFamily="34" charset="0"/>
              <a:buChar char="•"/>
            </a:pPr>
            <a:r>
              <a:rPr sz="2000" spc="380" dirty="0" smtClean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</a:t>
            </a:r>
            <a:r>
              <a:rPr sz="2000" dirty="0" smtClean="0">
                <a:latin typeface="Gothic Uralic"/>
                <a:cs typeface="Gothic Uralic"/>
              </a:rPr>
              <a:t>Human </a:t>
            </a:r>
            <a:r>
              <a:rPr sz="2000" spc="-5" dirty="0">
                <a:latin typeface="Gothic Uralic"/>
                <a:cs typeface="Gothic Uralic"/>
              </a:rPr>
              <a:t>problem</a:t>
            </a:r>
            <a:r>
              <a:rPr sz="2000" spc="-114" dirty="0">
                <a:latin typeface="Gothic Uralic"/>
                <a:cs typeface="Gothic Uralic"/>
              </a:rPr>
              <a:t> </a:t>
            </a:r>
            <a:r>
              <a:rPr sz="2000" spc="-50" dirty="0">
                <a:latin typeface="Gothic Uralic"/>
                <a:cs typeface="Gothic Uralic"/>
              </a:rPr>
              <a:t>solving.</a:t>
            </a:r>
            <a:endParaRPr sz="2000" dirty="0">
              <a:latin typeface="Gothic Uralic"/>
              <a:cs typeface="Gothic Uralic"/>
            </a:endParaRPr>
          </a:p>
          <a:p>
            <a:pPr marR="2710180" algn="ctr">
              <a:lnSpc>
                <a:spcPct val="100000"/>
              </a:lnSpc>
            </a:pPr>
            <a:r>
              <a:rPr lang="en-US" sz="2000" dirty="0" smtClean="0">
                <a:latin typeface="Gothic Uralic"/>
                <a:cs typeface="Gothic Uralic"/>
              </a:rPr>
              <a:t> </a:t>
            </a:r>
            <a:r>
              <a:rPr sz="2000" dirty="0" smtClean="0">
                <a:latin typeface="Gothic Uralic"/>
                <a:cs typeface="Gothic Uralic"/>
              </a:rPr>
              <a:t>Newell </a:t>
            </a:r>
            <a:r>
              <a:rPr sz="2000" dirty="0">
                <a:latin typeface="Gothic Uralic"/>
                <a:cs typeface="Gothic Uralic"/>
              </a:rPr>
              <a:t>&amp; </a:t>
            </a:r>
            <a:r>
              <a:rPr sz="2000" spc="-5" dirty="0">
                <a:latin typeface="Gothic Uralic"/>
                <a:cs typeface="Gothic Uralic"/>
              </a:rPr>
              <a:t>Simon,</a:t>
            </a:r>
            <a:r>
              <a:rPr sz="2000" spc="-80" dirty="0">
                <a:latin typeface="Gothic Uralic"/>
                <a:cs typeface="Gothic Uralic"/>
              </a:rPr>
              <a:t> </a:t>
            </a:r>
            <a:r>
              <a:rPr sz="2000" dirty="0">
                <a:latin typeface="Gothic Uralic"/>
                <a:cs typeface="Gothic Uralic"/>
              </a:rPr>
              <a:t>1972</a:t>
            </a:r>
          </a:p>
          <a:p>
            <a:pPr marR="3782060" algn="ctr">
              <a:lnSpc>
                <a:spcPct val="100000"/>
              </a:lnSpc>
            </a:pPr>
            <a:r>
              <a:rPr lang="en-US" sz="2000" dirty="0" smtClean="0">
                <a:latin typeface="Gothic Uralic"/>
                <a:cs typeface="Gothic Uralic"/>
              </a:rPr>
              <a:t> </a:t>
            </a:r>
            <a:r>
              <a:rPr sz="2000" dirty="0" smtClean="0">
                <a:latin typeface="Gothic Uralic"/>
                <a:cs typeface="Gothic Uralic"/>
              </a:rPr>
              <a:t>Prentice</a:t>
            </a:r>
            <a:r>
              <a:rPr sz="2000" spc="-50" dirty="0" smtClean="0">
                <a:latin typeface="Gothic Uralic"/>
                <a:cs typeface="Gothic Uralic"/>
              </a:rPr>
              <a:t> </a:t>
            </a:r>
            <a:r>
              <a:rPr sz="2000" spc="-5" dirty="0">
                <a:latin typeface="Gothic Uralic"/>
                <a:cs typeface="Gothic Uralic"/>
              </a:rPr>
              <a:t>Hall</a:t>
            </a:r>
            <a:endParaRPr sz="2000" dirty="0">
              <a:latin typeface="Gothic Uralic"/>
              <a:cs typeface="Gothic Uralic"/>
            </a:endParaRPr>
          </a:p>
          <a:p>
            <a:pPr marL="355600" marR="5080" indent="-342900">
              <a:lnSpc>
                <a:spcPct val="100000"/>
              </a:lnSpc>
              <a:spcBef>
                <a:spcPts val="1085"/>
              </a:spcBef>
              <a:buFont typeface="Arial" panose="020B0604020202020204" pitchFamily="34" charset="0"/>
              <a:buChar char="•"/>
            </a:pPr>
            <a:r>
              <a:rPr sz="2000" spc="380" dirty="0" smtClean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Gothic Uralic"/>
                <a:cs typeface="Gothic Uralic"/>
              </a:rPr>
              <a:t>Vehicles </a:t>
            </a:r>
            <a:r>
              <a:rPr sz="2000" dirty="0">
                <a:latin typeface="Gothic Uralic"/>
                <a:cs typeface="Gothic Uralic"/>
              </a:rPr>
              <a:t>: experiments </a:t>
            </a:r>
            <a:r>
              <a:rPr sz="2000" spc="-5" dirty="0">
                <a:latin typeface="Gothic Uralic"/>
                <a:cs typeface="Gothic Uralic"/>
              </a:rPr>
              <a:t>in </a:t>
            </a:r>
            <a:r>
              <a:rPr sz="2000" dirty="0">
                <a:latin typeface="Gothic Uralic"/>
                <a:cs typeface="Gothic Uralic"/>
              </a:rPr>
              <a:t>synthetic</a:t>
            </a:r>
            <a:r>
              <a:rPr sz="2000" spc="-100" dirty="0">
                <a:latin typeface="Gothic Uralic"/>
                <a:cs typeface="Gothic Uralic"/>
              </a:rPr>
              <a:t> </a:t>
            </a:r>
            <a:r>
              <a:rPr sz="2000" spc="-60" dirty="0">
                <a:latin typeface="Gothic Uralic"/>
                <a:cs typeface="Gothic Uralic"/>
              </a:rPr>
              <a:t>psychology </a:t>
            </a:r>
            <a:endParaRPr lang="en-US" sz="2000" spc="-60" dirty="0" smtClean="0">
              <a:latin typeface="Gothic Uralic"/>
              <a:cs typeface="Gothic Uralic"/>
            </a:endParaRPr>
          </a:p>
          <a:p>
            <a:pPr marL="355600" marR="5080" indent="-342900">
              <a:lnSpc>
                <a:spcPct val="100000"/>
              </a:lnSpc>
              <a:spcBef>
                <a:spcPts val="1085"/>
              </a:spcBef>
            </a:pPr>
            <a:r>
              <a:rPr lang="en-US" sz="2000" spc="-60" dirty="0">
                <a:latin typeface="Gothic Uralic"/>
                <a:cs typeface="Gothic Uralic"/>
              </a:rPr>
              <a:t> </a:t>
            </a:r>
            <a:r>
              <a:rPr lang="en-US" sz="2000" spc="-60" dirty="0" smtClean="0">
                <a:latin typeface="Gothic Uralic"/>
                <a:cs typeface="Gothic Uralic"/>
              </a:rPr>
              <a:t>   </a:t>
            </a:r>
            <a:r>
              <a:rPr sz="2000" spc="-60" dirty="0" smtClean="0">
                <a:latin typeface="Gothic Uralic"/>
                <a:cs typeface="Gothic Uralic"/>
              </a:rPr>
              <a:t> </a:t>
            </a:r>
            <a:r>
              <a:rPr lang="en-US" sz="2000" spc="-60" dirty="0" smtClean="0">
                <a:latin typeface="Gothic Uralic"/>
                <a:cs typeface="Gothic Uralic"/>
              </a:rPr>
              <a:t>   </a:t>
            </a:r>
            <a:r>
              <a:rPr sz="2000" spc="-5" dirty="0" smtClean="0">
                <a:latin typeface="Gothic Uralic"/>
                <a:cs typeface="Gothic Uralic"/>
              </a:rPr>
              <a:t>Valentino</a:t>
            </a:r>
            <a:r>
              <a:rPr sz="2000" spc="-5" dirty="0">
                <a:latin typeface="Gothic Uralic"/>
                <a:cs typeface="Gothic Uralic"/>
              </a:rPr>
              <a:t>. Braitenberg</a:t>
            </a:r>
            <a:endParaRPr sz="2000" dirty="0">
              <a:latin typeface="Gothic Uralic"/>
              <a:cs typeface="Gothic Uralic"/>
            </a:endParaRPr>
          </a:p>
          <a:p>
            <a:pPr marL="355600">
              <a:lnSpc>
                <a:spcPct val="100000"/>
              </a:lnSpc>
            </a:pPr>
            <a:r>
              <a:rPr lang="en-US" sz="2000" spc="-5" dirty="0" smtClean="0">
                <a:latin typeface="Gothic Uralic"/>
                <a:cs typeface="Gothic Uralic"/>
              </a:rPr>
              <a:t>  </a:t>
            </a:r>
            <a:r>
              <a:rPr sz="2000" spc="-5" dirty="0" smtClean="0">
                <a:latin typeface="Gothic Uralic"/>
                <a:cs typeface="Gothic Uralic"/>
              </a:rPr>
              <a:t>Cambridge</a:t>
            </a:r>
            <a:r>
              <a:rPr sz="2000" spc="-5" dirty="0">
                <a:latin typeface="Gothic Uralic"/>
                <a:cs typeface="Gothic Uralic"/>
              </a:rPr>
              <a:t>, Mass. </a:t>
            </a:r>
            <a:r>
              <a:rPr sz="2000" dirty="0">
                <a:latin typeface="Gothic Uralic"/>
                <a:cs typeface="Gothic Uralic"/>
              </a:rPr>
              <a:t>: MIT Press</a:t>
            </a:r>
            <a:r>
              <a:rPr sz="2000" spc="-95" dirty="0">
                <a:latin typeface="Gothic Uralic"/>
                <a:cs typeface="Gothic Uralic"/>
              </a:rPr>
              <a:t> </a:t>
            </a:r>
            <a:r>
              <a:rPr sz="2000" dirty="0">
                <a:latin typeface="Gothic Uralic"/>
                <a:cs typeface="Gothic Uralic"/>
              </a:rPr>
              <a:t>1984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0"/>
            <a:ext cx="2887980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22009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Next</a:t>
            </a:r>
            <a:r>
              <a:rPr spc="-40" dirty="0"/>
              <a:t> </a:t>
            </a:r>
            <a:r>
              <a:rPr spc="-5" dirty="0"/>
              <a:t>Lab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66800" y="1828800"/>
            <a:ext cx="4326890" cy="1793239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75"/>
              </a:spcBef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</a:t>
            </a:r>
            <a:r>
              <a:rPr sz="2000" spc="35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Pointers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File</a:t>
            </a:r>
            <a:r>
              <a:rPr sz="2000" spc="-4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I/O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Passing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parameters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</a:t>
            </a:r>
            <a:r>
              <a:rPr sz="2000" spc="-12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65" dirty="0">
                <a:solidFill>
                  <a:srgbClr val="252525"/>
                </a:solidFill>
                <a:latin typeface="Gothic Uralic"/>
                <a:cs typeface="Gothic Uralic"/>
              </a:rPr>
              <a:t>programs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Memory</a:t>
            </a:r>
            <a:r>
              <a:rPr sz="2000" spc="-6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management</a:t>
            </a:r>
            <a:endParaRPr sz="2000" dirty="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4704</Words>
  <Application>Microsoft Office PowerPoint</Application>
  <PresentationFormat>自定义</PresentationFormat>
  <Paragraphs>1293</Paragraphs>
  <Slides>98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98</vt:i4>
      </vt:variant>
    </vt:vector>
  </HeadingPairs>
  <TitlesOfParts>
    <vt:vector size="99" baseType="lpstr">
      <vt:lpstr>Office Theme</vt:lpstr>
      <vt:lpstr>Programming for Engineers</vt:lpstr>
      <vt:lpstr>Last week</vt:lpstr>
      <vt:lpstr>Previously</vt:lpstr>
      <vt:lpstr>Today</vt:lpstr>
      <vt:lpstr>Intelligent Agents</vt:lpstr>
      <vt:lpstr>Intelligent Agents</vt:lpstr>
      <vt:lpstr>Intelligent Agents</vt:lpstr>
      <vt:lpstr>Intelligent Agents</vt:lpstr>
      <vt:lpstr>Intelligent Agents</vt:lpstr>
      <vt:lpstr>Intelligent Agents</vt:lpstr>
      <vt:lpstr>Intelligent Agents</vt:lpstr>
      <vt:lpstr>Intelligent Agents</vt:lpstr>
      <vt:lpstr>Intelligent Agents</vt:lpstr>
      <vt:lpstr>Intelligent Agents</vt:lpstr>
      <vt:lpstr>Intelligent Agents</vt:lpstr>
      <vt:lpstr>Intelligent Agents</vt:lpstr>
      <vt:lpstr>Intelligent Agents</vt:lpstr>
      <vt:lpstr>Intelligent Agents</vt:lpstr>
      <vt:lpstr>Intelligent Agents</vt:lpstr>
      <vt:lpstr>Intelligent Agents</vt:lpstr>
      <vt:lpstr>Intelligent Agents</vt:lpstr>
      <vt:lpstr>Intelligent Agents</vt:lpstr>
      <vt:lpstr>Intelligent Agents</vt:lpstr>
      <vt:lpstr>Intelligent Agents</vt:lpstr>
      <vt:lpstr>Intelligent Agents</vt:lpstr>
      <vt:lpstr>Intelligent Agents</vt:lpstr>
      <vt:lpstr>Intelligent Agents</vt:lpstr>
      <vt:lpstr>Problem-solving</vt:lpstr>
      <vt:lpstr>Problem-solving</vt:lpstr>
      <vt:lpstr>Problem-solving</vt:lpstr>
      <vt:lpstr>Problem-solving</vt:lpstr>
      <vt:lpstr>Problem-solving</vt:lpstr>
      <vt:lpstr>Problem-solving</vt:lpstr>
      <vt:lpstr>Problem-solving</vt:lpstr>
      <vt:lpstr>Problem-solving</vt:lpstr>
      <vt:lpstr>Problem-solving</vt:lpstr>
      <vt:lpstr>Problem-solving</vt:lpstr>
      <vt:lpstr>Problem-solving</vt:lpstr>
      <vt:lpstr>Problem-solving</vt:lpstr>
      <vt:lpstr>Problem-solving</vt:lpstr>
      <vt:lpstr>Problem-solving</vt:lpstr>
      <vt:lpstr>Problem-solving</vt:lpstr>
      <vt:lpstr>Problem-solving</vt:lpstr>
      <vt:lpstr>Problem-solving</vt:lpstr>
      <vt:lpstr>Problem-solving</vt:lpstr>
      <vt:lpstr>Problem-solving</vt:lpstr>
      <vt:lpstr>Problem-solving</vt:lpstr>
      <vt:lpstr>Problem-solving</vt:lpstr>
      <vt:lpstr>Problem-solving</vt:lpstr>
      <vt:lpstr>Problem-solving</vt:lpstr>
      <vt:lpstr>Problem-solving</vt:lpstr>
      <vt:lpstr>Formalising a problem for search</vt:lpstr>
      <vt:lpstr>Formalising a problem for search</vt:lpstr>
      <vt:lpstr>Formalising a problem for search</vt:lpstr>
      <vt:lpstr>Formalising a problem for search</vt:lpstr>
      <vt:lpstr>Formalising a problem for search</vt:lpstr>
      <vt:lpstr>Implementing search</vt:lpstr>
      <vt:lpstr>Briefly: Tree vs. Graph Search</vt:lpstr>
      <vt:lpstr>Briefly: Tree vs. Graph Search</vt:lpstr>
      <vt:lpstr>Basic Search Components</vt:lpstr>
      <vt:lpstr>Basic Search Components</vt:lpstr>
      <vt:lpstr>Basic Search Components</vt:lpstr>
      <vt:lpstr>Basic Search Components</vt:lpstr>
      <vt:lpstr>Basic Search Components</vt:lpstr>
      <vt:lpstr>Basic Search Components</vt:lpstr>
      <vt:lpstr>Basic Search Components</vt:lpstr>
      <vt:lpstr>Defining custom data types</vt:lpstr>
      <vt:lpstr>Practice time</vt:lpstr>
      <vt:lpstr>Implementing Search Algorithms</vt:lpstr>
      <vt:lpstr>Implementing Search Algorithms</vt:lpstr>
      <vt:lpstr>Implementing Search Algorithms</vt:lpstr>
      <vt:lpstr>Implementing Search Algorithms</vt:lpstr>
      <vt:lpstr>Implementing Search Algorithms</vt:lpstr>
      <vt:lpstr>Implementing Search Algorithms</vt:lpstr>
      <vt:lpstr>Implementing Search Algorithms</vt:lpstr>
      <vt:lpstr>Implementing Search Algorithms</vt:lpstr>
      <vt:lpstr>Implementing Search Algorithms</vt:lpstr>
      <vt:lpstr>Implementing Search Algorithms</vt:lpstr>
      <vt:lpstr>Implementing Search Algorithms</vt:lpstr>
      <vt:lpstr>Implementing Search Algorithms</vt:lpstr>
      <vt:lpstr>Implementing Search Algorithms</vt:lpstr>
      <vt:lpstr>Implementing Search Algorithms</vt:lpstr>
      <vt:lpstr>How to use an array to make a queue </vt:lpstr>
      <vt:lpstr>Practice time</vt:lpstr>
      <vt:lpstr>Implementing Search Algorithms</vt:lpstr>
      <vt:lpstr>Implementing Search Algorithms</vt:lpstr>
      <vt:lpstr>Implementing Search Algorithms</vt:lpstr>
      <vt:lpstr>Implementing Search Algorithms</vt:lpstr>
      <vt:lpstr>Implementing Search Algorithms</vt:lpstr>
      <vt:lpstr>Implementing Search Algorithms</vt:lpstr>
      <vt:lpstr>Implementing Search Algorithms</vt:lpstr>
      <vt:lpstr>Implementing Search Algorithms</vt:lpstr>
      <vt:lpstr>Implementing Search Algorithms</vt:lpstr>
      <vt:lpstr>Practice time</vt:lpstr>
      <vt:lpstr>Homework</vt:lpstr>
      <vt:lpstr>Homework</vt:lpstr>
      <vt:lpstr>Read</vt:lpstr>
      <vt:lpstr>Next Lab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PfE</dc:title>
  <dc:creator>Ronald Grau</dc:creator>
  <cp:lastModifiedBy>DELL</cp:lastModifiedBy>
  <cp:revision>11</cp:revision>
  <dcterms:created xsi:type="dcterms:W3CDTF">2020-08-24T01:12:00Z</dcterms:created>
  <dcterms:modified xsi:type="dcterms:W3CDTF">2020-11-13T08:07:42Z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2019-11-02T00:00:00Z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2020-08-24T00:00:00Z</vt:filetime>
  </property>
  <property fmtid="{D5CDD505-2E9C-101B-9397-08002B2CF9AE}" pid="5" name="KSOProductBuildVer">
    <vt:lpwstr>2052-11.1.0.10000</vt:lpwstr>
  </property>
</Properties>
</file>