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92" r:id="rId28"/>
    <p:sldId id="290" r:id="rId29"/>
    <p:sldId id="291" r:id="rId30"/>
    <p:sldId id="285" r:id="rId31"/>
    <p:sldId id="287" r:id="rId32"/>
    <p:sldId id="289" r:id="rId33"/>
  </p:sldIdLst>
  <p:sldSz cx="8997950" cy="4635500"/>
  <p:notesSz cx="6858000" cy="9144000"/>
  <p:defaultTextStyle>
    <a:defPPr>
      <a:defRPr lang="en-US"/>
    </a:defPPr>
    <a:lvl1pPr marL="0" algn="l" defTabSz="3894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489" algn="l" defTabSz="3894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8977" algn="l" defTabSz="3894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466" algn="l" defTabSz="3894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7955" algn="l" defTabSz="3894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443" algn="l" defTabSz="3894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6932" algn="l" defTabSz="3894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6421" algn="l" defTabSz="3894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5909" algn="l" defTabSz="3894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4" d="100"/>
          <a:sy n="84" d="100"/>
        </p:scale>
        <p:origin x="-1648" y="-640"/>
      </p:cViewPr>
      <p:guideLst>
        <p:guide orient="horz" pos="1727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846" y="1440010"/>
            <a:ext cx="7648258" cy="9936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693" y="2626783"/>
            <a:ext cx="6298565" cy="11846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8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7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0413" y="125545"/>
            <a:ext cx="1991734" cy="26729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087" y="125545"/>
            <a:ext cx="5828359" cy="26729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76" y="2978738"/>
            <a:ext cx="7648258" cy="920662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776" y="1964723"/>
            <a:ext cx="7648258" cy="101401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89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4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79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4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69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4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59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9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087" y="730735"/>
            <a:ext cx="3910046" cy="2067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00" y="730735"/>
            <a:ext cx="3910047" cy="2067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6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8" y="185635"/>
            <a:ext cx="8098155" cy="7725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8" y="1037623"/>
            <a:ext cx="3975657" cy="43243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489" indent="0">
              <a:buNone/>
              <a:defRPr sz="1700" b="1"/>
            </a:lvl2pPr>
            <a:lvl3pPr marL="778977" indent="0">
              <a:buNone/>
              <a:defRPr sz="1500" b="1"/>
            </a:lvl3pPr>
            <a:lvl4pPr marL="1168466" indent="0">
              <a:buNone/>
              <a:defRPr sz="1400" b="1"/>
            </a:lvl4pPr>
            <a:lvl5pPr marL="1557955" indent="0">
              <a:buNone/>
              <a:defRPr sz="1400" b="1"/>
            </a:lvl5pPr>
            <a:lvl6pPr marL="1947443" indent="0">
              <a:buNone/>
              <a:defRPr sz="1400" b="1"/>
            </a:lvl6pPr>
            <a:lvl7pPr marL="2336932" indent="0">
              <a:buNone/>
              <a:defRPr sz="1400" b="1"/>
            </a:lvl7pPr>
            <a:lvl8pPr marL="2726421" indent="0">
              <a:buNone/>
              <a:defRPr sz="1400" b="1"/>
            </a:lvl8pPr>
            <a:lvl9pPr marL="311590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98" y="1470054"/>
            <a:ext cx="3975657" cy="267077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834" y="1037623"/>
            <a:ext cx="3977219" cy="43243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489" indent="0">
              <a:buNone/>
              <a:defRPr sz="1700" b="1"/>
            </a:lvl2pPr>
            <a:lvl3pPr marL="778977" indent="0">
              <a:buNone/>
              <a:defRPr sz="1500" b="1"/>
            </a:lvl3pPr>
            <a:lvl4pPr marL="1168466" indent="0">
              <a:buNone/>
              <a:defRPr sz="1400" b="1"/>
            </a:lvl4pPr>
            <a:lvl5pPr marL="1557955" indent="0">
              <a:buNone/>
              <a:defRPr sz="1400" b="1"/>
            </a:lvl5pPr>
            <a:lvl6pPr marL="1947443" indent="0">
              <a:buNone/>
              <a:defRPr sz="1400" b="1"/>
            </a:lvl6pPr>
            <a:lvl7pPr marL="2336932" indent="0">
              <a:buNone/>
              <a:defRPr sz="1400" b="1"/>
            </a:lvl7pPr>
            <a:lvl8pPr marL="2726421" indent="0">
              <a:buNone/>
              <a:defRPr sz="1400" b="1"/>
            </a:lvl8pPr>
            <a:lvl9pPr marL="311590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834" y="1470054"/>
            <a:ext cx="3977219" cy="267077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8" y="184561"/>
            <a:ext cx="2960264" cy="78546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49" y="184562"/>
            <a:ext cx="5030104" cy="395627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898" y="970022"/>
            <a:ext cx="2960264" cy="3170811"/>
          </a:xfrm>
        </p:spPr>
        <p:txBody>
          <a:bodyPr/>
          <a:lstStyle>
            <a:lvl1pPr marL="0" indent="0">
              <a:buNone/>
              <a:defRPr sz="1200"/>
            </a:lvl1pPr>
            <a:lvl2pPr marL="389489" indent="0">
              <a:buNone/>
              <a:defRPr sz="1000"/>
            </a:lvl2pPr>
            <a:lvl3pPr marL="778977" indent="0">
              <a:buNone/>
              <a:defRPr sz="900"/>
            </a:lvl3pPr>
            <a:lvl4pPr marL="1168466" indent="0">
              <a:buNone/>
              <a:defRPr sz="800"/>
            </a:lvl4pPr>
            <a:lvl5pPr marL="1557955" indent="0">
              <a:buNone/>
              <a:defRPr sz="800"/>
            </a:lvl5pPr>
            <a:lvl6pPr marL="1947443" indent="0">
              <a:buNone/>
              <a:defRPr sz="800"/>
            </a:lvl6pPr>
            <a:lvl7pPr marL="2336932" indent="0">
              <a:buNone/>
              <a:defRPr sz="800"/>
            </a:lvl7pPr>
            <a:lvl8pPr marL="2726421" indent="0">
              <a:buNone/>
              <a:defRPr sz="800"/>
            </a:lvl8pPr>
            <a:lvl9pPr marL="31159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61" y="3244850"/>
            <a:ext cx="5398770" cy="3830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661" y="414191"/>
            <a:ext cx="5398770" cy="2781300"/>
          </a:xfrm>
        </p:spPr>
        <p:txBody>
          <a:bodyPr/>
          <a:lstStyle>
            <a:lvl1pPr marL="0" indent="0">
              <a:buNone/>
              <a:defRPr sz="2700"/>
            </a:lvl1pPr>
            <a:lvl2pPr marL="389489" indent="0">
              <a:buNone/>
              <a:defRPr sz="2400"/>
            </a:lvl2pPr>
            <a:lvl3pPr marL="778977" indent="0">
              <a:buNone/>
              <a:defRPr sz="2000"/>
            </a:lvl3pPr>
            <a:lvl4pPr marL="1168466" indent="0">
              <a:buNone/>
              <a:defRPr sz="1700"/>
            </a:lvl4pPr>
            <a:lvl5pPr marL="1557955" indent="0">
              <a:buNone/>
              <a:defRPr sz="1700"/>
            </a:lvl5pPr>
            <a:lvl6pPr marL="1947443" indent="0">
              <a:buNone/>
              <a:defRPr sz="1700"/>
            </a:lvl6pPr>
            <a:lvl7pPr marL="2336932" indent="0">
              <a:buNone/>
              <a:defRPr sz="1700"/>
            </a:lvl7pPr>
            <a:lvl8pPr marL="2726421" indent="0">
              <a:buNone/>
              <a:defRPr sz="1700"/>
            </a:lvl8pPr>
            <a:lvl9pPr marL="311590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61" y="3627923"/>
            <a:ext cx="5398770" cy="544027"/>
          </a:xfrm>
        </p:spPr>
        <p:txBody>
          <a:bodyPr/>
          <a:lstStyle>
            <a:lvl1pPr marL="0" indent="0">
              <a:buNone/>
              <a:defRPr sz="1200"/>
            </a:lvl1pPr>
            <a:lvl2pPr marL="389489" indent="0">
              <a:buNone/>
              <a:defRPr sz="1000"/>
            </a:lvl2pPr>
            <a:lvl3pPr marL="778977" indent="0">
              <a:buNone/>
              <a:defRPr sz="900"/>
            </a:lvl3pPr>
            <a:lvl4pPr marL="1168466" indent="0">
              <a:buNone/>
              <a:defRPr sz="800"/>
            </a:lvl4pPr>
            <a:lvl5pPr marL="1557955" indent="0">
              <a:buNone/>
              <a:defRPr sz="800"/>
            </a:lvl5pPr>
            <a:lvl6pPr marL="1947443" indent="0">
              <a:buNone/>
              <a:defRPr sz="800"/>
            </a:lvl6pPr>
            <a:lvl7pPr marL="2336932" indent="0">
              <a:buNone/>
              <a:defRPr sz="800"/>
            </a:lvl7pPr>
            <a:lvl8pPr marL="2726421" indent="0">
              <a:buNone/>
              <a:defRPr sz="800"/>
            </a:lvl8pPr>
            <a:lvl9pPr marL="31159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898" y="185635"/>
            <a:ext cx="8098155" cy="772583"/>
          </a:xfrm>
          <a:prstGeom prst="rect">
            <a:avLst/>
          </a:prstGeom>
        </p:spPr>
        <p:txBody>
          <a:bodyPr vert="horz" lIns="77898" tIns="38949" rIns="77898" bIns="38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8" y="1081617"/>
            <a:ext cx="8098155" cy="3059216"/>
          </a:xfrm>
          <a:prstGeom prst="rect">
            <a:avLst/>
          </a:prstGeom>
        </p:spPr>
        <p:txBody>
          <a:bodyPr vert="horz" lIns="77898" tIns="38949" rIns="77898" bIns="38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97" y="4296422"/>
            <a:ext cx="2099522" cy="246797"/>
          </a:xfrm>
          <a:prstGeom prst="rect">
            <a:avLst/>
          </a:prstGeom>
        </p:spPr>
        <p:txBody>
          <a:bodyPr vert="horz" lIns="77898" tIns="38949" rIns="77898" bIns="3894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301C-1A43-EC40-88E9-94C696C1C746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4300" y="4296422"/>
            <a:ext cx="2849351" cy="246797"/>
          </a:xfrm>
          <a:prstGeom prst="rect">
            <a:avLst/>
          </a:prstGeom>
        </p:spPr>
        <p:txBody>
          <a:bodyPr vert="horz" lIns="77898" tIns="38949" rIns="77898" bIns="3894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8531" y="4296422"/>
            <a:ext cx="2099522" cy="246797"/>
          </a:xfrm>
          <a:prstGeom prst="rect">
            <a:avLst/>
          </a:prstGeom>
        </p:spPr>
        <p:txBody>
          <a:bodyPr vert="horz" lIns="77898" tIns="38949" rIns="77898" bIns="3894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269C-2372-6D4A-9641-C17D3C3B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9489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17" indent="-292117" algn="l" defTabSz="38948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919" indent="-243430" algn="l" defTabSz="389489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722" indent="-194744" algn="l" defTabSz="3894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210" indent="-194744" algn="l" defTabSz="389489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699" indent="-194744" algn="l" defTabSz="389489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188" indent="-194744" algn="l" defTabSz="38948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676" indent="-194744" algn="l" defTabSz="38948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165" indent="-194744" algn="l" defTabSz="38948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654" indent="-194744" algn="l" defTabSz="38948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4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89" algn="l" defTabSz="3894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77" algn="l" defTabSz="3894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66" algn="l" defTabSz="3894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955" algn="l" defTabSz="3894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443" algn="l" defTabSz="3894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932" algn="l" defTabSz="3894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421" algn="l" defTabSz="3894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909" algn="l" defTabSz="3894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push dir="u"/>
      </p:transition>
    </mc:Choice>
    <mc:Fallback xmlns="">
      <p:transition xmlns:p14="http://schemas.microsoft.com/office/powerpoint/2010/main"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9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01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5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07619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514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7887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514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4964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514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push dir="d"/>
      </p:transition>
    </mc:Choice>
    <mc:Fallback xmlns="">
      <p:transition xmlns:p14="http://schemas.microsoft.com/office/powerpoint/2010/main" spd="slow">
        <p:push dir="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xmlns:p14="http://schemas.microsoft.com/office/powerpoint/2010/main"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2241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6233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88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96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270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" y="0"/>
            <a:ext cx="8992241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53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" y="0"/>
            <a:ext cx="8992241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811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2241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2323"/>
      </p:ext>
    </p:extLst>
  </p:cSld>
  <p:clrMapOvr>
    <a:masterClrMapping/>
  </p:clrMapOvr>
  <p:transition xmlns:p14="http://schemas.microsoft.com/office/powerpoint/2010/main" spd="slow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514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903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514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481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726" y="2757098"/>
            <a:ext cx="3302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  <a:latin typeface="Century Gothic"/>
                <a:cs typeface="Century Gothic"/>
              </a:rPr>
              <a:t>http://</a:t>
            </a:r>
            <a:r>
              <a:rPr lang="pl-PL" sz="1000" dirty="0" err="1">
                <a:solidFill>
                  <a:schemeClr val="bg1"/>
                </a:solidFill>
                <a:latin typeface="Century Gothic"/>
                <a:cs typeface="Century Gothic"/>
              </a:rPr>
              <a:t>www.youtube.com</a:t>
            </a:r>
            <a:r>
              <a:rPr lang="pl-PL" sz="1000" dirty="0">
                <a:solidFill>
                  <a:schemeClr val="bg1"/>
                </a:solidFill>
                <a:latin typeface="Century Gothic"/>
                <a:cs typeface="Century Gothic"/>
              </a:rPr>
              <a:t>/</a:t>
            </a:r>
            <a:r>
              <a:rPr lang="pl-PL" sz="1000" dirty="0" err="1">
                <a:solidFill>
                  <a:schemeClr val="bg1"/>
                </a:solidFill>
                <a:latin typeface="Century Gothic"/>
                <a:cs typeface="Century Gothic"/>
              </a:rPr>
              <a:t>watch?v</a:t>
            </a:r>
            <a:r>
              <a:rPr lang="pl-PL" sz="1000" dirty="0">
                <a:solidFill>
                  <a:schemeClr val="bg1"/>
                </a:solidFill>
                <a:latin typeface="Century Gothic"/>
                <a:cs typeface="Century Gothic"/>
              </a:rPr>
              <a:t>=B_7CXnRxv4g</a:t>
            </a:r>
            <a:endParaRPr lang="en-US" sz="1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0865895"/>
      </p:ext>
    </p:extLst>
  </p:cSld>
  <p:clrMapOvr>
    <a:masterClrMapping/>
  </p:clrMapOvr>
  <p:transition xmlns:p14="http://schemas.microsoft.com/office/powerpoint/2010/main" spd="slow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1" y="0"/>
            <a:ext cx="899654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xmlns:p14="http://schemas.microsoft.com/office/powerpoint/2010/main"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514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514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push dir="d"/>
      </p:transition>
    </mc:Choice>
    <mc:Fallback xmlns="">
      <p:transition xmlns:p14="http://schemas.microsoft.com/office/powerpoint/2010/main" spd="slow">
        <p:push dir="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" y="0"/>
            <a:ext cx="8992241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57934"/>
      </p:ext>
    </p:extLst>
  </p:cSld>
  <p:clrMapOvr>
    <a:masterClrMapping/>
  </p:clrMapOvr>
  <p:transition xmlns:p14="http://schemas.microsoft.com/office/powerpoint/2010/main" spd="slow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514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99795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">
        <p:push/>
      </p:transition>
    </mc:Choice>
    <mc:Fallback xmlns="">
      <p:transition xmlns:p14="http://schemas.microsoft.com/office/powerpoint/2010/main" spd="slow">
        <p:push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11</Words>
  <Application>Microsoft Macintosh PowerPoint</Application>
  <PresentationFormat>Custom</PresentationFormat>
  <Paragraphs>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</dc:creator>
  <cp:lastModifiedBy>Aadil Mehta</cp:lastModifiedBy>
  <cp:revision>30</cp:revision>
  <dcterms:created xsi:type="dcterms:W3CDTF">2013-11-21T12:09:55Z</dcterms:created>
  <dcterms:modified xsi:type="dcterms:W3CDTF">2014-04-11T13:47:02Z</dcterms:modified>
</cp:coreProperties>
</file>