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C03C8B-B1B4-4D35-980C-92F168F85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A7D787-E8FF-4AC7-9253-2EA4450F5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5DFA4E-89E3-4E0E-9512-0D0A8999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4E5C-ED31-4FCC-8657-9BDA5CAD3C50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D44A36-10C5-4145-8E9D-8921760B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A936D2-FCC8-4FEE-88A9-C3F233E2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6BC-E9E6-4458-91DF-8E103FD5A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27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0C66B-5A9A-4841-A1A7-6EC24C47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11CFF3-8844-4DD7-B77E-18AC5DC70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E403EE-8D09-48F0-AA53-2CF65DB6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4E5C-ED31-4FCC-8657-9BDA5CAD3C50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8EBBED-5BC3-4A76-B6CF-6B4BFCC9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918D94-420F-4F18-AC6B-A5E35991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6BC-E9E6-4458-91DF-8E103FD5A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64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5C573E9-2671-4DC0-B249-2E4B0EF09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579B01-856E-47CE-A407-286A5FF20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1C0F38-AC96-4808-8061-F78A9D3E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4E5C-ED31-4FCC-8657-9BDA5CAD3C50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67B90C-599E-44FC-A139-ED1C2D4E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09A620-F481-4B0D-9816-4055CE4F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6BC-E9E6-4458-91DF-8E103FD5A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51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D6179-83EC-4641-A1EC-51D2FC1F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4901CB-38FF-4745-AEF7-B9065F51B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69BF97-9ADA-4ED5-84E2-9DB11764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4E5C-ED31-4FCC-8657-9BDA5CAD3C50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52C0E5-2BC9-4310-A1CD-419EB924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4C5001-E048-45E2-84D7-C254782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6BC-E9E6-4458-91DF-8E103FD5A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24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9503D-010B-4BAA-B768-C0CD318B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D2E00B-C547-4C65-A5E4-DF799275B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506AB5-CCD7-4B2B-B5D9-0BA942CB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4E5C-ED31-4FCC-8657-9BDA5CAD3C50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345E85-7C26-4C43-8CAA-A2E61C6D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A5021A-2FC1-4492-82F0-C433A54A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6BC-E9E6-4458-91DF-8E103FD5A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38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BFCC0-03E8-4F15-803A-A5149032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F38421-1C89-4622-9001-A51524BF7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CC6A4D-FF9E-46A5-954C-B8FC7C576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4F1E85-A4B5-4CBD-AF0C-234CD7A6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4E5C-ED31-4FCC-8657-9BDA5CAD3C50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E5281C-59DB-4A54-89E8-D1F451D8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79E9C7-8AFE-4C88-8E1B-98891108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6BC-E9E6-4458-91DF-8E103FD5A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42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10407-40B5-4E86-8F4C-0D40AB97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9C3DE4-ECC5-435D-8223-AFA645FD3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553E7C-3442-4CA6-8F87-446B0DBC0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5152784-4C46-4376-B8B2-02A7712A0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0F574DE-3BAE-4A02-AE35-28C283039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735307-E8B2-473F-8E74-F60BB834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4E5C-ED31-4FCC-8657-9BDA5CAD3C50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E0737FA-33F6-4512-B443-A39B5DAE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4316C5-2909-4946-A6D0-874AC370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6BC-E9E6-4458-91DF-8E103FD5A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04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97CC2-1841-48CE-BBD8-783C99D7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9109BE-DFEB-4A75-A9C6-48F21E3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4E5C-ED31-4FCC-8657-9BDA5CAD3C50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6325A0-606C-45E2-90CE-D923599E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79E179-54D6-40F4-A90A-B95D0FB3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6BC-E9E6-4458-91DF-8E103FD5A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08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D310D7-1D7D-40A9-91A8-6C6F15D9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4E5C-ED31-4FCC-8657-9BDA5CAD3C50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413FCE5-3286-4211-8F1C-96BBD987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171612-56AA-4777-9796-2D3644F9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6BC-E9E6-4458-91DF-8E103FD5A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71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8D4F5-995D-484F-B1D4-F6B999A0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B02834-5C51-4537-ACA4-F52C8F206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C7ECD8-2419-4E48-A19A-21C8FE1C8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1D8C79-8134-4272-BCD2-CC3B7178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4E5C-ED31-4FCC-8657-9BDA5CAD3C50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E29C12-F52D-4D9F-94D9-703249E1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DE3724-FEDA-4F00-964D-A3E76BA5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6BC-E9E6-4458-91DF-8E103FD5A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50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CABF5-C8C0-4BD2-BD8C-12FF6642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CDA5E3-5F7B-4060-821A-4E452C25D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15BD4B-14D4-4D5B-BF6D-4567280A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CBE791-91DB-47E6-A289-C3874367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4E5C-ED31-4FCC-8657-9BDA5CAD3C50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364D33-B405-4773-901D-963B8A18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8CE3E5-176F-405E-B37B-A5E13875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26BC-E9E6-4458-91DF-8E103FD5A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39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0D591F-9C61-459A-B9BF-48B98A2C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CAA18C-C7FD-4C99-843B-A17E96450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228D8F-15FC-47E3-8A4F-8A31E5DA0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34E5C-ED31-4FCC-8657-9BDA5CAD3C50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4A0264-17AC-4358-BBB5-186DA774D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84A62-4BC4-4D0A-A35C-CD2DA4A4D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126BC-E9E6-4458-91DF-8E103FD5AB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35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41B7FB5-7E13-4E40-A94B-AB70141AFDEF}"/>
              </a:ext>
            </a:extLst>
          </p:cNvPr>
          <p:cNvSpPr txBox="1"/>
          <p:nvPr/>
        </p:nvSpPr>
        <p:spPr>
          <a:xfrm>
            <a:off x="1001671" y="835720"/>
            <a:ext cx="2381250" cy="2383200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78C1B1-DF4B-4101-9B95-604FDF990C98}"/>
              </a:ext>
            </a:extLst>
          </p:cNvPr>
          <p:cNvSpPr txBox="1"/>
          <p:nvPr/>
        </p:nvSpPr>
        <p:spPr>
          <a:xfrm>
            <a:off x="3617590" y="835720"/>
            <a:ext cx="2381250" cy="2383200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2400"/>
            </a:lvl1pPr>
          </a:lstStyle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462B976-A15A-43E1-885C-ADA1E9F456BA}"/>
              </a:ext>
            </a:extLst>
          </p:cNvPr>
          <p:cNvSpPr txBox="1"/>
          <p:nvPr/>
        </p:nvSpPr>
        <p:spPr>
          <a:xfrm>
            <a:off x="6210345" y="835720"/>
            <a:ext cx="2381250" cy="2383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6EAA7BC-3C8F-4CCD-A529-B9D150C0AB56}"/>
              </a:ext>
            </a:extLst>
          </p:cNvPr>
          <p:cNvSpPr txBox="1"/>
          <p:nvPr/>
        </p:nvSpPr>
        <p:spPr>
          <a:xfrm>
            <a:off x="1001671" y="3467279"/>
            <a:ext cx="2381250" cy="2383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F34F709-D9C4-40FB-A461-7A4E86145FB7}"/>
              </a:ext>
            </a:extLst>
          </p:cNvPr>
          <p:cNvSpPr txBox="1"/>
          <p:nvPr/>
        </p:nvSpPr>
        <p:spPr>
          <a:xfrm>
            <a:off x="3551637" y="3467279"/>
            <a:ext cx="2489992" cy="238320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400" noProof="1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AF4A0BE-2D90-41DB-9BB4-9E29715B66E8}"/>
              </a:ext>
            </a:extLst>
          </p:cNvPr>
          <p:cNvSpPr txBox="1"/>
          <p:nvPr/>
        </p:nvSpPr>
        <p:spPr>
          <a:xfrm>
            <a:off x="6237530" y="3467279"/>
            <a:ext cx="2381250" cy="2383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B21E882-DA52-4A80-8C3A-9688C211F4A1}"/>
              </a:ext>
            </a:extLst>
          </p:cNvPr>
          <p:cNvSpPr txBox="1"/>
          <p:nvPr/>
        </p:nvSpPr>
        <p:spPr>
          <a:xfrm>
            <a:off x="8814682" y="835720"/>
            <a:ext cx="2381250" cy="2383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69B066D-6207-47F7-8A6C-4E3E7F5E67B0}"/>
              </a:ext>
            </a:extLst>
          </p:cNvPr>
          <p:cNvSpPr txBox="1"/>
          <p:nvPr/>
        </p:nvSpPr>
        <p:spPr>
          <a:xfrm>
            <a:off x="8814682" y="3416675"/>
            <a:ext cx="2381250" cy="2383200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2400" dirty="0"/>
              <a:t>Grundstücke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55" y="1084079"/>
            <a:ext cx="1886482" cy="188648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433" y="1084079"/>
            <a:ext cx="1886400" cy="1886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770" y="1008523"/>
            <a:ext cx="1886400" cy="18864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107" y="1106613"/>
            <a:ext cx="1886400" cy="18864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37" y="3678297"/>
            <a:ext cx="1886400" cy="18864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015" y="3715679"/>
            <a:ext cx="1886400" cy="18864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770" y="3678297"/>
            <a:ext cx="1886400" cy="18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0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Biester, Christoph (LSN)</dc:creator>
  <cp:lastModifiedBy>Christoph Biester</cp:lastModifiedBy>
  <cp:revision>8</cp:revision>
  <dcterms:created xsi:type="dcterms:W3CDTF">2020-07-03T12:30:26Z</dcterms:created>
  <dcterms:modified xsi:type="dcterms:W3CDTF">2021-04-27T07:27:43Z</dcterms:modified>
</cp:coreProperties>
</file>